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3" r:id="rId4"/>
  </p:sldMasterIdLst>
  <p:notesMasterIdLst>
    <p:notesMasterId r:id="rId22"/>
  </p:notesMasterIdLst>
  <p:handoutMasterIdLst>
    <p:handoutMasterId r:id="rId23"/>
  </p:handoutMasterIdLst>
  <p:sldIdLst>
    <p:sldId id="447" r:id="rId5"/>
    <p:sldId id="478" r:id="rId6"/>
    <p:sldId id="431" r:id="rId7"/>
    <p:sldId id="437" r:id="rId8"/>
    <p:sldId id="458" r:id="rId9"/>
    <p:sldId id="459" r:id="rId10"/>
    <p:sldId id="504" r:id="rId11"/>
    <p:sldId id="509" r:id="rId12"/>
    <p:sldId id="510" r:id="rId13"/>
    <p:sldId id="511" r:id="rId14"/>
    <p:sldId id="512" r:id="rId15"/>
    <p:sldId id="513" r:id="rId16"/>
    <p:sldId id="517" r:id="rId17"/>
    <p:sldId id="515" r:id="rId18"/>
    <p:sldId id="516" r:id="rId19"/>
    <p:sldId id="421" r:id="rId20"/>
    <p:sldId id="443" r:id="rId21"/>
  </p:sldIdLst>
  <p:sldSz cx="12192000" cy="6858000"/>
  <p:notesSz cx="6858000" cy="9144000"/>
  <p:custDataLst>
    <p:tags r:id="rId24"/>
  </p:custDataLst>
  <p:defaultTextStyle>
    <a:defPPr>
      <a:defRPr lang="en-US"/>
    </a:defPPr>
    <a:lvl1pPr marL="0" algn="l" defTabSz="451513" rtl="0" eaLnBrk="1" latinLnBrk="0" hangingPunct="1">
      <a:defRPr sz="1778" kern="1200">
        <a:solidFill>
          <a:schemeClr val="tx1"/>
        </a:solidFill>
        <a:latin typeface="+mn-lt"/>
        <a:ea typeface="+mn-ea"/>
        <a:cs typeface="+mn-cs"/>
      </a:defRPr>
    </a:lvl1pPr>
    <a:lvl2pPr marL="451513" algn="l" defTabSz="451513" rtl="0" eaLnBrk="1" latinLnBrk="0" hangingPunct="1">
      <a:defRPr sz="1778" kern="1200">
        <a:solidFill>
          <a:schemeClr val="tx1"/>
        </a:solidFill>
        <a:latin typeface="+mn-lt"/>
        <a:ea typeface="+mn-ea"/>
        <a:cs typeface="+mn-cs"/>
      </a:defRPr>
    </a:lvl2pPr>
    <a:lvl3pPr marL="903024" algn="l" defTabSz="451513" rtl="0" eaLnBrk="1" latinLnBrk="0" hangingPunct="1">
      <a:defRPr sz="1778" kern="1200">
        <a:solidFill>
          <a:schemeClr val="tx1"/>
        </a:solidFill>
        <a:latin typeface="+mn-lt"/>
        <a:ea typeface="+mn-ea"/>
        <a:cs typeface="+mn-cs"/>
      </a:defRPr>
    </a:lvl3pPr>
    <a:lvl4pPr marL="1354537" algn="l" defTabSz="451513" rtl="0" eaLnBrk="1" latinLnBrk="0" hangingPunct="1">
      <a:defRPr sz="1778" kern="1200">
        <a:solidFill>
          <a:schemeClr val="tx1"/>
        </a:solidFill>
        <a:latin typeface="+mn-lt"/>
        <a:ea typeface="+mn-ea"/>
        <a:cs typeface="+mn-cs"/>
      </a:defRPr>
    </a:lvl4pPr>
    <a:lvl5pPr marL="1806050" algn="l" defTabSz="451513" rtl="0" eaLnBrk="1" latinLnBrk="0" hangingPunct="1">
      <a:defRPr sz="1778" kern="1200">
        <a:solidFill>
          <a:schemeClr val="tx1"/>
        </a:solidFill>
        <a:latin typeface="+mn-lt"/>
        <a:ea typeface="+mn-ea"/>
        <a:cs typeface="+mn-cs"/>
      </a:defRPr>
    </a:lvl5pPr>
    <a:lvl6pPr marL="2257561" algn="l" defTabSz="451513" rtl="0" eaLnBrk="1" latinLnBrk="0" hangingPunct="1">
      <a:defRPr sz="1778" kern="1200">
        <a:solidFill>
          <a:schemeClr val="tx1"/>
        </a:solidFill>
        <a:latin typeface="+mn-lt"/>
        <a:ea typeface="+mn-ea"/>
        <a:cs typeface="+mn-cs"/>
      </a:defRPr>
    </a:lvl6pPr>
    <a:lvl7pPr marL="2709074" algn="l" defTabSz="451513" rtl="0" eaLnBrk="1" latinLnBrk="0" hangingPunct="1">
      <a:defRPr sz="1778" kern="1200">
        <a:solidFill>
          <a:schemeClr val="tx1"/>
        </a:solidFill>
        <a:latin typeface="+mn-lt"/>
        <a:ea typeface="+mn-ea"/>
        <a:cs typeface="+mn-cs"/>
      </a:defRPr>
    </a:lvl7pPr>
    <a:lvl8pPr marL="3160586" algn="l" defTabSz="451513" rtl="0" eaLnBrk="1" latinLnBrk="0" hangingPunct="1">
      <a:defRPr sz="1778" kern="1200">
        <a:solidFill>
          <a:schemeClr val="tx1"/>
        </a:solidFill>
        <a:latin typeface="+mn-lt"/>
        <a:ea typeface="+mn-ea"/>
        <a:cs typeface="+mn-cs"/>
      </a:defRPr>
    </a:lvl8pPr>
    <a:lvl9pPr marL="3612099" algn="l" defTabSz="451513" rtl="0" eaLnBrk="1" latinLnBrk="0" hangingPunct="1">
      <a:defRPr sz="1778"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8C3C2AC1-F965-EF4F-BF80-B2AF3080E0AA}">
          <p14:sldIdLst>
            <p14:sldId id="447"/>
            <p14:sldId id="478"/>
            <p14:sldId id="431"/>
            <p14:sldId id="437"/>
            <p14:sldId id="458"/>
            <p14:sldId id="459"/>
            <p14:sldId id="504"/>
            <p14:sldId id="509"/>
            <p14:sldId id="510"/>
            <p14:sldId id="511"/>
            <p14:sldId id="512"/>
            <p14:sldId id="513"/>
            <p14:sldId id="517"/>
            <p14:sldId id="515"/>
            <p14:sldId id="516"/>
            <p14:sldId id="421"/>
            <p14:sldId id="44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EB0B97-1512-1061-4EE1-DC3B7C19FDA8}" name="Schnittke, Emily" initials="ES" userId="S::emily.schnittke@arcadis.com::5a3a3731-3103-407f-9c2b-d381d67bcb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rina Haggerty" initials="KH" lastIdx="38" clrIdx="0"/>
  <p:cmAuthor id="2" name="Rachel Stevens" initials="RS" lastIdx="2" clrIdx="1"/>
  <p:cmAuthor id="3" name="Rachel Stevens" initials="RS [2]" lastIdx="1" clrIdx="2"/>
  <p:cmAuthor id="4" name="Rachel Stevens" initials="RS [3]" lastIdx="1" clrIdx="3"/>
  <p:cmAuthor id="5" name="Rachel Stevens" initials="RS [4]" lastIdx="1" clrIdx="4"/>
  <p:cmAuthor id="6" name="Rachel Stevens" initials="RS [5]" lastIdx="1" clrIdx="5"/>
  <p:cmAuthor id="7" name="Rachel Stevens" initials="RS [6]" lastIdx="1" clrIdx="6"/>
  <p:cmAuthor id="8" name="Rachel Stevens" initials="RS [7]" lastIdx="1" clrIdx="7"/>
  <p:cmAuthor id="9" name="Rachel Stevens" initials="RS [8]" lastIdx="1" clrIdx="8"/>
  <p:cmAuthor id="10" name="Rachel Stevens" initials="RS [9]" lastIdx="1" clrIdx="9"/>
  <p:cmAuthor id="11" name="Rachel Stevens" initials="RS [10]" lastIdx="1" clrIdx="10"/>
  <p:cmAuthor id="12" name="Rachel Stevens" initials="RS [11]" lastIdx="1" clrIdx="11"/>
  <p:cmAuthor id="13" name="Rachel Stevens" initials="RS [12]" lastIdx="1" clrIdx="12"/>
  <p:cmAuthor id="14" name="Rachel Stevens" initials="RS [13]" lastIdx="1" clrIdx="13"/>
  <p:cmAuthor id="15" name="Rachel Stevens" initials="RS [14]" lastIdx="1" clrIdx="14"/>
  <p:cmAuthor id="16" name="Rachel Stevens" initials="RS [15]" lastIdx="1" clrIdx="15"/>
  <p:cmAuthor id="17" name="Rachel Stevens" initials="RS [16]" lastIdx="1" clrIdx="1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00AF"/>
    <a:srgbClr val="D750FF"/>
    <a:srgbClr val="87239F"/>
    <a:srgbClr val="0C0808"/>
    <a:srgbClr val="000000"/>
    <a:srgbClr val="F8D8C3"/>
    <a:srgbClr val="58D8C3"/>
    <a:srgbClr val="E7E6E6"/>
    <a:srgbClr val="E4610F"/>
    <a:srgbClr val="C2C1C1"/>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8D85D6-8D62-4F84-A676-4AA5B034B86A}" v="76" dt="2026-02-27T15:02:37.2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840" autoAdjust="0"/>
  </p:normalViewPr>
  <p:slideViewPr>
    <p:cSldViewPr snapToGrid="0">
      <p:cViewPr varScale="1">
        <p:scale>
          <a:sx n="94" d="100"/>
          <a:sy n="94" d="100"/>
        </p:scale>
        <p:origin x="1194"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70C1AE-E104-4D3A-907F-567DB33B884D}" type="slidenum">
              <a:rPr lang="en-US" smtClean="0">
                <a:latin typeface="Arial" panose="020B0604020202020204" pitchFamily="34" charset="0"/>
              </a:rPr>
              <a:t>‹#›</a:t>
            </a:fld>
            <a:endParaRPr lang="en-US">
              <a:latin typeface="Arial" panose="020B0604020202020204" pitchFamily="34" charset="0"/>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28360" y="207157"/>
            <a:ext cx="2560320" cy="271519"/>
          </a:xfrm>
          <a:prstGeom prst="rect">
            <a:avLst/>
          </a:prstGeom>
        </p:spPr>
      </p:pic>
    </p:spTree>
    <p:extLst>
      <p:ext uri="{BB962C8B-B14F-4D97-AF65-F5344CB8AC3E}">
        <p14:creationId xmlns:p14="http://schemas.microsoft.com/office/powerpoint/2010/main" val="299180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928DF254-2EC7-45F9-BD30-BE0E7C158C9E}" type="slidenum">
              <a:rPr lang="en-US" smtClean="0"/>
              <a:pPr/>
              <a:t>‹#›</a:t>
            </a:fld>
            <a:endParaRPr lang="en-US"/>
          </a:p>
        </p:txBody>
      </p:sp>
    </p:spTree>
    <p:extLst>
      <p:ext uri="{BB962C8B-B14F-4D97-AF65-F5344CB8AC3E}">
        <p14:creationId xmlns:p14="http://schemas.microsoft.com/office/powerpoint/2010/main" val="362851880"/>
      </p:ext>
    </p:extLst>
  </p:cSld>
  <p:clrMap bg1="lt1" tx1="dk1" bg2="lt2" tx2="dk2" accent1="accent1" accent2="accent2" accent3="accent3" accent4="accent4" accent5="accent5" accent6="accent6" hlink="hlink" folHlink="folHlink"/>
  <p:notesStyle>
    <a:lvl1pPr marL="0" algn="l" defTabSz="903024" rtl="0" eaLnBrk="1" latinLnBrk="0" hangingPunct="1">
      <a:defRPr sz="1185" kern="1200">
        <a:solidFill>
          <a:schemeClr val="tx1"/>
        </a:solidFill>
        <a:latin typeface="Arial" panose="020B0604020202020204" pitchFamily="34" charset="0"/>
        <a:ea typeface="+mn-ea"/>
        <a:cs typeface="+mn-cs"/>
      </a:defRPr>
    </a:lvl1pPr>
    <a:lvl2pPr marL="451513" algn="l" defTabSz="903024" rtl="0" eaLnBrk="1" latinLnBrk="0" hangingPunct="1">
      <a:defRPr sz="1185" kern="1200">
        <a:solidFill>
          <a:schemeClr val="tx1"/>
        </a:solidFill>
        <a:latin typeface="Arial" panose="020B0604020202020204" pitchFamily="34" charset="0"/>
        <a:ea typeface="+mn-ea"/>
        <a:cs typeface="+mn-cs"/>
      </a:defRPr>
    </a:lvl2pPr>
    <a:lvl3pPr marL="903024" algn="l" defTabSz="903024" rtl="0" eaLnBrk="1" latinLnBrk="0" hangingPunct="1">
      <a:defRPr sz="1185" kern="1200">
        <a:solidFill>
          <a:schemeClr val="tx1"/>
        </a:solidFill>
        <a:latin typeface="Arial" panose="020B0604020202020204" pitchFamily="34" charset="0"/>
        <a:ea typeface="+mn-ea"/>
        <a:cs typeface="+mn-cs"/>
      </a:defRPr>
    </a:lvl3pPr>
    <a:lvl4pPr marL="1354537" algn="l" defTabSz="903024" rtl="0" eaLnBrk="1" latinLnBrk="0" hangingPunct="1">
      <a:defRPr sz="1185" kern="1200">
        <a:solidFill>
          <a:schemeClr val="tx1"/>
        </a:solidFill>
        <a:latin typeface="Arial" panose="020B0604020202020204" pitchFamily="34" charset="0"/>
        <a:ea typeface="+mn-ea"/>
        <a:cs typeface="+mn-cs"/>
      </a:defRPr>
    </a:lvl4pPr>
    <a:lvl5pPr marL="1806050" algn="l" defTabSz="903024" rtl="0" eaLnBrk="1" latinLnBrk="0" hangingPunct="1">
      <a:defRPr sz="1185" kern="1200">
        <a:solidFill>
          <a:schemeClr val="tx1"/>
        </a:solidFill>
        <a:latin typeface="Arial" panose="020B0604020202020204" pitchFamily="34" charset="0"/>
        <a:ea typeface="+mn-ea"/>
        <a:cs typeface="+mn-cs"/>
      </a:defRPr>
    </a:lvl5pPr>
    <a:lvl6pPr marL="2257561" algn="l" defTabSz="903024" rtl="0" eaLnBrk="1" latinLnBrk="0" hangingPunct="1">
      <a:defRPr sz="1185" kern="1200">
        <a:solidFill>
          <a:schemeClr val="tx1"/>
        </a:solidFill>
        <a:latin typeface="+mn-lt"/>
        <a:ea typeface="+mn-ea"/>
        <a:cs typeface="+mn-cs"/>
      </a:defRPr>
    </a:lvl6pPr>
    <a:lvl7pPr marL="2709074" algn="l" defTabSz="903024" rtl="0" eaLnBrk="1" latinLnBrk="0" hangingPunct="1">
      <a:defRPr sz="1185" kern="1200">
        <a:solidFill>
          <a:schemeClr val="tx1"/>
        </a:solidFill>
        <a:latin typeface="+mn-lt"/>
        <a:ea typeface="+mn-ea"/>
        <a:cs typeface="+mn-cs"/>
      </a:defRPr>
    </a:lvl7pPr>
    <a:lvl8pPr marL="3160586" algn="l" defTabSz="903024" rtl="0" eaLnBrk="1" latinLnBrk="0" hangingPunct="1">
      <a:defRPr sz="1185" kern="1200">
        <a:solidFill>
          <a:schemeClr val="tx1"/>
        </a:solidFill>
        <a:latin typeface="+mn-lt"/>
        <a:ea typeface="+mn-ea"/>
        <a:cs typeface="+mn-cs"/>
      </a:defRPr>
    </a:lvl8pPr>
    <a:lvl9pPr marL="3612099" algn="l" defTabSz="903024" rtl="0" eaLnBrk="1" latinLnBrk="0" hangingPunct="1">
      <a:defRPr sz="118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CA" dirty="0"/>
          </a:p>
        </p:txBody>
      </p:sp>
      <p:sp>
        <p:nvSpPr>
          <p:cNvPr id="4" name="Slide Number Placeholder 3"/>
          <p:cNvSpPr>
            <a:spLocks noGrp="1"/>
          </p:cNvSpPr>
          <p:nvPr>
            <p:ph type="sldNum" sz="quarter" idx="5"/>
          </p:nvPr>
        </p:nvSpPr>
        <p:spPr/>
        <p:txBody>
          <a:bodyPr/>
          <a:lstStyle/>
          <a:p>
            <a:fld id="{928DF254-2EC7-45F9-BD30-BE0E7C158C9E}" type="slidenum">
              <a:rPr lang="en-US" smtClean="0"/>
              <a:pPr/>
              <a:t>1</a:t>
            </a:fld>
            <a:endParaRPr lang="en-US"/>
          </a:p>
        </p:txBody>
      </p:sp>
    </p:spTree>
    <p:extLst>
      <p:ext uri="{BB962C8B-B14F-4D97-AF65-F5344CB8AC3E}">
        <p14:creationId xmlns:p14="http://schemas.microsoft.com/office/powerpoint/2010/main" val="308855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8DF254-2EC7-45F9-BD30-BE0E7C158C9E}" type="slidenum">
              <a:rPr lang="en-US" smtClean="0"/>
              <a:pPr/>
              <a:t>2</a:t>
            </a:fld>
            <a:endParaRPr lang="en-US"/>
          </a:p>
        </p:txBody>
      </p:sp>
    </p:spTree>
    <p:extLst>
      <p:ext uri="{BB962C8B-B14F-4D97-AF65-F5344CB8AC3E}">
        <p14:creationId xmlns:p14="http://schemas.microsoft.com/office/powerpoint/2010/main" val="3226205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762" indent="-170762">
              <a:buFont typeface="Arial" panose="020B0604020202020204" pitchFamily="34" charset="0"/>
              <a:buChar char="•"/>
            </a:pPr>
            <a:r>
              <a:rPr lang="en-US" dirty="0"/>
              <a:t>The Planning Hierarchy in the Province of Ontario is broken down into three levels, which are the Provincial, County, and Local Levels. </a:t>
            </a:r>
          </a:p>
          <a:p>
            <a:pPr marL="170762" indent="-170762">
              <a:buFont typeface="Arial" panose="020B0604020202020204" pitchFamily="34" charset="0"/>
              <a:buChar char="•"/>
            </a:pPr>
            <a:r>
              <a:rPr lang="en-US" dirty="0"/>
              <a:t>A quick reminder about the Planning Hierarchy in Ontario…</a:t>
            </a:r>
          </a:p>
          <a:p>
            <a:pPr marL="170762" indent="-170762">
              <a:buFont typeface="Arial" panose="020B0604020202020204" pitchFamily="34" charset="0"/>
              <a:buChar char="•"/>
            </a:pPr>
            <a:r>
              <a:rPr lang="en-US" dirty="0"/>
              <a:t>As you work your way down the Planning Hierarchy, policies and objectives around land use, change, and the effects on the cultural, social, economic, and natural environment become more specific within each of these listed documents. </a:t>
            </a:r>
            <a:endParaRPr lang="en-US" b="0" i="0" dirty="0">
              <a:solidFill>
                <a:schemeClr val="tx1"/>
              </a:solidFill>
              <a:effectLst/>
              <a:latin typeface="Arial" panose="020B0604020202020204" pitchFamily="34" charset="0"/>
            </a:endParaRPr>
          </a:p>
          <a:p>
            <a:pPr marL="170762" indent="-170762">
              <a:buFont typeface="Arial" panose="020B0604020202020204" pitchFamily="34" charset="0"/>
              <a:buChar char="•"/>
            </a:pPr>
            <a:r>
              <a:rPr lang="en-US" b="0" i="0" dirty="0">
                <a:solidFill>
                  <a:schemeClr val="tx1"/>
                </a:solidFill>
                <a:effectLst/>
                <a:highlight>
                  <a:srgbClr val="FFFFFF"/>
                </a:highlight>
                <a:latin typeface="Arial" panose="020B0604020202020204" pitchFamily="34" charset="0"/>
              </a:rPr>
              <a:t>After the Official Plan Review is completed, we will be working on updating the Zoning By-law and hope to be back before you soon to launch that project. </a:t>
            </a:r>
            <a:endParaRPr lang="en-US" b="0" i="0" dirty="0">
              <a:solidFill>
                <a:srgbClr val="1A1A1A"/>
              </a:solidFill>
              <a:effectLst/>
              <a:highlight>
                <a:srgbClr val="FFFFFF"/>
              </a:highlight>
              <a:latin typeface="Open Sans" panose="020B0606030504020204" pitchFamily="34" charset="0"/>
            </a:endParaRPr>
          </a:p>
          <a:p>
            <a:pPr marL="170762" indent="-170762">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28DF254-2EC7-45F9-BD30-BE0E7C158C9E}" type="slidenum">
              <a:rPr lang="en-US" smtClean="0"/>
              <a:pPr/>
              <a:t>3</a:t>
            </a:fld>
            <a:endParaRPr lang="en-US"/>
          </a:p>
        </p:txBody>
      </p:sp>
    </p:spTree>
    <p:extLst>
      <p:ext uri="{BB962C8B-B14F-4D97-AF65-F5344CB8AC3E}">
        <p14:creationId xmlns:p14="http://schemas.microsoft.com/office/powerpoint/2010/main" val="864130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paused after Phase 3 as we waited for the Minister to approve the County of Elgin Official Plan, which he did with 24 modifications on September 9, 2025. </a:t>
            </a:r>
          </a:p>
          <a:p>
            <a:endParaRPr lang="en-US" dirty="0"/>
          </a:p>
          <a:p>
            <a:r>
              <a:rPr lang="en-US" dirty="0"/>
              <a:t>After today, we will review your comments and those of the public and agencies and be back before you requesting adoption of this Final Draft Official Plan with any appropriate modifications.</a:t>
            </a:r>
          </a:p>
        </p:txBody>
      </p:sp>
      <p:sp>
        <p:nvSpPr>
          <p:cNvPr id="4" name="Slide Number Placeholder 3"/>
          <p:cNvSpPr>
            <a:spLocks noGrp="1"/>
          </p:cNvSpPr>
          <p:nvPr>
            <p:ph type="sldNum" sz="quarter" idx="5"/>
          </p:nvPr>
        </p:nvSpPr>
        <p:spPr/>
        <p:txBody>
          <a:bodyPr/>
          <a:lstStyle/>
          <a:p>
            <a:fld id="{928DF254-2EC7-45F9-BD30-BE0E7C158C9E}" type="slidenum">
              <a:rPr lang="en-US" smtClean="0"/>
              <a:pPr/>
              <a:t>4</a:t>
            </a:fld>
            <a:endParaRPr lang="en-US"/>
          </a:p>
        </p:txBody>
      </p:sp>
    </p:spTree>
    <p:extLst>
      <p:ext uri="{BB962C8B-B14F-4D97-AF65-F5344CB8AC3E}">
        <p14:creationId xmlns:p14="http://schemas.microsoft.com/office/powerpoint/2010/main" val="57070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762" indent="-170762" defTabSz="899396">
              <a:buFont typeface="Arial" panose="020B0604020202020204" pitchFamily="34" charset="0"/>
              <a:buChar char="•"/>
              <a:defRPr/>
            </a:pPr>
            <a:endParaRPr lang="en-US"/>
          </a:p>
        </p:txBody>
      </p:sp>
      <p:sp>
        <p:nvSpPr>
          <p:cNvPr id="4" name="Slide Number Placeholder 3"/>
          <p:cNvSpPr>
            <a:spLocks noGrp="1"/>
          </p:cNvSpPr>
          <p:nvPr>
            <p:ph type="sldNum" sz="quarter" idx="5"/>
          </p:nvPr>
        </p:nvSpPr>
        <p:spPr/>
        <p:txBody>
          <a:bodyPr/>
          <a:lstStyle/>
          <a:p>
            <a:fld id="{928DF254-2EC7-45F9-BD30-BE0E7C158C9E}" type="slidenum">
              <a:rPr lang="en-US" smtClean="0"/>
              <a:pPr/>
              <a:t>5</a:t>
            </a:fld>
            <a:endParaRPr lang="en-US"/>
          </a:p>
        </p:txBody>
      </p:sp>
    </p:spTree>
    <p:extLst>
      <p:ext uri="{BB962C8B-B14F-4D97-AF65-F5344CB8AC3E}">
        <p14:creationId xmlns:p14="http://schemas.microsoft.com/office/powerpoint/2010/main" val="1760721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762" indent="-170762" defTabSz="899396">
              <a:buFont typeface="Arial" panose="020B0604020202020204" pitchFamily="34" charset="0"/>
              <a:buChar char="•"/>
              <a:defRPr/>
            </a:pPr>
            <a:endParaRPr lang="en-US"/>
          </a:p>
        </p:txBody>
      </p:sp>
      <p:sp>
        <p:nvSpPr>
          <p:cNvPr id="4" name="Slide Number Placeholder 3"/>
          <p:cNvSpPr>
            <a:spLocks noGrp="1"/>
          </p:cNvSpPr>
          <p:nvPr>
            <p:ph type="sldNum" sz="quarter" idx="5"/>
          </p:nvPr>
        </p:nvSpPr>
        <p:spPr/>
        <p:txBody>
          <a:bodyPr/>
          <a:lstStyle/>
          <a:p>
            <a:fld id="{928DF254-2EC7-45F9-BD30-BE0E7C158C9E}" type="slidenum">
              <a:rPr lang="en-US" smtClean="0"/>
              <a:pPr/>
              <a:t>6</a:t>
            </a:fld>
            <a:endParaRPr lang="en-US"/>
          </a:p>
        </p:txBody>
      </p:sp>
    </p:spTree>
    <p:extLst>
      <p:ext uri="{BB962C8B-B14F-4D97-AF65-F5344CB8AC3E}">
        <p14:creationId xmlns:p14="http://schemas.microsoft.com/office/powerpoint/2010/main" val="3096643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County OP included 2051 horizon, minor population forecast and land needs changes (grow to 9,220 v. 8,560 by 2051; 89.0ha surplus residentially designated land v 93.2ha), settlement area boundary change process, removal of urban design guidelines/sun-shadow studies</a:t>
            </a:r>
          </a:p>
          <a:p>
            <a:pPr marL="171450" indent="-171450">
              <a:buFontTx/>
              <a:buChar char="-"/>
            </a:pPr>
            <a:r>
              <a:rPr lang="en-US" dirty="0"/>
              <a:t>OPAs were 92 Edison Drive (Commercial/Micro-Distillery), 56149 Glen Erie Line (Large Scale Farm </a:t>
            </a:r>
            <a:r>
              <a:rPr lang="en-US" dirty="0" err="1"/>
              <a:t>Labour</a:t>
            </a:r>
            <a:r>
              <a:rPr lang="en-US" dirty="0"/>
              <a:t>), 11045 Bayham Norfolk Boundary Road (Large Scale Farm </a:t>
            </a:r>
            <a:r>
              <a:rPr lang="en-US" dirty="0" err="1"/>
              <a:t>Labour</a:t>
            </a:r>
            <a:r>
              <a:rPr lang="en-US" dirty="0"/>
              <a:t>)</a:t>
            </a:r>
          </a:p>
          <a:p>
            <a:pPr marL="171450" indent="-171450">
              <a:buFontTx/>
              <a:buChar char="-"/>
            </a:pPr>
            <a:r>
              <a:rPr lang="en-US" dirty="0"/>
              <a:t>CA changes (30m of significant wetland v. 120m of significant wetland; Revised Hazard limits</a:t>
            </a:r>
          </a:p>
          <a:p>
            <a:pPr marL="171450" indent="-171450">
              <a:buFontTx/>
              <a:buChar char="-"/>
            </a:pPr>
            <a:r>
              <a:rPr lang="en-US" dirty="0"/>
              <a:t>Typo/Modifications (Special Policy Area 15 added/removed from various lands in </a:t>
            </a:r>
            <a:r>
              <a:rPr lang="en-US" dirty="0" err="1"/>
              <a:t>Straffordville</a:t>
            </a:r>
            <a:r>
              <a:rPr lang="en-US" dirty="0"/>
              <a:t>, added in Vienna; 2051 rather than 2054, corrected Planning Act reference, corrected lot lines/</a:t>
            </a:r>
            <a:r>
              <a:rPr lang="en-US"/>
              <a:t>street names)</a:t>
            </a:r>
            <a:endParaRPr lang="en-CA" dirty="0"/>
          </a:p>
        </p:txBody>
      </p:sp>
      <p:sp>
        <p:nvSpPr>
          <p:cNvPr id="4" name="Slide Number Placeholder 3"/>
          <p:cNvSpPr>
            <a:spLocks noGrp="1"/>
          </p:cNvSpPr>
          <p:nvPr>
            <p:ph type="sldNum" sz="quarter" idx="5"/>
          </p:nvPr>
        </p:nvSpPr>
        <p:spPr/>
        <p:txBody>
          <a:bodyPr/>
          <a:lstStyle/>
          <a:p>
            <a:fld id="{928DF254-2EC7-45F9-BD30-BE0E7C158C9E}" type="slidenum">
              <a:rPr lang="en-US" smtClean="0"/>
              <a:pPr/>
              <a:t>7</a:t>
            </a:fld>
            <a:endParaRPr lang="en-US"/>
          </a:p>
        </p:txBody>
      </p:sp>
    </p:spTree>
    <p:extLst>
      <p:ext uri="{BB962C8B-B14F-4D97-AF65-F5344CB8AC3E}">
        <p14:creationId xmlns:p14="http://schemas.microsoft.com/office/powerpoint/2010/main" val="2073395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928DF254-2EC7-45F9-BD30-BE0E7C158C9E}" type="slidenum">
              <a:rPr lang="en-US" smtClean="0"/>
              <a:pPr/>
              <a:t>16</a:t>
            </a:fld>
            <a:endParaRPr lang="en-US"/>
          </a:p>
        </p:txBody>
      </p:sp>
    </p:spTree>
    <p:extLst>
      <p:ext uri="{BB962C8B-B14F-4D97-AF65-F5344CB8AC3E}">
        <p14:creationId xmlns:p14="http://schemas.microsoft.com/office/powerpoint/2010/main" val="2414519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a:p>
        </p:txBody>
      </p:sp>
      <p:sp>
        <p:nvSpPr>
          <p:cNvPr id="4" name="Slide Number Placeholder 3"/>
          <p:cNvSpPr>
            <a:spLocks noGrp="1"/>
          </p:cNvSpPr>
          <p:nvPr>
            <p:ph type="sldNum" sz="quarter" idx="5"/>
          </p:nvPr>
        </p:nvSpPr>
        <p:spPr/>
        <p:txBody>
          <a:bodyPr/>
          <a:lstStyle/>
          <a:p>
            <a:fld id="{928DF254-2EC7-45F9-BD30-BE0E7C158C9E}" type="slidenum">
              <a:rPr lang="en-US" smtClean="0"/>
              <a:pPr/>
              <a:t>17</a:t>
            </a:fld>
            <a:endParaRPr lang="en-US"/>
          </a:p>
        </p:txBody>
      </p:sp>
    </p:spTree>
    <p:extLst>
      <p:ext uri="{BB962C8B-B14F-4D97-AF65-F5344CB8AC3E}">
        <p14:creationId xmlns:p14="http://schemas.microsoft.com/office/powerpoint/2010/main" val="3952443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3.jpeg"/><Relationship Id="rId16"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E7A677-451E-4572-B02E-6D99DF9053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17" name="Text Placeholder 16">
            <a:extLst>
              <a:ext uri="{FF2B5EF4-FFF2-40B4-BE49-F238E27FC236}">
                <a16:creationId xmlns:a16="http://schemas.microsoft.com/office/drawing/2014/main" id="{536FC3B7-CE63-45A8-AF2C-CCB25DA9F133}"/>
              </a:ext>
            </a:extLst>
          </p:cNvPr>
          <p:cNvSpPr>
            <a:spLocks noGrp="1"/>
          </p:cNvSpPr>
          <p:nvPr>
            <p:ph type="body" sz="quarter" idx="10" hasCustomPrompt="1"/>
          </p:nvPr>
        </p:nvSpPr>
        <p:spPr>
          <a:xfrm>
            <a:off x="457200" y="2286000"/>
            <a:ext cx="11277600" cy="1371600"/>
          </a:xfrm>
          <a:prstGeom prst="rect">
            <a:avLst/>
          </a:prstGeom>
        </p:spPr>
        <p:txBody>
          <a:bodyPr lIns="0" tIns="0" rIns="0" bIns="0"/>
          <a:lstStyle>
            <a:lvl1pPr>
              <a:spcBef>
                <a:spcPts val="0"/>
              </a:spcBef>
              <a:spcAft>
                <a:spcPts val="0"/>
              </a:spcAft>
              <a:defRPr sz="5600" b="1">
                <a:solidFill>
                  <a:schemeClr val="accent1"/>
                </a:solidFill>
              </a:defRPr>
            </a:lvl1pPr>
          </a:lstStyle>
          <a:p>
            <a:pPr lvl="0"/>
            <a:r>
              <a:rPr lang="en-US"/>
              <a:t>Presentation title</a:t>
            </a:r>
          </a:p>
        </p:txBody>
      </p:sp>
      <p:sp>
        <p:nvSpPr>
          <p:cNvPr id="19" name="Text Placeholder 16">
            <a:extLst>
              <a:ext uri="{FF2B5EF4-FFF2-40B4-BE49-F238E27FC236}">
                <a16:creationId xmlns:a16="http://schemas.microsoft.com/office/drawing/2014/main" id="{E5723794-4E50-48A6-BA6C-7CDB91BB6364}"/>
              </a:ext>
            </a:extLst>
          </p:cNvPr>
          <p:cNvSpPr>
            <a:spLocks noGrp="1"/>
          </p:cNvSpPr>
          <p:nvPr>
            <p:ph type="body" sz="quarter" idx="12" hasCustomPrompt="1"/>
          </p:nvPr>
        </p:nvSpPr>
        <p:spPr>
          <a:xfrm>
            <a:off x="457200" y="4103370"/>
            <a:ext cx="11277600" cy="228600"/>
          </a:xfrm>
          <a:prstGeom prst="rect">
            <a:avLst/>
          </a:prstGeom>
        </p:spPr>
        <p:txBody>
          <a:bodyPr lIns="0" tIns="0" rIns="0" bIns="0"/>
          <a:lstStyle>
            <a:lvl1pPr>
              <a:spcBef>
                <a:spcPts val="600"/>
              </a:spcBef>
              <a:spcAft>
                <a:spcPts val="1200"/>
              </a:spcAft>
              <a:defRPr sz="2100" b="1">
                <a:solidFill>
                  <a:schemeClr val="tx1"/>
                </a:solidFill>
              </a:defRPr>
            </a:lvl1pPr>
          </a:lstStyle>
          <a:p>
            <a:pPr lvl="0"/>
            <a:r>
              <a:rPr lang="en-US"/>
              <a:t>Presentation subtitle</a:t>
            </a:r>
          </a:p>
        </p:txBody>
      </p:sp>
      <p:sp>
        <p:nvSpPr>
          <p:cNvPr id="20" name="Text Placeholder 16">
            <a:extLst>
              <a:ext uri="{FF2B5EF4-FFF2-40B4-BE49-F238E27FC236}">
                <a16:creationId xmlns:a16="http://schemas.microsoft.com/office/drawing/2014/main" id="{60CA5305-0A60-41DB-809C-6E372BA944E9}"/>
              </a:ext>
            </a:extLst>
          </p:cNvPr>
          <p:cNvSpPr>
            <a:spLocks noGrp="1"/>
          </p:cNvSpPr>
          <p:nvPr>
            <p:ph type="body" sz="quarter" idx="13" hasCustomPrompt="1"/>
          </p:nvPr>
        </p:nvSpPr>
        <p:spPr>
          <a:xfrm>
            <a:off x="457200" y="4572000"/>
            <a:ext cx="11277600" cy="228600"/>
          </a:xfrm>
          <a:prstGeom prst="rect">
            <a:avLst/>
          </a:prstGeom>
        </p:spPr>
        <p:txBody>
          <a:bodyPr lIns="0" tIns="0" rIns="0" bIns="0"/>
          <a:lstStyle>
            <a:lvl1pPr>
              <a:spcBef>
                <a:spcPts val="600"/>
              </a:spcBef>
              <a:spcAft>
                <a:spcPts val="1200"/>
              </a:spcAft>
              <a:defRPr sz="1600" b="1">
                <a:solidFill>
                  <a:schemeClr val="tx1"/>
                </a:solidFill>
              </a:defRPr>
            </a:lvl1pPr>
          </a:lstStyle>
          <a:p>
            <a:pPr lvl="0"/>
            <a:r>
              <a:rPr lang="en-US"/>
              <a:t>Date</a:t>
            </a:r>
          </a:p>
        </p:txBody>
      </p:sp>
    </p:spTree>
    <p:extLst>
      <p:ext uri="{BB962C8B-B14F-4D97-AF65-F5344CB8AC3E}">
        <p14:creationId xmlns:p14="http://schemas.microsoft.com/office/powerpoint/2010/main" val="462924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vider - Image-led blk text">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7254DC9E-75F9-4E4C-BA7B-8298E4C7AEAA}"/>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 &gt; Right Click &gt; Send to Back</a:t>
            </a:r>
          </a:p>
        </p:txBody>
      </p:sp>
      <p:sp>
        <p:nvSpPr>
          <p:cNvPr id="2" name="Title 1">
            <a:extLst>
              <a:ext uri="{FF2B5EF4-FFF2-40B4-BE49-F238E27FC236}">
                <a16:creationId xmlns:a16="http://schemas.microsoft.com/office/drawing/2014/main" id="{330A19D7-40E0-F0CD-D6CC-EA0979F42D7E}"/>
              </a:ext>
            </a:extLst>
          </p:cNvPr>
          <p:cNvSpPr>
            <a:spLocks noGrp="1"/>
          </p:cNvSpPr>
          <p:nvPr>
            <p:ph type="title" hasCustomPrompt="1"/>
          </p:nvPr>
        </p:nvSpPr>
        <p:spPr>
          <a:xfrm>
            <a:off x="457200" y="2743200"/>
            <a:ext cx="8382000" cy="685799"/>
          </a:xfrm>
        </p:spPr>
        <p:txBody>
          <a:bodyPr>
            <a:normAutofit/>
          </a:bodyPr>
          <a:lstStyle>
            <a:lvl1pPr>
              <a:defRPr sz="4200"/>
            </a:lvl1pPr>
          </a:lstStyle>
          <a:p>
            <a:r>
              <a:rPr lang="en-US"/>
              <a:t>Click to edit master title style</a:t>
            </a:r>
          </a:p>
        </p:txBody>
      </p:sp>
    </p:spTree>
    <p:extLst>
      <p:ext uri="{BB962C8B-B14F-4D97-AF65-F5344CB8AC3E}">
        <p14:creationId xmlns:p14="http://schemas.microsoft.com/office/powerpoint/2010/main" val="2614452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Color Background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BAA1C7B-1C87-44D3-8151-544370BB9AC6}"/>
              </a:ext>
            </a:extLst>
          </p:cNvPr>
          <p:cNvSpPr/>
          <p:nvPr userDrawn="1"/>
        </p:nvSpPr>
        <p:spPr>
          <a:xfrm>
            <a:off x="0" y="0"/>
            <a:ext cx="12192000" cy="6858000"/>
          </a:xfrm>
          <a:prstGeom prst="rect">
            <a:avLst/>
          </a:prstGeom>
          <a:solidFill>
            <a:schemeClr val="tx1"/>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H"/>
          </a:p>
        </p:txBody>
      </p:sp>
      <p:sp>
        <p:nvSpPr>
          <p:cNvPr id="11" name="Text Placeholder 16">
            <a:extLst>
              <a:ext uri="{FF2B5EF4-FFF2-40B4-BE49-F238E27FC236}">
                <a16:creationId xmlns:a16="http://schemas.microsoft.com/office/drawing/2014/main" id="{741690DB-3471-4FEF-A4B0-BB9B766AF689}"/>
              </a:ext>
            </a:extLst>
          </p:cNvPr>
          <p:cNvSpPr>
            <a:spLocks noGrp="1"/>
          </p:cNvSpPr>
          <p:nvPr>
            <p:ph type="body" sz="quarter" idx="14" hasCustomPrompt="1"/>
          </p:nvPr>
        </p:nvSpPr>
        <p:spPr>
          <a:xfrm>
            <a:off x="457200" y="3657600"/>
            <a:ext cx="5524500" cy="1828800"/>
          </a:xfrm>
          <a:prstGeom prst="rect">
            <a:avLst/>
          </a:prstGeom>
        </p:spPr>
        <p:txBody>
          <a:bodyPr lIns="0" tIns="0" rIns="0" bIns="0"/>
          <a:lstStyle>
            <a:lvl1pPr>
              <a:lnSpc>
                <a:spcPct val="90000"/>
              </a:lnSpc>
              <a:spcBef>
                <a:spcPts val="600"/>
              </a:spcBef>
              <a:spcAft>
                <a:spcPts val="1200"/>
              </a:spcAft>
              <a:defRPr sz="2100" b="0">
                <a:solidFill>
                  <a:schemeClr val="bg1"/>
                </a:solidFill>
              </a:defRPr>
            </a:lvl1pPr>
          </a:lstStyle>
          <a:p>
            <a:pPr lvl="0"/>
            <a:r>
              <a:rPr lang="en-US"/>
              <a:t>Click to add text</a:t>
            </a:r>
          </a:p>
        </p:txBody>
      </p:sp>
      <p:sp>
        <p:nvSpPr>
          <p:cNvPr id="14" name="Picture Placeholder 3">
            <a:extLst>
              <a:ext uri="{FF2B5EF4-FFF2-40B4-BE49-F238E27FC236}">
                <a16:creationId xmlns:a16="http://schemas.microsoft.com/office/drawing/2014/main" id="{23A1976C-1DAD-4BD7-9A17-AC5487B6D09B}"/>
              </a:ext>
            </a:extLst>
          </p:cNvPr>
          <p:cNvSpPr>
            <a:spLocks noGrp="1"/>
          </p:cNvSpPr>
          <p:nvPr>
            <p:ph type="pic" sz="quarter" idx="15" hasCustomPrompt="1"/>
          </p:nvPr>
        </p:nvSpPr>
        <p:spPr>
          <a:xfrm>
            <a:off x="6210300" y="457201"/>
            <a:ext cx="5524500" cy="5943600"/>
          </a:xfrm>
          <a:prstGeom prst="rect">
            <a:avLst/>
          </a:prstGeom>
          <a:solidFill>
            <a:schemeClr val="bg1">
              <a:lumMod val="95000"/>
            </a:schemeClr>
          </a:solidFill>
        </p:spPr>
        <p:txBody>
          <a:bodyPr anchor="b"/>
          <a:lstStyle>
            <a:lvl1pPr algn="r">
              <a:defRPr sz="1100">
                <a:solidFill>
                  <a:schemeClr val="bg1"/>
                </a:solidFill>
              </a:defRPr>
            </a:lvl1pPr>
          </a:lstStyle>
          <a:p>
            <a:r>
              <a:rPr lang="en-US"/>
              <a:t>Click on the icon  to insert an image</a:t>
            </a:r>
          </a:p>
        </p:txBody>
      </p:sp>
      <p:sp>
        <p:nvSpPr>
          <p:cNvPr id="2" name="Date Placeholder 1">
            <a:extLst>
              <a:ext uri="{FF2B5EF4-FFF2-40B4-BE49-F238E27FC236}">
                <a16:creationId xmlns:a16="http://schemas.microsoft.com/office/drawing/2014/main" id="{CD765D05-53F7-B44B-B831-FA24733F171B}"/>
              </a:ext>
            </a:extLst>
          </p:cNvPr>
          <p:cNvSpPr>
            <a:spLocks noGrp="1"/>
          </p:cNvSpPr>
          <p:nvPr>
            <p:ph type="dt" sz="half" idx="16"/>
          </p:nvPr>
        </p:nvSpPr>
        <p:spPr>
          <a:xfrm>
            <a:off x="9067800" y="6446837"/>
            <a:ext cx="1714500" cy="365125"/>
          </a:xfrm>
          <a:prstGeom prst="rect">
            <a:avLst/>
          </a:prstGeom>
        </p:spPr>
        <p:txBody>
          <a:bodyPr/>
          <a:lstStyle>
            <a:lvl1pPr>
              <a:defRPr>
                <a:solidFill>
                  <a:srgbClr val="F8D8C3"/>
                </a:solidFill>
              </a:defRPr>
            </a:lvl1pPr>
          </a:lstStyle>
          <a:p>
            <a:endParaRPr lang="en-US"/>
          </a:p>
        </p:txBody>
      </p:sp>
      <p:sp>
        <p:nvSpPr>
          <p:cNvPr id="7" name="Footer Placeholder 6">
            <a:extLst>
              <a:ext uri="{FF2B5EF4-FFF2-40B4-BE49-F238E27FC236}">
                <a16:creationId xmlns:a16="http://schemas.microsoft.com/office/drawing/2014/main" id="{1E058ECD-8C31-0C4B-A91F-D3E7F9CE0FB7}"/>
              </a:ext>
            </a:extLst>
          </p:cNvPr>
          <p:cNvSpPr>
            <a:spLocks noGrp="1"/>
          </p:cNvSpPr>
          <p:nvPr>
            <p:ph type="ftr" sz="quarter" idx="17"/>
          </p:nvPr>
        </p:nvSpPr>
        <p:spPr/>
        <p:txBody>
          <a:bodyPr/>
          <a:lstStyle>
            <a:lvl1pPr>
              <a:defRPr>
                <a:solidFill>
                  <a:srgbClr val="F8D8C3"/>
                </a:solidFill>
              </a:defRPr>
            </a:lvl1pPr>
          </a:lstStyle>
          <a:p>
            <a:r>
              <a:rPr lang="en-US"/>
              <a:t>© Arcadis 2023</a:t>
            </a:r>
          </a:p>
        </p:txBody>
      </p:sp>
      <p:sp>
        <p:nvSpPr>
          <p:cNvPr id="8" name="Slide Number Placeholder 7">
            <a:extLst>
              <a:ext uri="{FF2B5EF4-FFF2-40B4-BE49-F238E27FC236}">
                <a16:creationId xmlns:a16="http://schemas.microsoft.com/office/drawing/2014/main" id="{5EFB949A-4B4B-C141-8A4D-A1C4C05867D2}"/>
              </a:ext>
            </a:extLst>
          </p:cNvPr>
          <p:cNvSpPr>
            <a:spLocks noGrp="1"/>
          </p:cNvSpPr>
          <p:nvPr>
            <p:ph type="sldNum" sz="quarter" idx="18"/>
          </p:nvPr>
        </p:nvSpPr>
        <p:spPr>
          <a:xfrm>
            <a:off x="11010900" y="6446837"/>
            <a:ext cx="723900" cy="365125"/>
          </a:xfrm>
          <a:prstGeom prst="rect">
            <a:avLst/>
          </a:prstGeom>
        </p:spPr>
        <p:txBody>
          <a:bodyPr/>
          <a:lstStyle>
            <a:lvl1pPr>
              <a:defRPr>
                <a:solidFill>
                  <a:schemeClr val="bg1"/>
                </a:solidFill>
              </a:defRPr>
            </a:lvl1pPr>
          </a:lstStyle>
          <a:p>
            <a:fld id="{2FE63AA4-120D-435A-A130-F49443AF7CBF}" type="slidenum">
              <a:rPr lang="en-US" smtClean="0"/>
              <a:pPr/>
              <a:t>‹#›</a:t>
            </a:fld>
            <a:endParaRPr lang="en-US"/>
          </a:p>
        </p:txBody>
      </p:sp>
      <p:sp>
        <p:nvSpPr>
          <p:cNvPr id="3" name="Title 2">
            <a:extLst>
              <a:ext uri="{FF2B5EF4-FFF2-40B4-BE49-F238E27FC236}">
                <a16:creationId xmlns:a16="http://schemas.microsoft.com/office/drawing/2014/main" id="{AF2EBDB3-0A01-F5B0-D000-69A9619BFF7B}"/>
              </a:ext>
            </a:extLst>
          </p:cNvPr>
          <p:cNvSpPr>
            <a:spLocks noGrp="1"/>
          </p:cNvSpPr>
          <p:nvPr>
            <p:ph type="title" hasCustomPrompt="1"/>
          </p:nvPr>
        </p:nvSpPr>
        <p:spPr>
          <a:xfrm>
            <a:off x="457200" y="1143000"/>
            <a:ext cx="4572000" cy="1371600"/>
          </a:xfrm>
        </p:spPr>
        <p:txBody>
          <a:bodyPr>
            <a:normAutofit/>
          </a:bodyPr>
          <a:lstStyle>
            <a:lvl1pPr>
              <a:defRPr sz="4200">
                <a:solidFill>
                  <a:schemeClr val="accent1"/>
                </a:solidFill>
              </a:defRPr>
            </a:lvl1pPr>
          </a:lstStyle>
          <a:p>
            <a:r>
              <a:rPr lang="en-US"/>
              <a:t>Click to edit master title style</a:t>
            </a:r>
          </a:p>
        </p:txBody>
      </p:sp>
    </p:spTree>
    <p:extLst>
      <p:ext uri="{BB962C8B-B14F-4D97-AF65-F5344CB8AC3E}">
        <p14:creationId xmlns:p14="http://schemas.microsoft.com/office/powerpoint/2010/main" val="2768652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Color Background - white">
    <p:spTree>
      <p:nvGrpSpPr>
        <p:cNvPr id="1" name=""/>
        <p:cNvGrpSpPr/>
        <p:nvPr/>
      </p:nvGrpSpPr>
      <p:grpSpPr>
        <a:xfrm>
          <a:off x="0" y="0"/>
          <a:ext cx="0" cy="0"/>
          <a:chOff x="0" y="0"/>
          <a:chExt cx="0" cy="0"/>
        </a:xfrm>
      </p:grpSpPr>
      <p:sp>
        <p:nvSpPr>
          <p:cNvPr id="11" name="Text Placeholder 16">
            <a:extLst>
              <a:ext uri="{FF2B5EF4-FFF2-40B4-BE49-F238E27FC236}">
                <a16:creationId xmlns:a16="http://schemas.microsoft.com/office/drawing/2014/main" id="{741690DB-3471-4FEF-A4B0-BB9B766AF689}"/>
              </a:ext>
            </a:extLst>
          </p:cNvPr>
          <p:cNvSpPr>
            <a:spLocks noGrp="1"/>
          </p:cNvSpPr>
          <p:nvPr>
            <p:ph type="body" sz="quarter" idx="14" hasCustomPrompt="1"/>
          </p:nvPr>
        </p:nvSpPr>
        <p:spPr>
          <a:xfrm>
            <a:off x="457200" y="3657600"/>
            <a:ext cx="5524500" cy="1828800"/>
          </a:xfrm>
          <a:prstGeom prst="rect">
            <a:avLst/>
          </a:prstGeom>
        </p:spPr>
        <p:txBody>
          <a:bodyPr lIns="0" tIns="0" rIns="0" bIns="0"/>
          <a:lstStyle>
            <a:lvl1pPr>
              <a:lnSpc>
                <a:spcPct val="90000"/>
              </a:lnSpc>
              <a:spcBef>
                <a:spcPts val="600"/>
              </a:spcBef>
              <a:spcAft>
                <a:spcPts val="1200"/>
              </a:spcAft>
              <a:defRPr sz="1800" b="0">
                <a:solidFill>
                  <a:schemeClr val="tx1"/>
                </a:solidFill>
              </a:defRPr>
            </a:lvl1pPr>
          </a:lstStyle>
          <a:p>
            <a:pPr lvl="0"/>
            <a:r>
              <a:rPr lang="en-US"/>
              <a:t>Click to add text</a:t>
            </a:r>
          </a:p>
        </p:txBody>
      </p:sp>
      <p:sp>
        <p:nvSpPr>
          <p:cNvPr id="14" name="Picture Placeholder 3">
            <a:extLst>
              <a:ext uri="{FF2B5EF4-FFF2-40B4-BE49-F238E27FC236}">
                <a16:creationId xmlns:a16="http://schemas.microsoft.com/office/drawing/2014/main" id="{23A1976C-1DAD-4BD7-9A17-AC5487B6D09B}"/>
              </a:ext>
            </a:extLst>
          </p:cNvPr>
          <p:cNvSpPr>
            <a:spLocks noGrp="1"/>
          </p:cNvSpPr>
          <p:nvPr>
            <p:ph type="pic" sz="quarter" idx="15" hasCustomPrompt="1"/>
          </p:nvPr>
        </p:nvSpPr>
        <p:spPr>
          <a:xfrm>
            <a:off x="6210300" y="457201"/>
            <a:ext cx="5524500" cy="59436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6" name="Footer Placeholder 5">
            <a:extLst>
              <a:ext uri="{FF2B5EF4-FFF2-40B4-BE49-F238E27FC236}">
                <a16:creationId xmlns:a16="http://schemas.microsoft.com/office/drawing/2014/main" id="{8E152C68-2DA6-614E-A209-C53EBCF277D3}"/>
              </a:ext>
            </a:extLst>
          </p:cNvPr>
          <p:cNvSpPr>
            <a:spLocks noGrp="1"/>
          </p:cNvSpPr>
          <p:nvPr>
            <p:ph type="ftr" sz="quarter" idx="17"/>
          </p:nvPr>
        </p:nvSpPr>
        <p:spPr/>
        <p:txBody>
          <a:bodyPr/>
          <a:lstStyle/>
          <a:p>
            <a:r>
              <a:rPr lang="en-US"/>
              <a:t>© Arcadis 2023</a:t>
            </a:r>
          </a:p>
        </p:txBody>
      </p:sp>
      <p:sp>
        <p:nvSpPr>
          <p:cNvPr id="2" name="Date Placeholder 20">
            <a:extLst>
              <a:ext uri="{FF2B5EF4-FFF2-40B4-BE49-F238E27FC236}">
                <a16:creationId xmlns:a16="http://schemas.microsoft.com/office/drawing/2014/main" id="{AA37251C-DFF4-7BAA-9B5A-EB19AB370F19}"/>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3" name="Slide Number Placeholder 22">
            <a:extLst>
              <a:ext uri="{FF2B5EF4-FFF2-40B4-BE49-F238E27FC236}">
                <a16:creationId xmlns:a16="http://schemas.microsoft.com/office/drawing/2014/main" id="{B581EF26-74D5-C875-00ED-EFE1DC6FB007}"/>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
        <p:nvSpPr>
          <p:cNvPr id="5" name="Title 4">
            <a:extLst>
              <a:ext uri="{FF2B5EF4-FFF2-40B4-BE49-F238E27FC236}">
                <a16:creationId xmlns:a16="http://schemas.microsoft.com/office/drawing/2014/main" id="{A9B4E349-60C1-2020-63CB-F86087447CC8}"/>
              </a:ext>
            </a:extLst>
          </p:cNvPr>
          <p:cNvSpPr>
            <a:spLocks noGrp="1"/>
          </p:cNvSpPr>
          <p:nvPr>
            <p:ph type="title" hasCustomPrompt="1"/>
          </p:nvPr>
        </p:nvSpPr>
        <p:spPr>
          <a:xfrm>
            <a:off x="457200" y="1143001"/>
            <a:ext cx="4572000" cy="1371599"/>
          </a:xfrm>
        </p:spPr>
        <p:txBody>
          <a:bodyPr>
            <a:normAutofit/>
          </a:bodyPr>
          <a:lstStyle>
            <a:lvl1pPr>
              <a:defRPr sz="4200"/>
            </a:lvl1pPr>
          </a:lstStyle>
          <a:p>
            <a:r>
              <a:rPr lang="en-US"/>
              <a:t>Click to edit master title style</a:t>
            </a:r>
          </a:p>
        </p:txBody>
      </p:sp>
    </p:spTree>
    <p:extLst>
      <p:ext uri="{BB962C8B-B14F-4D97-AF65-F5344CB8AC3E}">
        <p14:creationId xmlns:p14="http://schemas.microsoft.com/office/powerpoint/2010/main" val="643787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ll Color Background - Text-led - Full Color Background - Text-led - Oran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F80006-7162-42A6-BB4F-9AB52F2B0821}"/>
              </a:ext>
            </a:extLst>
          </p:cNvPr>
          <p:cNvSpPr/>
          <p:nvPr userDrawn="1"/>
        </p:nvSpPr>
        <p:spPr>
          <a:xfrm>
            <a:off x="0" y="0"/>
            <a:ext cx="12192000" cy="6858000"/>
          </a:xfrm>
          <a:prstGeom prst="rect">
            <a:avLst/>
          </a:prstGeom>
          <a:solidFill>
            <a:schemeClr val="tx1"/>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H"/>
          </a:p>
        </p:txBody>
      </p:sp>
      <p:sp>
        <p:nvSpPr>
          <p:cNvPr id="9" name="Title 13">
            <a:extLst>
              <a:ext uri="{FF2B5EF4-FFF2-40B4-BE49-F238E27FC236}">
                <a16:creationId xmlns:a16="http://schemas.microsoft.com/office/drawing/2014/main" id="{96D42F31-C76D-4A0C-AB96-F0E353E51C09}"/>
              </a:ext>
            </a:extLst>
          </p:cNvPr>
          <p:cNvSpPr>
            <a:spLocks noGrp="1"/>
          </p:cNvSpPr>
          <p:nvPr>
            <p:ph type="title" hasCustomPrompt="1"/>
          </p:nvPr>
        </p:nvSpPr>
        <p:spPr>
          <a:xfrm>
            <a:off x="457200" y="2292928"/>
            <a:ext cx="11277600" cy="1593272"/>
          </a:xfrm>
          <a:prstGeom prst="rect">
            <a:avLst/>
          </a:prstGeom>
        </p:spPr>
        <p:txBody>
          <a:bodyPr lIns="0" tIns="0" rIns="0" bIns="0">
            <a:noAutofit/>
          </a:bodyPr>
          <a:lstStyle>
            <a:lvl1pPr>
              <a:lnSpc>
                <a:spcPct val="90000"/>
              </a:lnSpc>
              <a:spcBef>
                <a:spcPts val="0"/>
              </a:spcBef>
              <a:spcAft>
                <a:spcPts val="0"/>
              </a:spcAft>
              <a:defRPr sz="5600">
                <a:solidFill>
                  <a:schemeClr val="bg1"/>
                </a:solidFill>
              </a:defRPr>
            </a:lvl1pPr>
          </a:lstStyle>
          <a:p>
            <a:pPr lvl="0"/>
            <a:r>
              <a:rPr lang="en-US"/>
              <a:t>Click to edit master title style</a:t>
            </a:r>
          </a:p>
        </p:txBody>
      </p:sp>
      <p:sp>
        <p:nvSpPr>
          <p:cNvPr id="2" name="Date Placeholder 1">
            <a:extLst>
              <a:ext uri="{FF2B5EF4-FFF2-40B4-BE49-F238E27FC236}">
                <a16:creationId xmlns:a16="http://schemas.microsoft.com/office/drawing/2014/main" id="{ADC8710A-788F-748E-59F8-6C3D4430E0CE}"/>
              </a:ext>
            </a:extLst>
          </p:cNvPr>
          <p:cNvSpPr>
            <a:spLocks noGrp="1"/>
          </p:cNvSpPr>
          <p:nvPr>
            <p:ph type="dt" sz="half" idx="16"/>
          </p:nvPr>
        </p:nvSpPr>
        <p:spPr>
          <a:xfrm>
            <a:off x="9067800" y="6446837"/>
            <a:ext cx="1714500" cy="365125"/>
          </a:xfrm>
          <a:prstGeom prst="rect">
            <a:avLst/>
          </a:prstGeom>
        </p:spPr>
        <p:txBody>
          <a:bodyPr/>
          <a:lstStyle>
            <a:lvl1pPr>
              <a:defRPr>
                <a:solidFill>
                  <a:srgbClr val="F8D8C3"/>
                </a:solidFill>
              </a:defRPr>
            </a:lvl1pPr>
          </a:lstStyle>
          <a:p>
            <a:endParaRPr lang="en-US"/>
          </a:p>
        </p:txBody>
      </p:sp>
      <p:sp>
        <p:nvSpPr>
          <p:cNvPr id="3" name="Footer Placeholder 6">
            <a:extLst>
              <a:ext uri="{FF2B5EF4-FFF2-40B4-BE49-F238E27FC236}">
                <a16:creationId xmlns:a16="http://schemas.microsoft.com/office/drawing/2014/main" id="{6267E4A8-206D-F118-A554-042612990FB6}"/>
              </a:ext>
            </a:extLst>
          </p:cNvPr>
          <p:cNvSpPr>
            <a:spLocks noGrp="1"/>
          </p:cNvSpPr>
          <p:nvPr>
            <p:ph type="ftr" sz="quarter" idx="17"/>
          </p:nvPr>
        </p:nvSpPr>
        <p:spPr>
          <a:xfrm>
            <a:off x="457200" y="6446837"/>
            <a:ext cx="1676400" cy="365125"/>
          </a:xfrm>
        </p:spPr>
        <p:txBody>
          <a:bodyPr/>
          <a:lstStyle>
            <a:lvl1pPr>
              <a:defRPr>
                <a:solidFill>
                  <a:srgbClr val="F8D8C3"/>
                </a:solidFill>
              </a:defRPr>
            </a:lvl1pPr>
          </a:lstStyle>
          <a:p>
            <a:r>
              <a:rPr lang="en-US"/>
              <a:t>© Arcadis 2023</a:t>
            </a:r>
          </a:p>
        </p:txBody>
      </p:sp>
      <p:sp>
        <p:nvSpPr>
          <p:cNvPr id="4" name="Slide Number Placeholder 7">
            <a:extLst>
              <a:ext uri="{FF2B5EF4-FFF2-40B4-BE49-F238E27FC236}">
                <a16:creationId xmlns:a16="http://schemas.microsoft.com/office/drawing/2014/main" id="{074D179E-578C-2FC9-C029-74F1468A9BF2}"/>
              </a:ext>
            </a:extLst>
          </p:cNvPr>
          <p:cNvSpPr>
            <a:spLocks noGrp="1"/>
          </p:cNvSpPr>
          <p:nvPr>
            <p:ph type="sldNum" sz="quarter" idx="18"/>
          </p:nvPr>
        </p:nvSpPr>
        <p:spPr>
          <a:xfrm>
            <a:off x="11010900" y="6446837"/>
            <a:ext cx="723900" cy="365125"/>
          </a:xfrm>
          <a:prstGeom prst="rect">
            <a:avLst/>
          </a:prstGeom>
        </p:spPr>
        <p:txBody>
          <a:bodyPr/>
          <a:lstStyle>
            <a:lvl1pPr>
              <a:defRPr>
                <a:solidFill>
                  <a:schemeClr val="bg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2553351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slide overlay - Quote">
    <p:spTree>
      <p:nvGrpSpPr>
        <p:cNvPr id="1" name=""/>
        <p:cNvGrpSpPr/>
        <p:nvPr/>
      </p:nvGrpSpPr>
      <p:grpSpPr>
        <a:xfrm>
          <a:off x="0" y="0"/>
          <a:ext cx="0" cy="0"/>
          <a:chOff x="0" y="0"/>
          <a:chExt cx="0" cy="0"/>
        </a:xfrm>
      </p:grpSpPr>
      <p:sp>
        <p:nvSpPr>
          <p:cNvPr id="15" name="Picture Placeholder 3">
            <a:extLst>
              <a:ext uri="{FF2B5EF4-FFF2-40B4-BE49-F238E27FC236}">
                <a16:creationId xmlns:a16="http://schemas.microsoft.com/office/drawing/2014/main" id="{47E987CF-25C4-46C4-83B9-E828B5CF9F26}"/>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 &gt; Right Click &gt; Send to Back</a:t>
            </a:r>
          </a:p>
        </p:txBody>
      </p:sp>
      <p:sp>
        <p:nvSpPr>
          <p:cNvPr id="19" name="Text Placeholder 16">
            <a:extLst>
              <a:ext uri="{FF2B5EF4-FFF2-40B4-BE49-F238E27FC236}">
                <a16:creationId xmlns:a16="http://schemas.microsoft.com/office/drawing/2014/main" id="{E5723794-4E50-48A6-BA6C-7CDB91BB6364}"/>
              </a:ext>
            </a:extLst>
          </p:cNvPr>
          <p:cNvSpPr>
            <a:spLocks noGrp="1"/>
          </p:cNvSpPr>
          <p:nvPr>
            <p:ph type="body" sz="quarter" idx="12" hasCustomPrompt="1"/>
          </p:nvPr>
        </p:nvSpPr>
        <p:spPr>
          <a:xfrm>
            <a:off x="1409700" y="2286000"/>
            <a:ext cx="9372600" cy="1371600"/>
          </a:xfrm>
          <a:prstGeom prst="rect">
            <a:avLst/>
          </a:prstGeom>
        </p:spPr>
        <p:txBody>
          <a:bodyPr lIns="0" tIns="0" rIns="0" bIns="0"/>
          <a:lstStyle>
            <a:lvl1pPr>
              <a:lnSpc>
                <a:spcPct val="90000"/>
              </a:lnSpc>
              <a:spcBef>
                <a:spcPts val="600"/>
              </a:spcBef>
              <a:spcAft>
                <a:spcPts val="1200"/>
              </a:spcAft>
              <a:defRPr sz="2800" b="0" i="1">
                <a:solidFill>
                  <a:schemeClr val="bg1"/>
                </a:solidFill>
              </a:defRPr>
            </a:lvl1pPr>
          </a:lstStyle>
          <a:p>
            <a:r>
              <a:rPr lang="en-US"/>
              <a:t>“An inspirational and credible client quote that backs up the key message throughout the document and is attempting to get across to the reader or assessor.”</a:t>
            </a:r>
          </a:p>
        </p:txBody>
      </p:sp>
      <p:sp>
        <p:nvSpPr>
          <p:cNvPr id="10" name="Text Placeholder 16">
            <a:extLst>
              <a:ext uri="{FF2B5EF4-FFF2-40B4-BE49-F238E27FC236}">
                <a16:creationId xmlns:a16="http://schemas.microsoft.com/office/drawing/2014/main" id="{D39C0890-09A9-490C-925E-79471BE2C274}"/>
              </a:ext>
            </a:extLst>
          </p:cNvPr>
          <p:cNvSpPr>
            <a:spLocks noGrp="1"/>
          </p:cNvSpPr>
          <p:nvPr>
            <p:ph type="body" sz="quarter" idx="18" hasCustomPrompt="1"/>
          </p:nvPr>
        </p:nvSpPr>
        <p:spPr>
          <a:xfrm>
            <a:off x="1409700" y="4114800"/>
            <a:ext cx="9372600" cy="1371600"/>
          </a:xfrm>
          <a:prstGeom prst="rect">
            <a:avLst/>
          </a:prstGeom>
        </p:spPr>
        <p:txBody>
          <a:bodyPr lIns="0" tIns="0" rIns="0" bIns="0"/>
          <a:lstStyle>
            <a:lvl1pPr>
              <a:lnSpc>
                <a:spcPct val="90000"/>
              </a:lnSpc>
              <a:spcBef>
                <a:spcPts val="600"/>
              </a:spcBef>
              <a:spcAft>
                <a:spcPts val="1200"/>
              </a:spcAft>
              <a:defRPr sz="1600" b="0" i="1">
                <a:solidFill>
                  <a:schemeClr val="tx1"/>
                </a:solidFill>
              </a:defRPr>
            </a:lvl1pPr>
          </a:lstStyle>
          <a:p>
            <a:pPr lvl="0"/>
            <a:r>
              <a:rPr lang="en-US"/>
              <a:t>Name, Role Organization</a:t>
            </a:r>
          </a:p>
        </p:txBody>
      </p:sp>
      <p:sp>
        <p:nvSpPr>
          <p:cNvPr id="4" name="Footer Placeholder 3">
            <a:extLst>
              <a:ext uri="{FF2B5EF4-FFF2-40B4-BE49-F238E27FC236}">
                <a16:creationId xmlns:a16="http://schemas.microsoft.com/office/drawing/2014/main" id="{F222C905-1913-DC4C-B171-B2BF659FD715}"/>
              </a:ext>
            </a:extLst>
          </p:cNvPr>
          <p:cNvSpPr>
            <a:spLocks noGrp="1"/>
          </p:cNvSpPr>
          <p:nvPr>
            <p:ph type="ftr" sz="quarter" idx="20"/>
          </p:nvPr>
        </p:nvSpPr>
        <p:spPr/>
        <p:txBody>
          <a:bodyPr/>
          <a:lstStyle>
            <a:lvl1pPr>
              <a:defRPr>
                <a:solidFill>
                  <a:srgbClr val="F8D8C3"/>
                </a:solidFill>
              </a:defRPr>
            </a:lvl1pPr>
          </a:lstStyle>
          <a:p>
            <a:r>
              <a:rPr lang="en-US"/>
              <a:t>© Arcadis 2023</a:t>
            </a:r>
          </a:p>
        </p:txBody>
      </p:sp>
      <p:sp>
        <p:nvSpPr>
          <p:cNvPr id="2" name="Date Placeholder 20">
            <a:extLst>
              <a:ext uri="{FF2B5EF4-FFF2-40B4-BE49-F238E27FC236}">
                <a16:creationId xmlns:a16="http://schemas.microsoft.com/office/drawing/2014/main" id="{034109C5-3737-9A01-DD1B-AA34464C5714}"/>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3" name="Slide Number Placeholder 22">
            <a:extLst>
              <a:ext uri="{FF2B5EF4-FFF2-40B4-BE49-F238E27FC236}">
                <a16:creationId xmlns:a16="http://schemas.microsoft.com/office/drawing/2014/main" id="{25CD06FE-FD98-7D8C-4E1F-22D5116907C6}"/>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2339118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slide overlay - Bullet Lis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71971FC1-F2E6-4E68-8245-184991D6EF5B}"/>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 &gt; Right Click &gt; Send to Back</a:t>
            </a:r>
          </a:p>
        </p:txBody>
      </p:sp>
      <p:sp>
        <p:nvSpPr>
          <p:cNvPr id="9" name="Title 1">
            <a:extLst>
              <a:ext uri="{FF2B5EF4-FFF2-40B4-BE49-F238E27FC236}">
                <a16:creationId xmlns:a16="http://schemas.microsoft.com/office/drawing/2014/main" id="{C294B6CA-68F4-4F29-B1B2-5880C39BEBE6}"/>
              </a:ext>
            </a:extLst>
          </p:cNvPr>
          <p:cNvSpPr>
            <a:spLocks noGrp="1"/>
          </p:cNvSpPr>
          <p:nvPr>
            <p:ph type="title" hasCustomPrompt="1"/>
          </p:nvPr>
        </p:nvSpPr>
        <p:spPr>
          <a:xfrm>
            <a:off x="457200" y="2514600"/>
            <a:ext cx="4571999" cy="1142998"/>
          </a:xfrm>
        </p:spPr>
        <p:txBody>
          <a:bodyPr>
            <a:noAutofit/>
          </a:bodyPr>
          <a:lstStyle>
            <a:lvl1pPr>
              <a:defRPr sz="4200">
                <a:solidFill>
                  <a:schemeClr val="bg1"/>
                </a:solidFill>
              </a:defRPr>
            </a:lvl1pPr>
          </a:lstStyle>
          <a:p>
            <a:r>
              <a:rPr lang="en-US"/>
              <a:t>Click to edit title</a:t>
            </a:r>
            <a:endParaRPr lang="en-PH"/>
          </a:p>
        </p:txBody>
      </p:sp>
      <p:sp>
        <p:nvSpPr>
          <p:cNvPr id="10" name="Text Placeholder 16">
            <a:extLst>
              <a:ext uri="{FF2B5EF4-FFF2-40B4-BE49-F238E27FC236}">
                <a16:creationId xmlns:a16="http://schemas.microsoft.com/office/drawing/2014/main" id="{7C602180-74AB-4C47-90BF-1DB0B4AE12C0}"/>
              </a:ext>
            </a:extLst>
          </p:cNvPr>
          <p:cNvSpPr>
            <a:spLocks noGrp="1"/>
          </p:cNvSpPr>
          <p:nvPr>
            <p:ph type="body" sz="quarter" idx="14" hasCustomPrompt="1"/>
          </p:nvPr>
        </p:nvSpPr>
        <p:spPr>
          <a:xfrm>
            <a:off x="5257800" y="2514600"/>
            <a:ext cx="6477000" cy="1828800"/>
          </a:xfrm>
          <a:prstGeom prst="rect">
            <a:avLst/>
          </a:prstGeom>
        </p:spPr>
        <p:txBody>
          <a:bodyPr lIns="0" tIns="0" rIns="0" bIns="0"/>
          <a:lstStyle>
            <a:lvl1pPr marL="270000" indent="-270000">
              <a:spcBef>
                <a:spcPts val="300"/>
              </a:spcBef>
              <a:spcAft>
                <a:spcPts val="600"/>
              </a:spcAft>
              <a:buClr>
                <a:schemeClr val="bg1"/>
              </a:buClr>
              <a:buFont typeface="Arial" panose="020B0604020202020204" pitchFamily="34" charset="0"/>
              <a:buChar char="•"/>
              <a:defRPr sz="1800" b="0">
                <a:solidFill>
                  <a:schemeClr val="bg1"/>
                </a:solidFill>
              </a:defRPr>
            </a:lvl1pPr>
          </a:lstStyle>
          <a:p>
            <a:pPr lvl="0"/>
            <a:r>
              <a:rPr lang="en-US"/>
              <a:t>Click to add text</a:t>
            </a:r>
          </a:p>
        </p:txBody>
      </p:sp>
      <p:sp>
        <p:nvSpPr>
          <p:cNvPr id="3" name="Footer Placeholder 2">
            <a:extLst>
              <a:ext uri="{FF2B5EF4-FFF2-40B4-BE49-F238E27FC236}">
                <a16:creationId xmlns:a16="http://schemas.microsoft.com/office/drawing/2014/main" id="{FB0FD3F8-D70D-6543-9369-29E9694E03F5}"/>
              </a:ext>
            </a:extLst>
          </p:cNvPr>
          <p:cNvSpPr>
            <a:spLocks noGrp="1"/>
          </p:cNvSpPr>
          <p:nvPr>
            <p:ph type="ftr" sz="quarter" idx="17"/>
          </p:nvPr>
        </p:nvSpPr>
        <p:spPr/>
        <p:txBody>
          <a:bodyPr/>
          <a:lstStyle/>
          <a:p>
            <a:r>
              <a:rPr lang="en-US"/>
              <a:t>© Arcadis 2023</a:t>
            </a:r>
          </a:p>
        </p:txBody>
      </p:sp>
      <p:sp>
        <p:nvSpPr>
          <p:cNvPr id="2" name="Date Placeholder 20">
            <a:extLst>
              <a:ext uri="{FF2B5EF4-FFF2-40B4-BE49-F238E27FC236}">
                <a16:creationId xmlns:a16="http://schemas.microsoft.com/office/drawing/2014/main" id="{5E4CBE39-29BC-56F8-8CDF-775494A219C8}"/>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D0E76EDB-1062-69E9-E4DA-2D06ABDB0130}"/>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3025864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ial Slide Overlay - wid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B4049965-34B5-48F5-8EBC-41C49A331132}"/>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 &gt; Right Click &gt; Send to Back</a:t>
            </a:r>
          </a:p>
        </p:txBody>
      </p:sp>
      <p:sp>
        <p:nvSpPr>
          <p:cNvPr id="8" name="Rectangle 7">
            <a:extLst>
              <a:ext uri="{FF2B5EF4-FFF2-40B4-BE49-F238E27FC236}">
                <a16:creationId xmlns:a16="http://schemas.microsoft.com/office/drawing/2014/main" id="{48C72079-4A6D-BB42-9B2B-1FC3AED21668}"/>
              </a:ext>
            </a:extLst>
          </p:cNvPr>
          <p:cNvSpPr/>
          <p:nvPr userDrawn="1"/>
        </p:nvSpPr>
        <p:spPr>
          <a:xfrm>
            <a:off x="0" y="0"/>
            <a:ext cx="5029199" cy="6858000"/>
          </a:xfrm>
          <a:prstGeom prst="rect">
            <a:avLst/>
          </a:prstGeom>
          <a:solidFill>
            <a:schemeClr val="accent1">
              <a:alpha val="75000"/>
            </a:schemeClr>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endParaRPr lang="en-PH"/>
          </a:p>
        </p:txBody>
      </p:sp>
      <p:sp>
        <p:nvSpPr>
          <p:cNvPr id="2" name="Title 1">
            <a:extLst>
              <a:ext uri="{FF2B5EF4-FFF2-40B4-BE49-F238E27FC236}">
                <a16:creationId xmlns:a16="http://schemas.microsoft.com/office/drawing/2014/main" id="{B55ECC8B-4B56-4777-97FD-BF1D9B8F06E6}"/>
              </a:ext>
            </a:extLst>
          </p:cNvPr>
          <p:cNvSpPr>
            <a:spLocks noGrp="1"/>
          </p:cNvSpPr>
          <p:nvPr>
            <p:ph type="title" hasCustomPrompt="1"/>
          </p:nvPr>
        </p:nvSpPr>
        <p:spPr>
          <a:xfrm>
            <a:off x="457201" y="1600201"/>
            <a:ext cx="4378036" cy="1142998"/>
          </a:xfrm>
        </p:spPr>
        <p:txBody>
          <a:bodyPr>
            <a:noAutofit/>
          </a:bodyPr>
          <a:lstStyle>
            <a:lvl1pPr>
              <a:lnSpc>
                <a:spcPct val="90000"/>
              </a:lnSpc>
              <a:defRPr sz="3500">
                <a:solidFill>
                  <a:schemeClr val="bg1"/>
                </a:solidFill>
              </a:defRPr>
            </a:lvl1pPr>
          </a:lstStyle>
          <a:p>
            <a:r>
              <a:rPr lang="en-US"/>
              <a:t>Click to edit title</a:t>
            </a:r>
            <a:endParaRPr lang="en-PH"/>
          </a:p>
        </p:txBody>
      </p:sp>
      <p:sp>
        <p:nvSpPr>
          <p:cNvPr id="9" name="Text Placeholder 16">
            <a:extLst>
              <a:ext uri="{FF2B5EF4-FFF2-40B4-BE49-F238E27FC236}">
                <a16:creationId xmlns:a16="http://schemas.microsoft.com/office/drawing/2014/main" id="{19AF6AE8-D2B1-4EB5-BBB4-9077B1F7CBEC}"/>
              </a:ext>
            </a:extLst>
          </p:cNvPr>
          <p:cNvSpPr>
            <a:spLocks noGrp="1"/>
          </p:cNvSpPr>
          <p:nvPr>
            <p:ph type="body" sz="quarter" idx="14" hasCustomPrompt="1"/>
          </p:nvPr>
        </p:nvSpPr>
        <p:spPr>
          <a:xfrm>
            <a:off x="457201" y="3429000"/>
            <a:ext cx="4378036" cy="1828800"/>
          </a:xfrm>
          <a:prstGeom prst="rect">
            <a:avLst/>
          </a:prstGeom>
        </p:spPr>
        <p:txBody>
          <a:bodyPr lIns="0" tIns="0" rIns="0" bIns="0"/>
          <a:lstStyle>
            <a:lvl1pPr marL="285750" indent="-285750">
              <a:lnSpc>
                <a:spcPct val="90000"/>
              </a:lnSpc>
              <a:spcBef>
                <a:spcPts val="600"/>
              </a:spcBef>
              <a:spcAft>
                <a:spcPts val="1200"/>
              </a:spcAft>
              <a:buClr>
                <a:schemeClr val="bg1"/>
              </a:buClr>
              <a:buFont typeface="Arial" panose="020B0604020202020204" pitchFamily="34" charset="0"/>
              <a:buChar char="•"/>
              <a:defRPr sz="1600" b="0">
                <a:solidFill>
                  <a:schemeClr val="bg1"/>
                </a:solidFill>
              </a:defRPr>
            </a:lvl1pPr>
          </a:lstStyle>
          <a:p>
            <a:pPr lvl="0"/>
            <a:r>
              <a:rPr lang="en-US"/>
              <a:t>Click to add text</a:t>
            </a:r>
          </a:p>
        </p:txBody>
      </p:sp>
      <p:sp>
        <p:nvSpPr>
          <p:cNvPr id="4" name="Footer Placeholder 3">
            <a:extLst>
              <a:ext uri="{FF2B5EF4-FFF2-40B4-BE49-F238E27FC236}">
                <a16:creationId xmlns:a16="http://schemas.microsoft.com/office/drawing/2014/main" id="{FED079D0-751A-AE4F-AF58-37CC9A9A934C}"/>
              </a:ext>
            </a:extLst>
          </p:cNvPr>
          <p:cNvSpPr>
            <a:spLocks noGrp="1"/>
          </p:cNvSpPr>
          <p:nvPr>
            <p:ph type="ftr" sz="quarter" idx="17"/>
          </p:nvPr>
        </p:nvSpPr>
        <p:spPr/>
        <p:txBody>
          <a:bodyPr/>
          <a:lstStyle/>
          <a:p>
            <a:r>
              <a:rPr lang="en-US"/>
              <a:t>© Arcadis 2023</a:t>
            </a:r>
          </a:p>
        </p:txBody>
      </p:sp>
      <p:sp>
        <p:nvSpPr>
          <p:cNvPr id="3" name="Date Placeholder 20">
            <a:extLst>
              <a:ext uri="{FF2B5EF4-FFF2-40B4-BE49-F238E27FC236}">
                <a16:creationId xmlns:a16="http://schemas.microsoft.com/office/drawing/2014/main" id="{F45F11C7-003D-2DC6-E43A-D2F288810300}"/>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5" name="Slide Number Placeholder 22">
            <a:extLst>
              <a:ext uri="{FF2B5EF4-FFF2-40B4-BE49-F238E27FC236}">
                <a16:creationId xmlns:a16="http://schemas.microsoft.com/office/drawing/2014/main" id="{0E39F8EB-83A8-7364-DAE2-7DEC26597BBA}"/>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2242927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lor tint blo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43E271-585A-4BE6-84C9-3787B822945E}"/>
              </a:ext>
            </a:extLst>
          </p:cNvPr>
          <p:cNvSpPr/>
          <p:nvPr userDrawn="1"/>
        </p:nvSpPr>
        <p:spPr>
          <a:xfrm>
            <a:off x="0" y="0"/>
            <a:ext cx="5029200" cy="6857999"/>
          </a:xfrm>
          <a:prstGeom prst="rect">
            <a:avLst/>
          </a:prstGeom>
          <a:solidFill>
            <a:srgbClr val="E7E6E6"/>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H"/>
          </a:p>
        </p:txBody>
      </p:sp>
      <p:sp>
        <p:nvSpPr>
          <p:cNvPr id="10" name="Picture Placeholder 3">
            <a:extLst>
              <a:ext uri="{FF2B5EF4-FFF2-40B4-BE49-F238E27FC236}">
                <a16:creationId xmlns:a16="http://schemas.microsoft.com/office/drawing/2014/main" id="{B4049965-34B5-48F5-8EBC-41C49A331132}"/>
              </a:ext>
            </a:extLst>
          </p:cNvPr>
          <p:cNvSpPr>
            <a:spLocks noGrp="1"/>
          </p:cNvSpPr>
          <p:nvPr>
            <p:ph type="pic" sz="quarter" idx="15" hasCustomPrompt="1"/>
          </p:nvPr>
        </p:nvSpPr>
        <p:spPr>
          <a:xfrm>
            <a:off x="5257800" y="914400"/>
            <a:ext cx="6477000" cy="29718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2" name="Title 1">
            <a:extLst>
              <a:ext uri="{FF2B5EF4-FFF2-40B4-BE49-F238E27FC236}">
                <a16:creationId xmlns:a16="http://schemas.microsoft.com/office/drawing/2014/main" id="{B55ECC8B-4B56-4777-97FD-BF1D9B8F06E6}"/>
              </a:ext>
            </a:extLst>
          </p:cNvPr>
          <p:cNvSpPr>
            <a:spLocks noGrp="1"/>
          </p:cNvSpPr>
          <p:nvPr>
            <p:ph type="title" hasCustomPrompt="1"/>
          </p:nvPr>
        </p:nvSpPr>
        <p:spPr>
          <a:xfrm>
            <a:off x="457201" y="914400"/>
            <a:ext cx="4378036" cy="2743200"/>
          </a:xfrm>
        </p:spPr>
        <p:txBody>
          <a:bodyPr>
            <a:noAutofit/>
          </a:bodyPr>
          <a:lstStyle>
            <a:lvl1pPr>
              <a:lnSpc>
                <a:spcPct val="90000"/>
              </a:lnSpc>
              <a:defRPr sz="4200">
                <a:solidFill>
                  <a:schemeClr val="tx1"/>
                </a:solidFill>
              </a:defRPr>
            </a:lvl1pPr>
          </a:lstStyle>
          <a:p>
            <a:r>
              <a:rPr lang="en-US"/>
              <a:t>Click to edit title</a:t>
            </a:r>
            <a:endParaRPr lang="en-PH"/>
          </a:p>
        </p:txBody>
      </p:sp>
      <p:sp>
        <p:nvSpPr>
          <p:cNvPr id="9" name="Text Placeholder 16">
            <a:extLst>
              <a:ext uri="{FF2B5EF4-FFF2-40B4-BE49-F238E27FC236}">
                <a16:creationId xmlns:a16="http://schemas.microsoft.com/office/drawing/2014/main" id="{19AF6AE8-D2B1-4EB5-BBB4-9077B1F7CBEC}"/>
              </a:ext>
            </a:extLst>
          </p:cNvPr>
          <p:cNvSpPr>
            <a:spLocks noGrp="1"/>
          </p:cNvSpPr>
          <p:nvPr>
            <p:ph type="body" sz="quarter" idx="14" hasCustomPrompt="1"/>
          </p:nvPr>
        </p:nvSpPr>
        <p:spPr>
          <a:xfrm>
            <a:off x="457201" y="4114800"/>
            <a:ext cx="4378036" cy="2286000"/>
          </a:xfrm>
          <a:prstGeom prst="rect">
            <a:avLst/>
          </a:prstGeom>
        </p:spPr>
        <p:txBody>
          <a:bodyPr lIns="0" tIns="0" rIns="0" bIns="0"/>
          <a:lstStyle>
            <a:lvl1pPr marL="0" indent="0">
              <a:lnSpc>
                <a:spcPct val="90000"/>
              </a:lnSpc>
              <a:spcBef>
                <a:spcPts val="600"/>
              </a:spcBef>
              <a:spcAft>
                <a:spcPts val="1200"/>
              </a:spcAft>
              <a:buClr>
                <a:schemeClr val="bg1"/>
              </a:buClr>
              <a:buFont typeface="Arial" panose="020B0604020202020204" pitchFamily="34" charset="0"/>
              <a:buNone/>
              <a:defRPr sz="1800" b="0">
                <a:solidFill>
                  <a:schemeClr val="accent1"/>
                </a:solidFill>
              </a:defRPr>
            </a:lvl1pPr>
          </a:lstStyle>
          <a:p>
            <a:pPr lvl="0"/>
            <a:r>
              <a:rPr lang="en-US"/>
              <a:t>Click to add text</a:t>
            </a:r>
          </a:p>
        </p:txBody>
      </p:sp>
      <p:sp>
        <p:nvSpPr>
          <p:cNvPr id="11" name="Text Placeholder 16">
            <a:extLst>
              <a:ext uri="{FF2B5EF4-FFF2-40B4-BE49-F238E27FC236}">
                <a16:creationId xmlns:a16="http://schemas.microsoft.com/office/drawing/2014/main" id="{A2888DD6-4C08-481E-A9EB-9815DF6BFB8D}"/>
              </a:ext>
            </a:extLst>
          </p:cNvPr>
          <p:cNvSpPr>
            <a:spLocks noGrp="1"/>
          </p:cNvSpPr>
          <p:nvPr>
            <p:ph type="body" sz="quarter" idx="16" hasCustomPrompt="1"/>
          </p:nvPr>
        </p:nvSpPr>
        <p:spPr>
          <a:xfrm>
            <a:off x="5285510" y="41148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Click to add text</a:t>
            </a:r>
          </a:p>
        </p:txBody>
      </p:sp>
      <p:sp>
        <p:nvSpPr>
          <p:cNvPr id="12" name="Text Placeholder 16">
            <a:extLst>
              <a:ext uri="{FF2B5EF4-FFF2-40B4-BE49-F238E27FC236}">
                <a16:creationId xmlns:a16="http://schemas.microsoft.com/office/drawing/2014/main" id="{526F53BF-9DA3-4E25-8DD6-6B726825747D}"/>
              </a:ext>
            </a:extLst>
          </p:cNvPr>
          <p:cNvSpPr>
            <a:spLocks noGrp="1"/>
          </p:cNvSpPr>
          <p:nvPr>
            <p:ph type="body" sz="quarter" idx="17" hasCustomPrompt="1"/>
          </p:nvPr>
        </p:nvSpPr>
        <p:spPr>
          <a:xfrm>
            <a:off x="8115300" y="4114800"/>
            <a:ext cx="266700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Click to add text</a:t>
            </a:r>
          </a:p>
        </p:txBody>
      </p:sp>
      <p:sp>
        <p:nvSpPr>
          <p:cNvPr id="13" name="Text Placeholder 16">
            <a:extLst>
              <a:ext uri="{FF2B5EF4-FFF2-40B4-BE49-F238E27FC236}">
                <a16:creationId xmlns:a16="http://schemas.microsoft.com/office/drawing/2014/main" id="{120E7F6D-CF3A-4D0B-BA18-8D08AD875D50}"/>
              </a:ext>
            </a:extLst>
          </p:cNvPr>
          <p:cNvSpPr>
            <a:spLocks noGrp="1"/>
          </p:cNvSpPr>
          <p:nvPr>
            <p:ph type="body" sz="quarter" idx="18" hasCustomPrompt="1"/>
          </p:nvPr>
        </p:nvSpPr>
        <p:spPr>
          <a:xfrm>
            <a:off x="5285510" y="4572000"/>
            <a:ext cx="2601190" cy="18288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Click to add text</a:t>
            </a:r>
          </a:p>
        </p:txBody>
      </p:sp>
      <p:sp>
        <p:nvSpPr>
          <p:cNvPr id="17" name="Text Placeholder 16">
            <a:extLst>
              <a:ext uri="{FF2B5EF4-FFF2-40B4-BE49-F238E27FC236}">
                <a16:creationId xmlns:a16="http://schemas.microsoft.com/office/drawing/2014/main" id="{2AC39755-8A7B-44F0-ACE0-02BD1FF6F2BB}"/>
              </a:ext>
            </a:extLst>
          </p:cNvPr>
          <p:cNvSpPr>
            <a:spLocks noGrp="1"/>
          </p:cNvSpPr>
          <p:nvPr>
            <p:ph type="body" sz="quarter" idx="19" hasCustomPrompt="1"/>
          </p:nvPr>
        </p:nvSpPr>
        <p:spPr>
          <a:xfrm>
            <a:off x="8115300" y="4572000"/>
            <a:ext cx="2667000" cy="18288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Click to add text</a:t>
            </a:r>
          </a:p>
        </p:txBody>
      </p:sp>
      <p:pic>
        <p:nvPicPr>
          <p:cNvPr id="18" name="Picture 17">
            <a:extLst>
              <a:ext uri="{FF2B5EF4-FFF2-40B4-BE49-F238E27FC236}">
                <a16:creationId xmlns:a16="http://schemas.microsoft.com/office/drawing/2014/main" id="{AB0CEB3C-53C9-4D4F-8FA5-29A2881318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4" name="Footer Placeholder 3">
            <a:extLst>
              <a:ext uri="{FF2B5EF4-FFF2-40B4-BE49-F238E27FC236}">
                <a16:creationId xmlns:a16="http://schemas.microsoft.com/office/drawing/2014/main" id="{387E9649-AB82-F940-90A0-388DA9E33555}"/>
              </a:ext>
            </a:extLst>
          </p:cNvPr>
          <p:cNvSpPr>
            <a:spLocks noGrp="1"/>
          </p:cNvSpPr>
          <p:nvPr>
            <p:ph type="ftr" sz="quarter" idx="21"/>
          </p:nvPr>
        </p:nvSpPr>
        <p:spPr/>
        <p:txBody>
          <a:bodyPr/>
          <a:lstStyle/>
          <a:p>
            <a:r>
              <a:rPr lang="en-US"/>
              <a:t>© Arcadis 2023</a:t>
            </a:r>
          </a:p>
        </p:txBody>
      </p:sp>
      <p:sp>
        <p:nvSpPr>
          <p:cNvPr id="3" name="Date Placeholder 20">
            <a:extLst>
              <a:ext uri="{FF2B5EF4-FFF2-40B4-BE49-F238E27FC236}">
                <a16:creationId xmlns:a16="http://schemas.microsoft.com/office/drawing/2014/main" id="{ED5A6182-6C16-3468-3E58-2CB54E1CE456}"/>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6" name="Slide Number Placeholder 22">
            <a:extLst>
              <a:ext uri="{FF2B5EF4-FFF2-40B4-BE49-F238E27FC236}">
                <a16:creationId xmlns:a16="http://schemas.microsoft.com/office/drawing/2014/main" id="{6D19E7FA-FF22-1001-D86C-13BB737E76EA}"/>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14906742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lor tint block v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43E271-585A-4BE6-84C9-3787B822945E}"/>
              </a:ext>
            </a:extLst>
          </p:cNvPr>
          <p:cNvSpPr/>
          <p:nvPr userDrawn="1"/>
        </p:nvSpPr>
        <p:spPr>
          <a:xfrm>
            <a:off x="0" y="0"/>
            <a:ext cx="4038600" cy="6857999"/>
          </a:xfrm>
          <a:prstGeom prst="rect">
            <a:avLst/>
          </a:prstGeom>
          <a:solidFill>
            <a:srgbClr val="E7E6E6"/>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H"/>
          </a:p>
        </p:txBody>
      </p:sp>
      <p:sp>
        <p:nvSpPr>
          <p:cNvPr id="18" name="Title 1">
            <a:extLst>
              <a:ext uri="{FF2B5EF4-FFF2-40B4-BE49-F238E27FC236}">
                <a16:creationId xmlns:a16="http://schemas.microsoft.com/office/drawing/2014/main" id="{81AFEDCA-5DFA-4012-BB79-36C20DA068CA}"/>
              </a:ext>
            </a:extLst>
          </p:cNvPr>
          <p:cNvSpPr>
            <a:spLocks noGrp="1"/>
          </p:cNvSpPr>
          <p:nvPr>
            <p:ph type="title" hasCustomPrompt="1"/>
          </p:nvPr>
        </p:nvSpPr>
        <p:spPr>
          <a:xfrm>
            <a:off x="457201" y="1835726"/>
            <a:ext cx="3366654" cy="1593273"/>
          </a:xfrm>
        </p:spPr>
        <p:txBody>
          <a:bodyPr rIns="90000">
            <a:noAutofit/>
          </a:bodyPr>
          <a:lstStyle>
            <a:lvl1pPr>
              <a:lnSpc>
                <a:spcPct val="90000"/>
              </a:lnSpc>
              <a:defRPr sz="2800">
                <a:solidFill>
                  <a:schemeClr val="tx1"/>
                </a:solidFill>
              </a:defRPr>
            </a:lvl1pPr>
          </a:lstStyle>
          <a:p>
            <a:r>
              <a:rPr lang="en-US"/>
              <a:t>Click to edit title</a:t>
            </a:r>
            <a:endParaRPr lang="en-PH"/>
          </a:p>
        </p:txBody>
      </p:sp>
      <p:sp>
        <p:nvSpPr>
          <p:cNvPr id="19" name="Text Placeholder 16">
            <a:extLst>
              <a:ext uri="{FF2B5EF4-FFF2-40B4-BE49-F238E27FC236}">
                <a16:creationId xmlns:a16="http://schemas.microsoft.com/office/drawing/2014/main" id="{F68EE003-0251-496B-8C8B-76B18E75457C}"/>
              </a:ext>
            </a:extLst>
          </p:cNvPr>
          <p:cNvSpPr>
            <a:spLocks noGrp="1"/>
          </p:cNvSpPr>
          <p:nvPr>
            <p:ph type="body" sz="quarter" idx="14" hasCustomPrompt="1"/>
          </p:nvPr>
        </p:nvSpPr>
        <p:spPr>
          <a:xfrm>
            <a:off x="457200" y="3657600"/>
            <a:ext cx="3366655" cy="1600200"/>
          </a:xfrm>
          <a:prstGeom prst="rect">
            <a:avLst/>
          </a:prstGeom>
        </p:spPr>
        <p:txBody>
          <a:bodyPr lIns="0" tIns="0" rIns="90000" bIns="0"/>
          <a:lstStyle>
            <a:lvl1pPr>
              <a:lnSpc>
                <a:spcPct val="90000"/>
              </a:lnSpc>
              <a:spcBef>
                <a:spcPts val="600"/>
              </a:spcBef>
              <a:spcAft>
                <a:spcPts val="1200"/>
              </a:spcAft>
              <a:defRPr sz="1600" b="0">
                <a:solidFill>
                  <a:schemeClr val="tx1"/>
                </a:solidFill>
              </a:defRPr>
            </a:lvl1pPr>
          </a:lstStyle>
          <a:p>
            <a:pPr lvl="0"/>
            <a:r>
              <a:rPr lang="en-US"/>
              <a:t>Click to add text</a:t>
            </a:r>
          </a:p>
        </p:txBody>
      </p:sp>
      <p:sp>
        <p:nvSpPr>
          <p:cNvPr id="3" name="Chart Placeholder 2">
            <a:extLst>
              <a:ext uri="{FF2B5EF4-FFF2-40B4-BE49-F238E27FC236}">
                <a16:creationId xmlns:a16="http://schemas.microsoft.com/office/drawing/2014/main" id="{4FCD446E-D362-46C5-91D6-8B0C743A3773}"/>
              </a:ext>
            </a:extLst>
          </p:cNvPr>
          <p:cNvSpPr>
            <a:spLocks noGrp="1"/>
          </p:cNvSpPr>
          <p:nvPr>
            <p:ph type="chart" sz="quarter" idx="15" hasCustomPrompt="1"/>
          </p:nvPr>
        </p:nvSpPr>
        <p:spPr>
          <a:xfrm>
            <a:off x="4267200" y="914400"/>
            <a:ext cx="7467600" cy="4572000"/>
          </a:xfrm>
          <a:prstGeom prst="rect">
            <a:avLst/>
          </a:prstGeom>
        </p:spPr>
        <p:txBody>
          <a:bodyPr anchor="b">
            <a:normAutofit/>
          </a:bodyPr>
          <a:lstStyle>
            <a:lvl1pPr algn="r">
              <a:defRPr sz="1100" b="1">
                <a:solidFill>
                  <a:schemeClr val="tx2"/>
                </a:solidFill>
              </a:defRPr>
            </a:lvl1pPr>
          </a:lstStyle>
          <a:p>
            <a:r>
              <a:rPr lang="en-US"/>
              <a:t>Click to add diagram</a:t>
            </a:r>
            <a:endParaRPr lang="en-PH"/>
          </a:p>
        </p:txBody>
      </p:sp>
      <p:pic>
        <p:nvPicPr>
          <p:cNvPr id="9" name="Picture 8">
            <a:extLst>
              <a:ext uri="{FF2B5EF4-FFF2-40B4-BE49-F238E27FC236}">
                <a16:creationId xmlns:a16="http://schemas.microsoft.com/office/drawing/2014/main" id="{F428C9DA-F3D9-FB47-BFD9-EAA7267167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4" name="Footer Placeholder 3">
            <a:extLst>
              <a:ext uri="{FF2B5EF4-FFF2-40B4-BE49-F238E27FC236}">
                <a16:creationId xmlns:a16="http://schemas.microsoft.com/office/drawing/2014/main" id="{5ABE8CDA-8FDF-FC4C-85C2-674EB9DCF65D}"/>
              </a:ext>
            </a:extLst>
          </p:cNvPr>
          <p:cNvSpPr>
            <a:spLocks noGrp="1"/>
          </p:cNvSpPr>
          <p:nvPr>
            <p:ph type="ftr" sz="quarter" idx="17"/>
          </p:nvPr>
        </p:nvSpPr>
        <p:spPr/>
        <p:txBody>
          <a:bodyPr/>
          <a:lstStyle/>
          <a:p>
            <a:r>
              <a:rPr lang="en-US"/>
              <a:t>© Arcadis 2023</a:t>
            </a:r>
          </a:p>
        </p:txBody>
      </p:sp>
      <p:sp>
        <p:nvSpPr>
          <p:cNvPr id="2" name="Date Placeholder 20">
            <a:extLst>
              <a:ext uri="{FF2B5EF4-FFF2-40B4-BE49-F238E27FC236}">
                <a16:creationId xmlns:a16="http://schemas.microsoft.com/office/drawing/2014/main" id="{822462C6-1C1E-0E8C-138C-CEF3EA7F4A0E}"/>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6" name="Slide Number Placeholder 22">
            <a:extLst>
              <a:ext uri="{FF2B5EF4-FFF2-40B4-BE49-F238E27FC236}">
                <a16:creationId xmlns:a16="http://schemas.microsoft.com/office/drawing/2014/main" id="{B1A0E097-1D38-7524-E691-7C4E782E3AE5}"/>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376622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94B6CA-68F4-4F29-B1B2-5880C39BEBE6}"/>
              </a:ext>
            </a:extLst>
          </p:cNvPr>
          <p:cNvSpPr>
            <a:spLocks noGrp="1"/>
          </p:cNvSpPr>
          <p:nvPr>
            <p:ph type="title" hasCustomPrompt="1"/>
          </p:nvPr>
        </p:nvSpPr>
        <p:spPr>
          <a:xfrm>
            <a:off x="457200" y="2057400"/>
            <a:ext cx="4571999" cy="2743200"/>
          </a:xfrm>
        </p:spPr>
        <p:txBody>
          <a:bodyPr>
            <a:noAutofit/>
          </a:bodyPr>
          <a:lstStyle>
            <a:lvl1pPr>
              <a:lnSpc>
                <a:spcPct val="90000"/>
              </a:lnSpc>
              <a:defRPr sz="4200">
                <a:solidFill>
                  <a:schemeClr val="tx1"/>
                </a:solidFill>
              </a:defRPr>
            </a:lvl1pPr>
          </a:lstStyle>
          <a:p>
            <a:r>
              <a:rPr lang="en-US"/>
              <a:t>Click to edit title</a:t>
            </a:r>
            <a:endParaRPr lang="en-PH"/>
          </a:p>
        </p:txBody>
      </p:sp>
      <p:sp>
        <p:nvSpPr>
          <p:cNvPr id="10" name="Text Placeholder 16">
            <a:extLst>
              <a:ext uri="{FF2B5EF4-FFF2-40B4-BE49-F238E27FC236}">
                <a16:creationId xmlns:a16="http://schemas.microsoft.com/office/drawing/2014/main" id="{7C602180-74AB-4C47-90BF-1DB0B4AE12C0}"/>
              </a:ext>
            </a:extLst>
          </p:cNvPr>
          <p:cNvSpPr>
            <a:spLocks noGrp="1"/>
          </p:cNvSpPr>
          <p:nvPr>
            <p:ph type="body" sz="quarter" idx="14" hasCustomPrompt="1"/>
          </p:nvPr>
        </p:nvSpPr>
        <p:spPr>
          <a:xfrm>
            <a:off x="5257800" y="2057400"/>
            <a:ext cx="6477000" cy="2743200"/>
          </a:xfrm>
          <a:prstGeom prst="rect">
            <a:avLst/>
          </a:prstGeom>
        </p:spPr>
        <p:txBody>
          <a:bodyPr lIns="0" tIns="0" rIns="0" bIns="0"/>
          <a:lstStyle>
            <a:lvl1pPr marL="270000" indent="-270000">
              <a:spcBef>
                <a:spcPts val="300"/>
              </a:spcBef>
              <a:spcAft>
                <a:spcPts val="600"/>
              </a:spcAft>
              <a:buClr>
                <a:schemeClr val="accent1"/>
              </a:buClr>
              <a:buFont typeface="Arial" panose="020B0604020202020204" pitchFamily="34" charset="0"/>
              <a:buChar char="•"/>
              <a:defRPr sz="1800" b="0">
                <a:solidFill>
                  <a:schemeClr val="tx1"/>
                </a:solidFill>
              </a:defRPr>
            </a:lvl1pPr>
          </a:lstStyle>
          <a:p>
            <a:pPr lvl="0"/>
            <a:r>
              <a:rPr lang="en-US"/>
              <a:t>Click to add text</a:t>
            </a:r>
          </a:p>
        </p:txBody>
      </p:sp>
      <p:pic>
        <p:nvPicPr>
          <p:cNvPr id="4" name="Picture 3">
            <a:extLst>
              <a:ext uri="{FF2B5EF4-FFF2-40B4-BE49-F238E27FC236}">
                <a16:creationId xmlns:a16="http://schemas.microsoft.com/office/drawing/2014/main" id="{A0399C13-96FF-4DD8-94E9-6E6C21066F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3" name="Footer Placeholder 2">
            <a:extLst>
              <a:ext uri="{FF2B5EF4-FFF2-40B4-BE49-F238E27FC236}">
                <a16:creationId xmlns:a16="http://schemas.microsoft.com/office/drawing/2014/main" id="{FCF74765-2552-4943-A27A-F293BDB6EFD5}"/>
              </a:ext>
            </a:extLst>
          </p:cNvPr>
          <p:cNvSpPr>
            <a:spLocks noGrp="1"/>
          </p:cNvSpPr>
          <p:nvPr>
            <p:ph type="ftr" sz="quarter" idx="16"/>
          </p:nvPr>
        </p:nvSpPr>
        <p:spPr/>
        <p:txBody>
          <a:bodyPr/>
          <a:lstStyle/>
          <a:p>
            <a:r>
              <a:rPr lang="en-US"/>
              <a:t>© Arcadis 2023</a:t>
            </a:r>
          </a:p>
        </p:txBody>
      </p:sp>
      <p:sp>
        <p:nvSpPr>
          <p:cNvPr id="2" name="Date Placeholder 20">
            <a:extLst>
              <a:ext uri="{FF2B5EF4-FFF2-40B4-BE49-F238E27FC236}">
                <a16:creationId xmlns:a16="http://schemas.microsoft.com/office/drawing/2014/main" id="{FD49D801-10C9-B91F-6B2D-8C7DBF9E888B}"/>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5" name="Slide Number Placeholder 22">
            <a:extLst>
              <a:ext uri="{FF2B5EF4-FFF2-40B4-BE49-F238E27FC236}">
                <a16:creationId xmlns:a16="http://schemas.microsoft.com/office/drawing/2014/main" id="{DDEA2E5A-CB06-EB3A-6A13-CE50877D81F6}"/>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450992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Black">
    <p:bg>
      <p:bgPr>
        <a:solidFill>
          <a:schemeClr val="tx1"/>
        </a:solidFill>
        <a:effectLst/>
      </p:bgPr>
    </p:bg>
    <p:spTree>
      <p:nvGrpSpPr>
        <p:cNvPr id="1" name=""/>
        <p:cNvGrpSpPr/>
        <p:nvPr/>
      </p:nvGrpSpPr>
      <p:grpSpPr>
        <a:xfrm>
          <a:off x="0" y="0"/>
          <a:ext cx="0" cy="0"/>
          <a:chOff x="0" y="0"/>
          <a:chExt cx="0" cy="0"/>
        </a:xfrm>
      </p:grpSpPr>
      <p:pic>
        <p:nvPicPr>
          <p:cNvPr id="3" name="Picture 2" descr="&#10;">
            <a:extLst>
              <a:ext uri="{FF2B5EF4-FFF2-40B4-BE49-F238E27FC236}">
                <a16:creationId xmlns:a16="http://schemas.microsoft.com/office/drawing/2014/main" id="{6BC105F6-BAC8-4C89-90B4-493E1EEC52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1"/>
            <a:ext cx="1496045" cy="228600"/>
          </a:xfrm>
          <a:prstGeom prst="rect">
            <a:avLst/>
          </a:prstGeom>
        </p:spPr>
      </p:pic>
      <p:sp>
        <p:nvSpPr>
          <p:cNvPr id="17" name="Text Placeholder 16">
            <a:extLst>
              <a:ext uri="{FF2B5EF4-FFF2-40B4-BE49-F238E27FC236}">
                <a16:creationId xmlns:a16="http://schemas.microsoft.com/office/drawing/2014/main" id="{536FC3B7-CE63-45A8-AF2C-CCB25DA9F133}"/>
              </a:ext>
            </a:extLst>
          </p:cNvPr>
          <p:cNvSpPr>
            <a:spLocks noGrp="1"/>
          </p:cNvSpPr>
          <p:nvPr>
            <p:ph type="body" sz="quarter" idx="10" hasCustomPrompt="1"/>
          </p:nvPr>
        </p:nvSpPr>
        <p:spPr>
          <a:xfrm>
            <a:off x="457200" y="2286000"/>
            <a:ext cx="11277600" cy="1371600"/>
          </a:xfrm>
          <a:prstGeom prst="rect">
            <a:avLst/>
          </a:prstGeom>
        </p:spPr>
        <p:txBody>
          <a:bodyPr lIns="0" tIns="0" rIns="0" bIns="0"/>
          <a:lstStyle>
            <a:lvl1pPr>
              <a:spcBef>
                <a:spcPts val="600"/>
              </a:spcBef>
              <a:spcAft>
                <a:spcPts val="1200"/>
              </a:spcAft>
              <a:defRPr sz="5600" b="1">
                <a:solidFill>
                  <a:schemeClr val="bg1"/>
                </a:solidFill>
              </a:defRPr>
            </a:lvl1pPr>
          </a:lstStyle>
          <a:p>
            <a:pPr lvl="0"/>
            <a:r>
              <a:rPr lang="en-US"/>
              <a:t>Presentation title</a:t>
            </a:r>
          </a:p>
        </p:txBody>
      </p:sp>
      <p:sp>
        <p:nvSpPr>
          <p:cNvPr id="19" name="Text Placeholder 16">
            <a:extLst>
              <a:ext uri="{FF2B5EF4-FFF2-40B4-BE49-F238E27FC236}">
                <a16:creationId xmlns:a16="http://schemas.microsoft.com/office/drawing/2014/main" id="{E5723794-4E50-48A6-BA6C-7CDB91BB6364}"/>
              </a:ext>
            </a:extLst>
          </p:cNvPr>
          <p:cNvSpPr>
            <a:spLocks noGrp="1"/>
          </p:cNvSpPr>
          <p:nvPr>
            <p:ph type="body" sz="quarter" idx="12" hasCustomPrompt="1"/>
          </p:nvPr>
        </p:nvSpPr>
        <p:spPr>
          <a:xfrm>
            <a:off x="457200" y="4103370"/>
            <a:ext cx="11277600" cy="228600"/>
          </a:xfrm>
          <a:prstGeom prst="rect">
            <a:avLst/>
          </a:prstGeom>
        </p:spPr>
        <p:txBody>
          <a:bodyPr lIns="0" tIns="0" rIns="0" bIns="0"/>
          <a:lstStyle>
            <a:lvl1pPr>
              <a:spcBef>
                <a:spcPts val="600"/>
              </a:spcBef>
              <a:spcAft>
                <a:spcPts val="1200"/>
              </a:spcAft>
              <a:defRPr sz="2100" b="1">
                <a:solidFill>
                  <a:schemeClr val="accent1"/>
                </a:solidFill>
              </a:defRPr>
            </a:lvl1pPr>
          </a:lstStyle>
          <a:p>
            <a:pPr lvl="0"/>
            <a:r>
              <a:rPr lang="en-US"/>
              <a:t>Presentation subtitle</a:t>
            </a:r>
          </a:p>
        </p:txBody>
      </p:sp>
      <p:sp>
        <p:nvSpPr>
          <p:cNvPr id="20" name="Text Placeholder 16">
            <a:extLst>
              <a:ext uri="{FF2B5EF4-FFF2-40B4-BE49-F238E27FC236}">
                <a16:creationId xmlns:a16="http://schemas.microsoft.com/office/drawing/2014/main" id="{60CA5305-0A60-41DB-809C-6E372BA944E9}"/>
              </a:ext>
            </a:extLst>
          </p:cNvPr>
          <p:cNvSpPr>
            <a:spLocks noGrp="1"/>
          </p:cNvSpPr>
          <p:nvPr>
            <p:ph type="body" sz="quarter" idx="13" hasCustomPrompt="1"/>
          </p:nvPr>
        </p:nvSpPr>
        <p:spPr>
          <a:xfrm>
            <a:off x="457200" y="4572000"/>
            <a:ext cx="11277600" cy="228600"/>
          </a:xfrm>
          <a:prstGeom prst="rect">
            <a:avLst/>
          </a:prstGeom>
        </p:spPr>
        <p:txBody>
          <a:bodyPr lIns="0" tIns="0" rIns="0" bIns="0"/>
          <a:lstStyle>
            <a:lvl1pPr>
              <a:spcBef>
                <a:spcPts val="600"/>
              </a:spcBef>
              <a:spcAft>
                <a:spcPts val="1200"/>
              </a:spcAft>
              <a:defRPr sz="1600" b="1">
                <a:solidFill>
                  <a:schemeClr val="bg1"/>
                </a:solidFill>
              </a:defRPr>
            </a:lvl1pPr>
          </a:lstStyle>
          <a:p>
            <a:pPr lvl="0"/>
            <a:r>
              <a:rPr lang="en-US"/>
              <a:t>Date</a:t>
            </a:r>
          </a:p>
        </p:txBody>
      </p:sp>
    </p:spTree>
    <p:extLst>
      <p:ext uri="{BB962C8B-B14F-4D97-AF65-F5344CB8AC3E}">
        <p14:creationId xmlns:p14="http://schemas.microsoft.com/office/powerpoint/2010/main" val="674151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ngle column 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1E2E6-68F9-4B47-93D3-947FED19C9A8}"/>
              </a:ext>
            </a:extLst>
          </p:cNvPr>
          <p:cNvSpPr>
            <a:spLocks noGrp="1"/>
          </p:cNvSpPr>
          <p:nvPr>
            <p:ph type="title" hasCustomPrompt="1"/>
          </p:nvPr>
        </p:nvSpPr>
        <p:spPr/>
        <p:txBody>
          <a:bodyPr/>
          <a:lstStyle>
            <a:lvl1pPr>
              <a:defRPr>
                <a:solidFill>
                  <a:schemeClr val="tx1"/>
                </a:solidFill>
              </a:defRPr>
            </a:lvl1pPr>
          </a:lstStyle>
          <a:p>
            <a:r>
              <a:rPr lang="en-US"/>
              <a:t>Single column content slide title</a:t>
            </a:r>
            <a:endParaRPr lang="en-PH"/>
          </a:p>
        </p:txBody>
      </p:sp>
      <p:sp>
        <p:nvSpPr>
          <p:cNvPr id="17" name="Text Placeholder 16">
            <a:extLst>
              <a:ext uri="{FF2B5EF4-FFF2-40B4-BE49-F238E27FC236}">
                <a16:creationId xmlns:a16="http://schemas.microsoft.com/office/drawing/2014/main" id="{298B0F4A-603D-4EE9-86E7-F8ECA1A3CF64}"/>
              </a:ext>
            </a:extLst>
          </p:cNvPr>
          <p:cNvSpPr>
            <a:spLocks noGrp="1"/>
          </p:cNvSpPr>
          <p:nvPr>
            <p:ph type="body" sz="quarter" idx="14" hasCustomPrompt="1"/>
          </p:nvPr>
        </p:nvSpPr>
        <p:spPr>
          <a:xfrm>
            <a:off x="457200" y="1828768"/>
            <a:ext cx="11277600" cy="4572032"/>
          </a:xfrm>
          <a:prstGeom prst="rect">
            <a:avLst/>
          </a:prstGeom>
        </p:spPr>
        <p:txBody>
          <a:bodyPr lIns="0" tIns="0" rIns="0" bIns="0"/>
          <a:lstStyle>
            <a:lvl1pPr marL="270000" indent="-270000">
              <a:spcBef>
                <a:spcPts val="300"/>
              </a:spcBef>
              <a:spcAft>
                <a:spcPts val="600"/>
              </a:spcAft>
              <a:buClr>
                <a:schemeClr val="accent1"/>
              </a:buClr>
              <a:buFont typeface="Arial" panose="020B0604020202020204" pitchFamily="34" charset="0"/>
              <a:buNone/>
              <a:defRPr sz="1600" b="0">
                <a:solidFill>
                  <a:schemeClr val="tx1"/>
                </a:solidFill>
              </a:defRPr>
            </a:lvl1pPr>
            <a:lvl2pPr marL="540000" indent="-270000">
              <a:spcBef>
                <a:spcPts val="300"/>
              </a:spcBef>
              <a:spcAft>
                <a:spcPts val="600"/>
              </a:spcAft>
              <a:buFont typeface="Arial" panose="020B0604020202020204" pitchFamily="34" charset="0"/>
              <a:buNone/>
              <a:defRPr sz="1600"/>
            </a:lvl2pPr>
          </a:lstStyle>
          <a:p>
            <a:pPr lvl="0"/>
            <a:r>
              <a:rPr lang="en-US"/>
              <a:t>Standard Text 16</a:t>
            </a:r>
          </a:p>
          <a:p>
            <a:pPr lvl="0"/>
            <a:r>
              <a:rPr lang="en-US"/>
              <a:t>Standard bullet 16</a:t>
            </a:r>
          </a:p>
        </p:txBody>
      </p:sp>
      <p:pic>
        <p:nvPicPr>
          <p:cNvPr id="28" name="Picture 27">
            <a:extLst>
              <a:ext uri="{FF2B5EF4-FFF2-40B4-BE49-F238E27FC236}">
                <a16:creationId xmlns:a16="http://schemas.microsoft.com/office/drawing/2014/main" id="{3D83EFEE-1A28-4845-BE8D-F727C55AD7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5AED97EB-122E-AB42-BCD8-3BFB1560AC1B}"/>
              </a:ext>
            </a:extLst>
          </p:cNvPr>
          <p:cNvSpPr>
            <a:spLocks noGrp="1"/>
          </p:cNvSpPr>
          <p:nvPr>
            <p:ph type="ftr" sz="quarter" idx="16"/>
          </p:nvPr>
        </p:nvSpPr>
        <p:spPr/>
        <p:txBody>
          <a:bodyPr/>
          <a:lstStyle/>
          <a:p>
            <a:r>
              <a:rPr lang="en-US"/>
              <a:t>© Arcadis 2023</a:t>
            </a:r>
          </a:p>
        </p:txBody>
      </p:sp>
      <p:sp>
        <p:nvSpPr>
          <p:cNvPr id="3" name="Date Placeholder 20">
            <a:extLst>
              <a:ext uri="{FF2B5EF4-FFF2-40B4-BE49-F238E27FC236}">
                <a16:creationId xmlns:a16="http://schemas.microsoft.com/office/drawing/2014/main" id="{78B39BD1-C008-A968-2455-B31FD8FBCE75}"/>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F75F08BD-7390-6922-D4FE-52A671087C76}"/>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1930921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ngle column text slide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1E2E6-68F9-4B47-93D3-947FED19C9A8}"/>
              </a:ext>
            </a:extLst>
          </p:cNvPr>
          <p:cNvSpPr>
            <a:spLocks noGrp="1"/>
          </p:cNvSpPr>
          <p:nvPr>
            <p:ph type="title" hasCustomPrompt="1"/>
          </p:nvPr>
        </p:nvSpPr>
        <p:spPr/>
        <p:txBody>
          <a:bodyPr/>
          <a:lstStyle>
            <a:lvl1pPr>
              <a:defRPr>
                <a:solidFill>
                  <a:schemeClr val="tx1"/>
                </a:solidFill>
              </a:defRPr>
            </a:lvl1pPr>
          </a:lstStyle>
          <a:p>
            <a:r>
              <a:rPr lang="en-US"/>
              <a:t>Single column content slide title</a:t>
            </a:r>
            <a:endParaRPr lang="en-PH"/>
          </a:p>
        </p:txBody>
      </p:sp>
      <p:sp>
        <p:nvSpPr>
          <p:cNvPr id="17" name="Text Placeholder 16">
            <a:extLst>
              <a:ext uri="{FF2B5EF4-FFF2-40B4-BE49-F238E27FC236}">
                <a16:creationId xmlns:a16="http://schemas.microsoft.com/office/drawing/2014/main" id="{298B0F4A-603D-4EE9-86E7-F8ECA1A3CF64}"/>
              </a:ext>
            </a:extLst>
          </p:cNvPr>
          <p:cNvSpPr>
            <a:spLocks noGrp="1"/>
          </p:cNvSpPr>
          <p:nvPr>
            <p:ph type="body" sz="quarter" idx="14" hasCustomPrompt="1"/>
          </p:nvPr>
        </p:nvSpPr>
        <p:spPr>
          <a:xfrm>
            <a:off x="457200" y="2261996"/>
            <a:ext cx="11277600" cy="4138803"/>
          </a:xfrm>
          <a:prstGeom prst="rect">
            <a:avLst/>
          </a:prstGeom>
        </p:spPr>
        <p:txBody>
          <a:bodyPr lIns="0" tIns="0" rIns="0" bIns="0"/>
          <a:lstStyle>
            <a:lvl1pPr marL="270000" indent="-270000">
              <a:spcBef>
                <a:spcPts val="300"/>
              </a:spcBef>
              <a:spcAft>
                <a:spcPts val="600"/>
              </a:spcAft>
              <a:buClr>
                <a:schemeClr val="accent1"/>
              </a:buClr>
              <a:buFont typeface="Arial" panose="020B0604020202020204" pitchFamily="34" charset="0"/>
              <a:buNone/>
              <a:defRPr sz="1600" b="0">
                <a:solidFill>
                  <a:schemeClr val="tx1"/>
                </a:solidFill>
              </a:defRPr>
            </a:lvl1pPr>
            <a:lvl2pPr marL="540000" indent="-270000">
              <a:spcBef>
                <a:spcPts val="300"/>
              </a:spcBef>
              <a:spcAft>
                <a:spcPts val="600"/>
              </a:spcAft>
              <a:buFont typeface="Arial" panose="020B0604020202020204" pitchFamily="34" charset="0"/>
              <a:buNone/>
              <a:defRPr sz="1600"/>
            </a:lvl2pPr>
          </a:lstStyle>
          <a:p>
            <a:pPr lvl="0"/>
            <a:r>
              <a:rPr lang="en-US"/>
              <a:t>Standard Text 16</a:t>
            </a:r>
          </a:p>
          <a:p>
            <a:pPr lvl="0"/>
            <a:r>
              <a:rPr lang="en-US"/>
              <a:t>Standard bullet 16</a:t>
            </a:r>
          </a:p>
        </p:txBody>
      </p:sp>
      <p:pic>
        <p:nvPicPr>
          <p:cNvPr id="28" name="Picture 27">
            <a:extLst>
              <a:ext uri="{FF2B5EF4-FFF2-40B4-BE49-F238E27FC236}">
                <a16:creationId xmlns:a16="http://schemas.microsoft.com/office/drawing/2014/main" id="{3D83EFEE-1A28-4845-BE8D-F727C55AD7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C6E67701-16AD-F247-BF00-65D569D1454C}"/>
              </a:ext>
            </a:extLst>
          </p:cNvPr>
          <p:cNvSpPr>
            <a:spLocks noGrp="1"/>
          </p:cNvSpPr>
          <p:nvPr>
            <p:ph type="ftr" sz="quarter" idx="16"/>
          </p:nvPr>
        </p:nvSpPr>
        <p:spPr/>
        <p:txBody>
          <a:bodyPr/>
          <a:lstStyle/>
          <a:p>
            <a:r>
              <a:rPr lang="en-US"/>
              <a:t>© Arcadis 2023</a:t>
            </a:r>
          </a:p>
        </p:txBody>
      </p:sp>
      <p:sp>
        <p:nvSpPr>
          <p:cNvPr id="4" name="Text Placeholder 3">
            <a:extLst>
              <a:ext uri="{FF2B5EF4-FFF2-40B4-BE49-F238E27FC236}">
                <a16:creationId xmlns:a16="http://schemas.microsoft.com/office/drawing/2014/main" id="{CBFB406D-6E7A-4D96-9591-97A2B23B23C6}"/>
              </a:ext>
            </a:extLst>
          </p:cNvPr>
          <p:cNvSpPr>
            <a:spLocks noGrp="1"/>
          </p:cNvSpPr>
          <p:nvPr>
            <p:ph type="body" sz="quarter" idx="18"/>
          </p:nvPr>
        </p:nvSpPr>
        <p:spPr>
          <a:xfrm>
            <a:off x="457200" y="1600200"/>
            <a:ext cx="11277600" cy="661796"/>
          </a:xfrm>
          <a:prstGeom prst="rect">
            <a:avLst/>
          </a:prstGeom>
        </p:spPr>
        <p:txBody>
          <a:bodyPr lIns="0" tIns="0" rIns="0" bIns="0"/>
          <a:lstStyle>
            <a:lvl1pPr>
              <a:defRPr sz="2100">
                <a:solidFill>
                  <a:schemeClr val="accent1"/>
                </a:solidFill>
              </a:defRPr>
            </a:lvl1pPr>
            <a:lvl2pPr marL="0" indent="0">
              <a:buNone/>
              <a:defRPr/>
            </a:lvl2pPr>
          </a:lstStyle>
          <a:p>
            <a:pPr lvl="0"/>
            <a:r>
              <a:rPr lang="en-GB"/>
              <a:t>Click to edit Master text styles</a:t>
            </a:r>
          </a:p>
        </p:txBody>
      </p:sp>
      <p:sp>
        <p:nvSpPr>
          <p:cNvPr id="3" name="Date Placeholder 20">
            <a:extLst>
              <a:ext uri="{FF2B5EF4-FFF2-40B4-BE49-F238E27FC236}">
                <a16:creationId xmlns:a16="http://schemas.microsoft.com/office/drawing/2014/main" id="{DAC4F4F6-FCA8-AC85-5297-4F1717D0242A}"/>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5" name="Slide Number Placeholder 22">
            <a:extLst>
              <a:ext uri="{FF2B5EF4-FFF2-40B4-BE49-F238E27FC236}">
                <a16:creationId xmlns:a16="http://schemas.microsoft.com/office/drawing/2014/main" id="{2A1CD668-E7DF-026E-5E72-52403DBE2D4A}"/>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12098996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1E2E6-68F9-4B47-93D3-947FED19C9A8}"/>
              </a:ext>
            </a:extLst>
          </p:cNvPr>
          <p:cNvSpPr>
            <a:spLocks noGrp="1"/>
          </p:cNvSpPr>
          <p:nvPr>
            <p:ph type="title" hasCustomPrompt="1"/>
          </p:nvPr>
        </p:nvSpPr>
        <p:spPr/>
        <p:txBody>
          <a:bodyPr/>
          <a:lstStyle>
            <a:lvl1pPr>
              <a:defRPr>
                <a:solidFill>
                  <a:schemeClr val="tx1"/>
                </a:solidFill>
              </a:defRPr>
            </a:lvl1pPr>
          </a:lstStyle>
          <a:p>
            <a:r>
              <a:rPr lang="en-US"/>
              <a:t>Two column content slide title</a:t>
            </a:r>
            <a:endParaRPr lang="en-PH"/>
          </a:p>
        </p:txBody>
      </p:sp>
      <p:sp>
        <p:nvSpPr>
          <p:cNvPr id="17" name="Text Placeholder 16">
            <a:extLst>
              <a:ext uri="{FF2B5EF4-FFF2-40B4-BE49-F238E27FC236}">
                <a16:creationId xmlns:a16="http://schemas.microsoft.com/office/drawing/2014/main" id="{298B0F4A-603D-4EE9-86E7-F8ECA1A3CF64}"/>
              </a:ext>
            </a:extLst>
          </p:cNvPr>
          <p:cNvSpPr>
            <a:spLocks noGrp="1"/>
          </p:cNvSpPr>
          <p:nvPr>
            <p:ph type="body" sz="quarter" idx="14" hasCustomPrompt="1"/>
          </p:nvPr>
        </p:nvSpPr>
        <p:spPr>
          <a:xfrm>
            <a:off x="457200" y="2309018"/>
            <a:ext cx="5524500" cy="4091782"/>
          </a:xfrm>
          <a:prstGeom prst="rect">
            <a:avLst/>
          </a:prstGeom>
        </p:spPr>
        <p:txBody>
          <a:bodyPr lIns="0" tIns="0" rIns="0" bIns="0"/>
          <a:lstStyle>
            <a:lvl1pPr marL="270000" indent="-270000">
              <a:spcBef>
                <a:spcPts val="300"/>
              </a:spcBef>
              <a:spcAft>
                <a:spcPts val="600"/>
              </a:spcAft>
              <a:buClr>
                <a:schemeClr val="accent1"/>
              </a:buClr>
              <a:buFont typeface="Arial" panose="020B0604020202020204" pitchFamily="34" charset="0"/>
              <a:buChar char="•"/>
              <a:defRPr sz="1400" b="0">
                <a:solidFill>
                  <a:schemeClr val="tx1"/>
                </a:solidFill>
              </a:defRPr>
            </a:lvl1pPr>
            <a:lvl2pPr marL="540000" indent="-270000">
              <a:spcBef>
                <a:spcPts val="300"/>
              </a:spcBef>
              <a:spcAft>
                <a:spcPts val="600"/>
              </a:spcAft>
              <a:buFont typeface="Arial" panose="020B0604020202020204" pitchFamily="34" charset="0"/>
              <a:buChar char="−"/>
              <a:defRPr sz="1400"/>
            </a:lvl2pPr>
          </a:lstStyle>
          <a:p>
            <a:pPr lvl="0"/>
            <a:r>
              <a:rPr lang="en-US"/>
              <a:t>Standard bullet 14</a:t>
            </a:r>
          </a:p>
          <a:p>
            <a:pPr lvl="1"/>
            <a:r>
              <a:rPr lang="en-US"/>
              <a:t>Second level standard bullet 14</a:t>
            </a:r>
          </a:p>
        </p:txBody>
      </p:sp>
      <p:sp>
        <p:nvSpPr>
          <p:cNvPr id="22" name="Text Placeholder 16">
            <a:extLst>
              <a:ext uri="{FF2B5EF4-FFF2-40B4-BE49-F238E27FC236}">
                <a16:creationId xmlns:a16="http://schemas.microsoft.com/office/drawing/2014/main" id="{AD203639-DCA9-4BBA-A1F3-753BF58A052F}"/>
              </a:ext>
            </a:extLst>
          </p:cNvPr>
          <p:cNvSpPr>
            <a:spLocks noGrp="1"/>
          </p:cNvSpPr>
          <p:nvPr>
            <p:ph type="body" sz="quarter" idx="15" hasCustomPrompt="1"/>
          </p:nvPr>
        </p:nvSpPr>
        <p:spPr>
          <a:xfrm>
            <a:off x="457200" y="1842292"/>
            <a:ext cx="5524500" cy="238126"/>
          </a:xfrm>
          <a:prstGeom prst="rect">
            <a:avLst/>
          </a:prstGeom>
        </p:spPr>
        <p:txBody>
          <a:bodyPr lIns="0" tIns="0" rIns="0" bIns="0">
            <a:noAutofit/>
          </a:bodyPr>
          <a:lstStyle>
            <a:lvl1pPr>
              <a:lnSpc>
                <a:spcPct val="90000"/>
              </a:lnSpc>
              <a:spcBef>
                <a:spcPts val="600"/>
              </a:spcBef>
              <a:spcAft>
                <a:spcPts val="1200"/>
              </a:spcAft>
              <a:defRPr sz="1600" b="1">
                <a:solidFill>
                  <a:schemeClr val="accent1"/>
                </a:solidFill>
              </a:defRPr>
            </a:lvl1pPr>
          </a:lstStyle>
          <a:p>
            <a:pPr lvl="0"/>
            <a:r>
              <a:rPr lang="en-US"/>
              <a:t>Section title</a:t>
            </a:r>
          </a:p>
        </p:txBody>
      </p:sp>
      <p:sp>
        <p:nvSpPr>
          <p:cNvPr id="23" name="Text Placeholder 16">
            <a:extLst>
              <a:ext uri="{FF2B5EF4-FFF2-40B4-BE49-F238E27FC236}">
                <a16:creationId xmlns:a16="http://schemas.microsoft.com/office/drawing/2014/main" id="{998836C9-68B5-4657-982E-52E03AACC2C6}"/>
              </a:ext>
            </a:extLst>
          </p:cNvPr>
          <p:cNvSpPr>
            <a:spLocks noGrp="1"/>
          </p:cNvSpPr>
          <p:nvPr>
            <p:ph type="body" sz="quarter" idx="16" hasCustomPrompt="1"/>
          </p:nvPr>
        </p:nvSpPr>
        <p:spPr>
          <a:xfrm>
            <a:off x="6210300" y="2309017"/>
            <a:ext cx="5524500" cy="4091781"/>
          </a:xfrm>
          <a:prstGeom prst="rect">
            <a:avLst/>
          </a:prstGeom>
        </p:spPr>
        <p:txBody>
          <a:bodyPr lIns="0" tIns="0" rIns="0" bIns="0"/>
          <a:lstStyle>
            <a:lvl1pPr marL="270000" indent="-270000">
              <a:spcBef>
                <a:spcPts val="300"/>
              </a:spcBef>
              <a:spcAft>
                <a:spcPts val="600"/>
              </a:spcAft>
              <a:buClr>
                <a:schemeClr val="accent1"/>
              </a:buClr>
              <a:buFont typeface="Arial" panose="020B0604020202020204" pitchFamily="34" charset="0"/>
              <a:buChar char="•"/>
              <a:defRPr sz="1400" b="0">
                <a:solidFill>
                  <a:schemeClr val="tx1"/>
                </a:solidFill>
              </a:defRPr>
            </a:lvl1pPr>
            <a:lvl2pPr marL="540000" indent="-270000">
              <a:spcBef>
                <a:spcPts val="300"/>
              </a:spcBef>
              <a:spcAft>
                <a:spcPts val="600"/>
              </a:spcAft>
              <a:buFont typeface="Arial" panose="020B0604020202020204" pitchFamily="34" charset="0"/>
              <a:buChar char="−"/>
              <a:defRPr sz="1400"/>
            </a:lvl2pPr>
          </a:lstStyle>
          <a:p>
            <a:pPr lvl="0"/>
            <a:r>
              <a:rPr lang="en-US"/>
              <a:t>Standard bullet 14</a:t>
            </a:r>
          </a:p>
          <a:p>
            <a:pPr lvl="1"/>
            <a:r>
              <a:rPr lang="en-US"/>
              <a:t>Second level standard bullet 14</a:t>
            </a:r>
          </a:p>
        </p:txBody>
      </p:sp>
      <p:sp>
        <p:nvSpPr>
          <p:cNvPr id="24" name="Text Placeholder 16">
            <a:extLst>
              <a:ext uri="{FF2B5EF4-FFF2-40B4-BE49-F238E27FC236}">
                <a16:creationId xmlns:a16="http://schemas.microsoft.com/office/drawing/2014/main" id="{A6A9F80A-32AD-4602-AD0E-143DE6B70BA7}"/>
              </a:ext>
            </a:extLst>
          </p:cNvPr>
          <p:cNvSpPr>
            <a:spLocks noGrp="1"/>
          </p:cNvSpPr>
          <p:nvPr>
            <p:ph type="body" sz="quarter" idx="17" hasCustomPrompt="1"/>
          </p:nvPr>
        </p:nvSpPr>
        <p:spPr>
          <a:xfrm>
            <a:off x="6210300" y="1842292"/>
            <a:ext cx="5524500" cy="238126"/>
          </a:xfrm>
          <a:prstGeom prst="rect">
            <a:avLst/>
          </a:prstGeom>
        </p:spPr>
        <p:txBody>
          <a:bodyPr lIns="0" tIns="0" rIns="0" bIns="0">
            <a:noAutofit/>
          </a:bodyPr>
          <a:lstStyle>
            <a:lvl1pPr>
              <a:lnSpc>
                <a:spcPct val="90000"/>
              </a:lnSpc>
              <a:spcBef>
                <a:spcPts val="600"/>
              </a:spcBef>
              <a:spcAft>
                <a:spcPts val="1200"/>
              </a:spcAft>
              <a:defRPr sz="1600" b="1">
                <a:solidFill>
                  <a:schemeClr val="accent1"/>
                </a:solidFill>
              </a:defRPr>
            </a:lvl1pPr>
          </a:lstStyle>
          <a:p>
            <a:pPr lvl="0"/>
            <a:r>
              <a:rPr lang="en-US"/>
              <a:t>Section title</a:t>
            </a:r>
          </a:p>
        </p:txBody>
      </p:sp>
      <p:pic>
        <p:nvPicPr>
          <p:cNvPr id="28" name="Picture 27">
            <a:extLst>
              <a:ext uri="{FF2B5EF4-FFF2-40B4-BE49-F238E27FC236}">
                <a16:creationId xmlns:a16="http://schemas.microsoft.com/office/drawing/2014/main" id="{3D83EFEE-1A28-4845-BE8D-F727C55AD7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7823D34D-2555-464C-A2D4-5150F9D7317A}"/>
              </a:ext>
            </a:extLst>
          </p:cNvPr>
          <p:cNvSpPr>
            <a:spLocks noGrp="1"/>
          </p:cNvSpPr>
          <p:nvPr>
            <p:ph type="ftr" sz="quarter" idx="19"/>
          </p:nvPr>
        </p:nvSpPr>
        <p:spPr/>
        <p:txBody>
          <a:bodyPr/>
          <a:lstStyle/>
          <a:p>
            <a:r>
              <a:rPr lang="en-US"/>
              <a:t>© Arcadis 2023</a:t>
            </a:r>
          </a:p>
        </p:txBody>
      </p:sp>
      <p:sp>
        <p:nvSpPr>
          <p:cNvPr id="3" name="Date Placeholder 20">
            <a:extLst>
              <a:ext uri="{FF2B5EF4-FFF2-40B4-BE49-F238E27FC236}">
                <a16:creationId xmlns:a16="http://schemas.microsoft.com/office/drawing/2014/main" id="{6C3C2E4A-9C3E-9C1B-508D-6330F85FC195}"/>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976ABA20-C98B-DDC9-9392-EB4B78E1C255}"/>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976632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1E2E6-68F9-4B47-93D3-947FED19C9A8}"/>
              </a:ext>
            </a:extLst>
          </p:cNvPr>
          <p:cNvSpPr>
            <a:spLocks noGrp="1"/>
          </p:cNvSpPr>
          <p:nvPr>
            <p:ph type="title" hasCustomPrompt="1"/>
          </p:nvPr>
        </p:nvSpPr>
        <p:spPr/>
        <p:txBody>
          <a:bodyPr/>
          <a:lstStyle>
            <a:lvl1pPr>
              <a:defRPr>
                <a:solidFill>
                  <a:schemeClr val="tx1"/>
                </a:solidFill>
              </a:defRPr>
            </a:lvl1pPr>
          </a:lstStyle>
          <a:p>
            <a:r>
              <a:rPr lang="en-US"/>
              <a:t>Three column content slide title</a:t>
            </a:r>
            <a:endParaRPr lang="en-PH"/>
          </a:p>
        </p:txBody>
      </p:sp>
      <p:sp>
        <p:nvSpPr>
          <p:cNvPr id="17" name="Text Placeholder 16">
            <a:extLst>
              <a:ext uri="{FF2B5EF4-FFF2-40B4-BE49-F238E27FC236}">
                <a16:creationId xmlns:a16="http://schemas.microsoft.com/office/drawing/2014/main" id="{298B0F4A-603D-4EE9-86E7-F8ECA1A3CF64}"/>
              </a:ext>
            </a:extLst>
          </p:cNvPr>
          <p:cNvSpPr>
            <a:spLocks noGrp="1"/>
          </p:cNvSpPr>
          <p:nvPr>
            <p:ph type="body" sz="quarter" idx="14" hasCustomPrompt="1"/>
          </p:nvPr>
        </p:nvSpPr>
        <p:spPr>
          <a:xfrm>
            <a:off x="457200" y="2300520"/>
            <a:ext cx="3581400" cy="4100279"/>
          </a:xfrm>
          <a:prstGeom prst="rect">
            <a:avLst/>
          </a:prstGeom>
        </p:spPr>
        <p:txBody>
          <a:bodyPr lIns="0" tIns="0" rIns="0" bIns="0"/>
          <a:lstStyle>
            <a:lvl1pPr marL="270000" indent="-270000">
              <a:spcBef>
                <a:spcPts val="300"/>
              </a:spcBef>
              <a:spcAft>
                <a:spcPts val="600"/>
              </a:spcAft>
              <a:buClr>
                <a:schemeClr val="accent1"/>
              </a:buClr>
              <a:buFont typeface="Arial" panose="020B0604020202020204" pitchFamily="34" charset="0"/>
              <a:buChar char="•"/>
              <a:defRPr sz="1400" b="0">
                <a:solidFill>
                  <a:schemeClr val="tx1"/>
                </a:solidFill>
              </a:defRPr>
            </a:lvl1pPr>
            <a:lvl2pPr marL="540000" indent="-270000">
              <a:spcBef>
                <a:spcPts val="300"/>
              </a:spcBef>
              <a:spcAft>
                <a:spcPts val="600"/>
              </a:spcAft>
              <a:buFont typeface="Arial" panose="020B0604020202020204" pitchFamily="34" charset="0"/>
              <a:buChar char="−"/>
              <a:defRPr/>
            </a:lvl2pPr>
          </a:lstStyle>
          <a:p>
            <a:pPr lvl="0"/>
            <a:r>
              <a:rPr lang="en-US"/>
              <a:t>Standard bullet 14</a:t>
            </a:r>
          </a:p>
          <a:p>
            <a:pPr lvl="1"/>
            <a:r>
              <a:rPr lang="en-US"/>
              <a:t>Second level standard bullet 14</a:t>
            </a:r>
          </a:p>
        </p:txBody>
      </p:sp>
      <p:sp>
        <p:nvSpPr>
          <p:cNvPr id="22" name="Text Placeholder 16">
            <a:extLst>
              <a:ext uri="{FF2B5EF4-FFF2-40B4-BE49-F238E27FC236}">
                <a16:creationId xmlns:a16="http://schemas.microsoft.com/office/drawing/2014/main" id="{AD203639-DCA9-4BBA-A1F3-753BF58A052F}"/>
              </a:ext>
            </a:extLst>
          </p:cNvPr>
          <p:cNvSpPr>
            <a:spLocks noGrp="1"/>
          </p:cNvSpPr>
          <p:nvPr>
            <p:ph type="body" sz="quarter" idx="15" hasCustomPrompt="1"/>
          </p:nvPr>
        </p:nvSpPr>
        <p:spPr>
          <a:xfrm>
            <a:off x="457200" y="1833795"/>
            <a:ext cx="3581400" cy="238125"/>
          </a:xfrm>
          <a:prstGeom prst="rect">
            <a:avLst/>
          </a:prstGeom>
        </p:spPr>
        <p:txBody>
          <a:bodyPr lIns="0" tIns="0" rIns="0" bIns="0">
            <a:noAutofit/>
          </a:bodyPr>
          <a:lstStyle>
            <a:lvl1pPr>
              <a:lnSpc>
                <a:spcPct val="90000"/>
              </a:lnSpc>
              <a:spcBef>
                <a:spcPts val="600"/>
              </a:spcBef>
              <a:spcAft>
                <a:spcPts val="1200"/>
              </a:spcAft>
              <a:defRPr sz="1600" b="1">
                <a:solidFill>
                  <a:schemeClr val="accent1"/>
                </a:solidFill>
              </a:defRPr>
            </a:lvl1pPr>
          </a:lstStyle>
          <a:p>
            <a:pPr lvl="0"/>
            <a:r>
              <a:rPr lang="en-US"/>
              <a:t>Section title</a:t>
            </a:r>
          </a:p>
        </p:txBody>
      </p:sp>
      <p:sp>
        <p:nvSpPr>
          <p:cNvPr id="23" name="Text Placeholder 16">
            <a:extLst>
              <a:ext uri="{FF2B5EF4-FFF2-40B4-BE49-F238E27FC236}">
                <a16:creationId xmlns:a16="http://schemas.microsoft.com/office/drawing/2014/main" id="{998836C9-68B5-4657-982E-52E03AACC2C6}"/>
              </a:ext>
            </a:extLst>
          </p:cNvPr>
          <p:cNvSpPr>
            <a:spLocks noGrp="1"/>
          </p:cNvSpPr>
          <p:nvPr>
            <p:ph type="body" sz="quarter" idx="16" hasCustomPrompt="1"/>
          </p:nvPr>
        </p:nvSpPr>
        <p:spPr>
          <a:xfrm>
            <a:off x="4267200" y="2300520"/>
            <a:ext cx="3581400" cy="4100279"/>
          </a:xfrm>
          <a:prstGeom prst="rect">
            <a:avLst/>
          </a:prstGeom>
        </p:spPr>
        <p:txBody>
          <a:bodyPr lIns="0" tIns="0" rIns="0" bIns="0"/>
          <a:lstStyle>
            <a:lvl1pPr marL="270000" indent="-270000">
              <a:spcBef>
                <a:spcPts val="300"/>
              </a:spcBef>
              <a:spcAft>
                <a:spcPts val="600"/>
              </a:spcAft>
              <a:buClr>
                <a:schemeClr val="accent1"/>
              </a:buClr>
              <a:buFont typeface="Arial" panose="020B0604020202020204" pitchFamily="34" charset="0"/>
              <a:buChar char="•"/>
              <a:defRPr sz="1400" b="0">
                <a:solidFill>
                  <a:schemeClr val="tx1"/>
                </a:solidFill>
              </a:defRPr>
            </a:lvl1pPr>
            <a:lvl2pPr marL="540000" indent="-270000">
              <a:spcBef>
                <a:spcPts val="300"/>
              </a:spcBef>
              <a:spcAft>
                <a:spcPts val="600"/>
              </a:spcAft>
              <a:buFont typeface="Arial" panose="020B0604020202020204" pitchFamily="34" charset="0"/>
              <a:buChar char="−"/>
              <a:defRPr/>
            </a:lvl2pPr>
          </a:lstStyle>
          <a:p>
            <a:pPr lvl="0"/>
            <a:r>
              <a:rPr lang="en-US"/>
              <a:t>Standard bullet 14</a:t>
            </a:r>
          </a:p>
          <a:p>
            <a:pPr lvl="1"/>
            <a:r>
              <a:rPr lang="en-US"/>
              <a:t>Second level standard bullet 14</a:t>
            </a:r>
          </a:p>
        </p:txBody>
      </p:sp>
      <p:sp>
        <p:nvSpPr>
          <p:cNvPr id="24" name="Text Placeholder 16">
            <a:extLst>
              <a:ext uri="{FF2B5EF4-FFF2-40B4-BE49-F238E27FC236}">
                <a16:creationId xmlns:a16="http://schemas.microsoft.com/office/drawing/2014/main" id="{A6A9F80A-32AD-4602-AD0E-143DE6B70BA7}"/>
              </a:ext>
            </a:extLst>
          </p:cNvPr>
          <p:cNvSpPr>
            <a:spLocks noGrp="1"/>
          </p:cNvSpPr>
          <p:nvPr>
            <p:ph type="body" sz="quarter" idx="17" hasCustomPrompt="1"/>
          </p:nvPr>
        </p:nvSpPr>
        <p:spPr>
          <a:xfrm>
            <a:off x="4267200" y="1833795"/>
            <a:ext cx="3581400" cy="238125"/>
          </a:xfrm>
          <a:prstGeom prst="rect">
            <a:avLst/>
          </a:prstGeom>
        </p:spPr>
        <p:txBody>
          <a:bodyPr lIns="0" tIns="0" rIns="0" bIns="0">
            <a:noAutofit/>
          </a:bodyPr>
          <a:lstStyle>
            <a:lvl1pPr>
              <a:lnSpc>
                <a:spcPct val="90000"/>
              </a:lnSpc>
              <a:spcBef>
                <a:spcPts val="600"/>
              </a:spcBef>
              <a:spcAft>
                <a:spcPts val="1200"/>
              </a:spcAft>
              <a:defRPr sz="1600" b="1">
                <a:solidFill>
                  <a:schemeClr val="accent1"/>
                </a:solidFill>
              </a:defRPr>
            </a:lvl1pPr>
          </a:lstStyle>
          <a:p>
            <a:pPr lvl="0"/>
            <a:r>
              <a:rPr lang="en-US"/>
              <a:t>Section title</a:t>
            </a:r>
          </a:p>
        </p:txBody>
      </p:sp>
      <p:sp>
        <p:nvSpPr>
          <p:cNvPr id="25" name="Text Placeholder 16">
            <a:extLst>
              <a:ext uri="{FF2B5EF4-FFF2-40B4-BE49-F238E27FC236}">
                <a16:creationId xmlns:a16="http://schemas.microsoft.com/office/drawing/2014/main" id="{134F5A69-A25D-405C-AD1C-37A59E633A0B}"/>
              </a:ext>
            </a:extLst>
          </p:cNvPr>
          <p:cNvSpPr>
            <a:spLocks noGrp="1"/>
          </p:cNvSpPr>
          <p:nvPr>
            <p:ph type="body" sz="quarter" idx="18" hasCustomPrompt="1"/>
          </p:nvPr>
        </p:nvSpPr>
        <p:spPr>
          <a:xfrm>
            <a:off x="8115300" y="2300521"/>
            <a:ext cx="3581400" cy="4100278"/>
          </a:xfrm>
          <a:prstGeom prst="rect">
            <a:avLst/>
          </a:prstGeom>
        </p:spPr>
        <p:txBody>
          <a:bodyPr lIns="0" tIns="0" rIns="0" bIns="0"/>
          <a:lstStyle>
            <a:lvl1pPr marL="270000" indent="-270000">
              <a:spcBef>
                <a:spcPts val="300"/>
              </a:spcBef>
              <a:spcAft>
                <a:spcPts val="600"/>
              </a:spcAft>
              <a:buClr>
                <a:schemeClr val="accent1"/>
              </a:buClr>
              <a:buFont typeface="Arial" panose="020B0604020202020204" pitchFamily="34" charset="0"/>
              <a:buChar char="•"/>
              <a:defRPr sz="1400" b="0">
                <a:solidFill>
                  <a:schemeClr val="tx1"/>
                </a:solidFill>
              </a:defRPr>
            </a:lvl1pPr>
            <a:lvl2pPr marL="540000" indent="-270000">
              <a:spcBef>
                <a:spcPts val="300"/>
              </a:spcBef>
              <a:spcAft>
                <a:spcPts val="600"/>
              </a:spcAft>
              <a:buFont typeface="Arial" panose="020B0604020202020204" pitchFamily="34" charset="0"/>
              <a:buChar char="−"/>
              <a:defRPr/>
            </a:lvl2pPr>
          </a:lstStyle>
          <a:p>
            <a:pPr lvl="0"/>
            <a:r>
              <a:rPr lang="en-US"/>
              <a:t>Standard bullet 14</a:t>
            </a:r>
          </a:p>
          <a:p>
            <a:pPr lvl="1"/>
            <a:r>
              <a:rPr lang="en-US"/>
              <a:t>Second level standard bullet 14</a:t>
            </a:r>
          </a:p>
        </p:txBody>
      </p:sp>
      <p:sp>
        <p:nvSpPr>
          <p:cNvPr id="26" name="Text Placeholder 16">
            <a:extLst>
              <a:ext uri="{FF2B5EF4-FFF2-40B4-BE49-F238E27FC236}">
                <a16:creationId xmlns:a16="http://schemas.microsoft.com/office/drawing/2014/main" id="{72B29582-9D7B-409D-8BAF-67D6EDE8B4F1}"/>
              </a:ext>
            </a:extLst>
          </p:cNvPr>
          <p:cNvSpPr>
            <a:spLocks noGrp="1"/>
          </p:cNvSpPr>
          <p:nvPr>
            <p:ph type="body" sz="quarter" idx="19" hasCustomPrompt="1"/>
          </p:nvPr>
        </p:nvSpPr>
        <p:spPr>
          <a:xfrm>
            <a:off x="8115300" y="1833795"/>
            <a:ext cx="3581400" cy="238125"/>
          </a:xfrm>
          <a:prstGeom prst="rect">
            <a:avLst/>
          </a:prstGeom>
        </p:spPr>
        <p:txBody>
          <a:bodyPr lIns="0" tIns="0" rIns="0" bIns="0">
            <a:noAutofit/>
          </a:bodyPr>
          <a:lstStyle>
            <a:lvl1pPr>
              <a:lnSpc>
                <a:spcPct val="90000"/>
              </a:lnSpc>
              <a:spcBef>
                <a:spcPts val="600"/>
              </a:spcBef>
              <a:spcAft>
                <a:spcPts val="1200"/>
              </a:spcAft>
              <a:defRPr sz="1600" b="1">
                <a:solidFill>
                  <a:schemeClr val="accent1"/>
                </a:solidFill>
              </a:defRPr>
            </a:lvl1pPr>
          </a:lstStyle>
          <a:p>
            <a:pPr lvl="0"/>
            <a:r>
              <a:rPr lang="en-US"/>
              <a:t>Section title</a:t>
            </a:r>
          </a:p>
        </p:txBody>
      </p:sp>
      <p:pic>
        <p:nvPicPr>
          <p:cNvPr id="28" name="Picture 27">
            <a:extLst>
              <a:ext uri="{FF2B5EF4-FFF2-40B4-BE49-F238E27FC236}">
                <a16:creationId xmlns:a16="http://schemas.microsoft.com/office/drawing/2014/main" id="{3D83EFEE-1A28-4845-BE8D-F727C55AD7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51795D0A-85CF-DF42-96F8-5108BF7E553B}"/>
              </a:ext>
            </a:extLst>
          </p:cNvPr>
          <p:cNvSpPr>
            <a:spLocks noGrp="1"/>
          </p:cNvSpPr>
          <p:nvPr>
            <p:ph type="ftr" sz="quarter" idx="21"/>
          </p:nvPr>
        </p:nvSpPr>
        <p:spPr/>
        <p:txBody>
          <a:bodyPr/>
          <a:lstStyle/>
          <a:p>
            <a:r>
              <a:rPr lang="en-US"/>
              <a:t>© Arcadis 2023</a:t>
            </a:r>
          </a:p>
        </p:txBody>
      </p:sp>
    </p:spTree>
    <p:extLst>
      <p:ext uri="{BB962C8B-B14F-4D97-AF65-F5344CB8AC3E}">
        <p14:creationId xmlns:p14="http://schemas.microsoft.com/office/powerpoint/2010/main" val="33258224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eatured quote">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87D24936-7028-4BCA-BA74-9157A23F8E5F}"/>
              </a:ext>
            </a:extLst>
          </p:cNvPr>
          <p:cNvSpPr>
            <a:spLocks noGrp="1"/>
          </p:cNvSpPr>
          <p:nvPr>
            <p:ph type="body" sz="quarter" idx="13" hasCustomPrompt="1"/>
          </p:nvPr>
        </p:nvSpPr>
        <p:spPr>
          <a:xfrm>
            <a:off x="1409700" y="2286000"/>
            <a:ext cx="9372600" cy="1600200"/>
          </a:xfrm>
          <a:prstGeom prst="rect">
            <a:avLst/>
          </a:prstGeom>
        </p:spPr>
        <p:txBody>
          <a:bodyPr lIns="0" tIns="0" rIns="0" bIns="0">
            <a:noAutofit/>
          </a:bodyPr>
          <a:lstStyle>
            <a:lvl1pPr>
              <a:lnSpc>
                <a:spcPct val="90000"/>
              </a:lnSpc>
              <a:spcBef>
                <a:spcPts val="600"/>
              </a:spcBef>
              <a:spcAft>
                <a:spcPts val="1200"/>
              </a:spcAft>
              <a:defRPr sz="2800" b="0" i="1">
                <a:solidFill>
                  <a:schemeClr val="accent1"/>
                </a:solidFill>
              </a:defRPr>
            </a:lvl1pPr>
          </a:lstStyle>
          <a:p>
            <a:pPr lvl="0"/>
            <a:r>
              <a:rPr lang="en-US"/>
              <a:t>“An inspirational and credible client quote that backs up the key message throughout the document and is attempting to get across to the reader or assessor.”</a:t>
            </a:r>
          </a:p>
        </p:txBody>
      </p:sp>
      <p:sp>
        <p:nvSpPr>
          <p:cNvPr id="7" name="Text Placeholder 16">
            <a:extLst>
              <a:ext uri="{FF2B5EF4-FFF2-40B4-BE49-F238E27FC236}">
                <a16:creationId xmlns:a16="http://schemas.microsoft.com/office/drawing/2014/main" id="{481759E4-DDDC-471A-82DE-8F17703FCFAC}"/>
              </a:ext>
            </a:extLst>
          </p:cNvPr>
          <p:cNvSpPr>
            <a:spLocks noGrp="1"/>
          </p:cNvSpPr>
          <p:nvPr>
            <p:ph type="body" sz="quarter" idx="18" hasCustomPrompt="1"/>
          </p:nvPr>
        </p:nvSpPr>
        <p:spPr>
          <a:xfrm>
            <a:off x="1409700" y="4114800"/>
            <a:ext cx="9372600" cy="1371600"/>
          </a:xfrm>
          <a:prstGeom prst="rect">
            <a:avLst/>
          </a:prstGeom>
        </p:spPr>
        <p:txBody>
          <a:bodyPr lIns="0" tIns="0" rIns="0" bIns="0"/>
          <a:lstStyle>
            <a:lvl1pPr>
              <a:lnSpc>
                <a:spcPct val="90000"/>
              </a:lnSpc>
              <a:spcBef>
                <a:spcPts val="600"/>
              </a:spcBef>
              <a:spcAft>
                <a:spcPts val="1200"/>
              </a:spcAft>
              <a:defRPr sz="1600" b="0" i="1">
                <a:solidFill>
                  <a:schemeClr val="tx1"/>
                </a:solidFill>
              </a:defRPr>
            </a:lvl1pPr>
          </a:lstStyle>
          <a:p>
            <a:pPr lvl="0"/>
            <a:r>
              <a:rPr lang="en-US"/>
              <a:t>Name, Role Organization</a:t>
            </a:r>
          </a:p>
        </p:txBody>
      </p:sp>
      <p:sp>
        <p:nvSpPr>
          <p:cNvPr id="8" name="Footer Placeholder 7">
            <a:extLst>
              <a:ext uri="{FF2B5EF4-FFF2-40B4-BE49-F238E27FC236}">
                <a16:creationId xmlns:a16="http://schemas.microsoft.com/office/drawing/2014/main" id="{11E56C0F-FB09-B54A-9726-3AC32ABE06BC}"/>
              </a:ext>
            </a:extLst>
          </p:cNvPr>
          <p:cNvSpPr>
            <a:spLocks noGrp="1"/>
          </p:cNvSpPr>
          <p:nvPr>
            <p:ph type="ftr" sz="quarter" idx="20"/>
          </p:nvPr>
        </p:nvSpPr>
        <p:spPr/>
        <p:txBody>
          <a:bodyPr/>
          <a:lstStyle/>
          <a:p>
            <a:r>
              <a:rPr lang="en-US"/>
              <a:t>© Arcadis 2023</a:t>
            </a:r>
          </a:p>
        </p:txBody>
      </p:sp>
      <p:sp>
        <p:nvSpPr>
          <p:cNvPr id="2" name="Date Placeholder 20">
            <a:extLst>
              <a:ext uri="{FF2B5EF4-FFF2-40B4-BE49-F238E27FC236}">
                <a16:creationId xmlns:a16="http://schemas.microsoft.com/office/drawing/2014/main" id="{6B2539CA-824A-4A3D-62B6-93530F874D38}"/>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3" name="Slide Number Placeholder 22">
            <a:extLst>
              <a:ext uri="{FF2B5EF4-FFF2-40B4-BE49-F238E27FC236}">
                <a16:creationId xmlns:a16="http://schemas.microsoft.com/office/drawing/2014/main" id="{00D287F5-78D3-1FDD-E04B-DBFBB58CD374}"/>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pic>
        <p:nvPicPr>
          <p:cNvPr id="4" name="Picture 3">
            <a:extLst>
              <a:ext uri="{FF2B5EF4-FFF2-40B4-BE49-F238E27FC236}">
                <a16:creationId xmlns:a16="http://schemas.microsoft.com/office/drawing/2014/main" id="{EAE2A757-C795-D669-FE55-6395F5DBD14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Tree>
    <p:extLst>
      <p:ext uri="{BB962C8B-B14F-4D97-AF65-F5344CB8AC3E}">
        <p14:creationId xmlns:p14="http://schemas.microsoft.com/office/powerpoint/2010/main" val="21606503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eatured quote - orange">
    <p:bg>
      <p:bgPr>
        <a:solidFill>
          <a:schemeClr val="tx1"/>
        </a:solid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87D24936-7028-4BCA-BA74-9157A23F8E5F}"/>
              </a:ext>
            </a:extLst>
          </p:cNvPr>
          <p:cNvSpPr>
            <a:spLocks noGrp="1"/>
          </p:cNvSpPr>
          <p:nvPr>
            <p:ph type="body" sz="quarter" idx="13" hasCustomPrompt="1"/>
          </p:nvPr>
        </p:nvSpPr>
        <p:spPr>
          <a:xfrm>
            <a:off x="1409700" y="2286000"/>
            <a:ext cx="9372600" cy="1600200"/>
          </a:xfrm>
          <a:prstGeom prst="rect">
            <a:avLst/>
          </a:prstGeom>
        </p:spPr>
        <p:txBody>
          <a:bodyPr lIns="0" tIns="0" rIns="0" bIns="0">
            <a:noAutofit/>
          </a:bodyPr>
          <a:lstStyle>
            <a:lvl1pPr>
              <a:lnSpc>
                <a:spcPct val="90000"/>
              </a:lnSpc>
              <a:spcBef>
                <a:spcPts val="600"/>
              </a:spcBef>
              <a:spcAft>
                <a:spcPts val="1200"/>
              </a:spcAft>
              <a:defRPr sz="2800" b="0" i="1">
                <a:solidFill>
                  <a:schemeClr val="bg1"/>
                </a:solidFill>
              </a:defRPr>
            </a:lvl1pPr>
          </a:lstStyle>
          <a:p>
            <a:pPr lvl="0"/>
            <a:r>
              <a:rPr lang="en-US"/>
              <a:t>“An inspirational and credible client quote that backs up the key message throughout the document and is attempting to get across to the reader or assessor.”</a:t>
            </a:r>
          </a:p>
        </p:txBody>
      </p:sp>
      <p:sp>
        <p:nvSpPr>
          <p:cNvPr id="7" name="Text Placeholder 16">
            <a:extLst>
              <a:ext uri="{FF2B5EF4-FFF2-40B4-BE49-F238E27FC236}">
                <a16:creationId xmlns:a16="http://schemas.microsoft.com/office/drawing/2014/main" id="{481759E4-DDDC-471A-82DE-8F17703FCFAC}"/>
              </a:ext>
            </a:extLst>
          </p:cNvPr>
          <p:cNvSpPr>
            <a:spLocks noGrp="1"/>
          </p:cNvSpPr>
          <p:nvPr>
            <p:ph type="body" sz="quarter" idx="18" hasCustomPrompt="1"/>
          </p:nvPr>
        </p:nvSpPr>
        <p:spPr>
          <a:xfrm>
            <a:off x="1409700" y="4114800"/>
            <a:ext cx="9372600" cy="1371600"/>
          </a:xfrm>
          <a:prstGeom prst="rect">
            <a:avLst/>
          </a:prstGeom>
        </p:spPr>
        <p:txBody>
          <a:bodyPr lIns="0" tIns="0" rIns="0" bIns="0"/>
          <a:lstStyle>
            <a:lvl1pPr>
              <a:lnSpc>
                <a:spcPct val="90000"/>
              </a:lnSpc>
              <a:spcBef>
                <a:spcPts val="600"/>
              </a:spcBef>
              <a:spcAft>
                <a:spcPts val="1200"/>
              </a:spcAft>
              <a:defRPr sz="1600" b="0" i="1">
                <a:solidFill>
                  <a:schemeClr val="accent1"/>
                </a:solidFill>
              </a:defRPr>
            </a:lvl1pPr>
          </a:lstStyle>
          <a:p>
            <a:pPr lvl="0"/>
            <a:r>
              <a:rPr lang="en-US"/>
              <a:t>Name, Role Organization</a:t>
            </a:r>
          </a:p>
        </p:txBody>
      </p:sp>
      <p:sp>
        <p:nvSpPr>
          <p:cNvPr id="3" name="Footer Placeholder 2">
            <a:extLst>
              <a:ext uri="{FF2B5EF4-FFF2-40B4-BE49-F238E27FC236}">
                <a16:creationId xmlns:a16="http://schemas.microsoft.com/office/drawing/2014/main" id="{4C8D90A7-9DBD-0B48-B43A-7B00D809CBE7}"/>
              </a:ext>
            </a:extLst>
          </p:cNvPr>
          <p:cNvSpPr>
            <a:spLocks noGrp="1"/>
          </p:cNvSpPr>
          <p:nvPr>
            <p:ph type="ftr" sz="quarter" idx="20"/>
          </p:nvPr>
        </p:nvSpPr>
        <p:spPr/>
        <p:txBody>
          <a:bodyPr/>
          <a:lstStyle>
            <a:lvl1pPr>
              <a:defRPr>
                <a:solidFill>
                  <a:schemeClr val="bg2"/>
                </a:solidFill>
              </a:defRPr>
            </a:lvl1pPr>
          </a:lstStyle>
          <a:p>
            <a:r>
              <a:rPr lang="en-US"/>
              <a:t>© Arcadis 2023</a:t>
            </a:r>
          </a:p>
        </p:txBody>
      </p:sp>
      <p:sp>
        <p:nvSpPr>
          <p:cNvPr id="2" name="Date Placeholder 20">
            <a:extLst>
              <a:ext uri="{FF2B5EF4-FFF2-40B4-BE49-F238E27FC236}">
                <a16:creationId xmlns:a16="http://schemas.microsoft.com/office/drawing/2014/main" id="{E938E27A-4068-C842-8474-88966EB321C0}"/>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5678D538-E459-3618-E5D2-92D83689082C}"/>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pic>
        <p:nvPicPr>
          <p:cNvPr id="9" name="Picture 8" descr="&#10;">
            <a:extLst>
              <a:ext uri="{FF2B5EF4-FFF2-40B4-BE49-F238E27FC236}">
                <a16:creationId xmlns:a16="http://schemas.microsoft.com/office/drawing/2014/main" id="{1CFD9988-8D38-F7FE-1520-11D84531E8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1"/>
            <a:ext cx="1496045" cy="228600"/>
          </a:xfrm>
          <a:prstGeom prst="rect">
            <a:avLst/>
          </a:prstGeom>
        </p:spPr>
      </p:pic>
    </p:spTree>
    <p:extLst>
      <p:ext uri="{BB962C8B-B14F-4D97-AF65-F5344CB8AC3E}">
        <p14:creationId xmlns:p14="http://schemas.microsoft.com/office/powerpoint/2010/main" val="446853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line quot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419B76A8-F75C-4A84-BA78-0F10BAB93423}"/>
              </a:ext>
            </a:extLst>
          </p:cNvPr>
          <p:cNvSpPr>
            <a:spLocks noGrp="1"/>
          </p:cNvSpPr>
          <p:nvPr>
            <p:ph type="pic" sz="quarter" idx="15" hasCustomPrompt="1"/>
          </p:nvPr>
        </p:nvSpPr>
        <p:spPr>
          <a:xfrm>
            <a:off x="0" y="0"/>
            <a:ext cx="7886700" cy="6858000"/>
          </a:xfrm>
          <a:prstGeom prst="rect">
            <a:avLst/>
          </a:prstGeom>
          <a:solidFill>
            <a:schemeClr val="bg1">
              <a:lumMod val="95000"/>
            </a:schemeClr>
          </a:solidFill>
          <a:ln>
            <a:noFill/>
          </a:ln>
        </p:spPr>
        <p:txBody>
          <a:bodyPr anchor="b"/>
          <a:lstStyle>
            <a:lvl1pPr algn="r">
              <a:defRPr sz="1100">
                <a:solidFill>
                  <a:schemeClr val="tx2"/>
                </a:solidFill>
              </a:defRPr>
            </a:lvl1pPr>
          </a:lstStyle>
          <a:p>
            <a:r>
              <a:rPr lang="en-US"/>
              <a:t>Click on the icon to insert an image</a:t>
            </a:r>
          </a:p>
        </p:txBody>
      </p:sp>
      <p:sp>
        <p:nvSpPr>
          <p:cNvPr id="11" name="Text Placeholder 16">
            <a:extLst>
              <a:ext uri="{FF2B5EF4-FFF2-40B4-BE49-F238E27FC236}">
                <a16:creationId xmlns:a16="http://schemas.microsoft.com/office/drawing/2014/main" id="{CF93632D-B9B1-42EC-B6DD-06CFA704D6DD}"/>
              </a:ext>
            </a:extLst>
          </p:cNvPr>
          <p:cNvSpPr>
            <a:spLocks noGrp="1"/>
          </p:cNvSpPr>
          <p:nvPr>
            <p:ph type="body" sz="quarter" idx="13" hasCustomPrompt="1"/>
          </p:nvPr>
        </p:nvSpPr>
        <p:spPr>
          <a:xfrm>
            <a:off x="8198778" y="2743200"/>
            <a:ext cx="3536022" cy="1600200"/>
          </a:xfrm>
          <a:prstGeom prst="rect">
            <a:avLst/>
          </a:prstGeom>
        </p:spPr>
        <p:txBody>
          <a:bodyPr lIns="0" tIns="0" rIns="0" bIns="0"/>
          <a:lstStyle>
            <a:lvl1pPr>
              <a:lnSpc>
                <a:spcPct val="90000"/>
              </a:lnSpc>
              <a:spcBef>
                <a:spcPts val="300"/>
              </a:spcBef>
              <a:spcAft>
                <a:spcPts val="600"/>
              </a:spcAft>
              <a:defRPr sz="1800" b="0" i="1">
                <a:solidFill>
                  <a:schemeClr val="accent1"/>
                </a:solidFill>
              </a:defRPr>
            </a:lvl1pPr>
          </a:lstStyle>
          <a:p>
            <a:pPr lvl="0"/>
            <a:r>
              <a:rPr lang="en-US"/>
              <a:t>“Arcadis have delivered incredible outcomes for our people and our clients. We have worked collaboratively together to far exceed our expectations at the start of this project.”</a:t>
            </a:r>
          </a:p>
        </p:txBody>
      </p:sp>
      <p:sp>
        <p:nvSpPr>
          <p:cNvPr id="12" name="Text Placeholder 16">
            <a:extLst>
              <a:ext uri="{FF2B5EF4-FFF2-40B4-BE49-F238E27FC236}">
                <a16:creationId xmlns:a16="http://schemas.microsoft.com/office/drawing/2014/main" id="{E29AFD24-B5A4-4A36-A5FB-E5A6A8150ECE}"/>
              </a:ext>
            </a:extLst>
          </p:cNvPr>
          <p:cNvSpPr>
            <a:spLocks noGrp="1"/>
          </p:cNvSpPr>
          <p:nvPr>
            <p:ph type="body" sz="quarter" idx="18" hasCustomPrompt="1"/>
          </p:nvPr>
        </p:nvSpPr>
        <p:spPr>
          <a:xfrm>
            <a:off x="8198778" y="4572000"/>
            <a:ext cx="3536022" cy="1397000"/>
          </a:xfrm>
          <a:prstGeom prst="rect">
            <a:avLst/>
          </a:prstGeom>
        </p:spPr>
        <p:txBody>
          <a:bodyPr lIns="0" tIns="0" rIns="0" bIns="0"/>
          <a:lstStyle>
            <a:lvl1pPr>
              <a:lnSpc>
                <a:spcPct val="90000"/>
              </a:lnSpc>
              <a:spcBef>
                <a:spcPts val="300"/>
              </a:spcBef>
              <a:spcAft>
                <a:spcPts val="600"/>
              </a:spcAft>
              <a:defRPr sz="1400" b="0" i="1">
                <a:solidFill>
                  <a:schemeClr val="tx1"/>
                </a:solidFill>
              </a:defRPr>
            </a:lvl1pPr>
          </a:lstStyle>
          <a:p>
            <a:pPr lvl="0"/>
            <a:r>
              <a:rPr lang="en-US"/>
              <a:t>Name, Role Organization</a:t>
            </a:r>
          </a:p>
        </p:txBody>
      </p:sp>
      <p:pic>
        <p:nvPicPr>
          <p:cNvPr id="14" name="Picture 13">
            <a:extLst>
              <a:ext uri="{FF2B5EF4-FFF2-40B4-BE49-F238E27FC236}">
                <a16:creationId xmlns:a16="http://schemas.microsoft.com/office/drawing/2014/main" id="{F794148E-040C-45F1-833B-57885EB3C6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BF00D414-E928-4B4D-8CC3-80D4D2D482FE}"/>
              </a:ext>
            </a:extLst>
          </p:cNvPr>
          <p:cNvSpPr>
            <a:spLocks noGrp="1"/>
          </p:cNvSpPr>
          <p:nvPr>
            <p:ph type="ftr" sz="quarter" idx="20"/>
          </p:nvPr>
        </p:nvSpPr>
        <p:spPr/>
        <p:txBody>
          <a:bodyPr/>
          <a:lstStyle/>
          <a:p>
            <a:r>
              <a:rPr lang="en-US"/>
              <a:t>© Arcadis 2023</a:t>
            </a:r>
          </a:p>
        </p:txBody>
      </p:sp>
      <p:sp>
        <p:nvSpPr>
          <p:cNvPr id="4" name="Text Placeholder 16">
            <a:extLst>
              <a:ext uri="{FF2B5EF4-FFF2-40B4-BE49-F238E27FC236}">
                <a16:creationId xmlns:a16="http://schemas.microsoft.com/office/drawing/2014/main" id="{C2717A48-F592-B29C-937D-242F0BA9AF9A}"/>
              </a:ext>
            </a:extLst>
          </p:cNvPr>
          <p:cNvSpPr>
            <a:spLocks noGrp="1"/>
          </p:cNvSpPr>
          <p:nvPr>
            <p:ph type="body" sz="quarter" idx="21" hasCustomPrompt="1"/>
          </p:nvPr>
        </p:nvSpPr>
        <p:spPr>
          <a:xfrm>
            <a:off x="457200" y="457200"/>
            <a:ext cx="3536022" cy="365125"/>
          </a:xfrm>
          <a:prstGeom prst="rect">
            <a:avLst/>
          </a:prstGeom>
        </p:spPr>
        <p:txBody>
          <a:bodyPr lIns="0" tIns="0" rIns="0" bIns="0"/>
          <a:lstStyle>
            <a:lvl1pPr>
              <a:lnSpc>
                <a:spcPct val="90000"/>
              </a:lnSpc>
              <a:spcBef>
                <a:spcPts val="300"/>
              </a:spcBef>
              <a:spcAft>
                <a:spcPts val="600"/>
              </a:spcAft>
              <a:defRPr sz="1200" b="0" i="1">
                <a:solidFill>
                  <a:schemeClr val="bg1"/>
                </a:solidFill>
              </a:defRPr>
            </a:lvl1pPr>
          </a:lstStyle>
          <a:p>
            <a:pPr lvl="0"/>
            <a:r>
              <a:rPr lang="en-US"/>
              <a:t>Project Name | Location</a:t>
            </a:r>
          </a:p>
        </p:txBody>
      </p:sp>
      <p:sp>
        <p:nvSpPr>
          <p:cNvPr id="2" name="Date Placeholder 20">
            <a:extLst>
              <a:ext uri="{FF2B5EF4-FFF2-40B4-BE49-F238E27FC236}">
                <a16:creationId xmlns:a16="http://schemas.microsoft.com/office/drawing/2014/main" id="{B2FAD70A-BF22-1DB6-5D37-AD741B63EEBA}"/>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3" name="Slide Number Placeholder 22">
            <a:extLst>
              <a:ext uri="{FF2B5EF4-FFF2-40B4-BE49-F238E27FC236}">
                <a16:creationId xmlns:a16="http://schemas.microsoft.com/office/drawing/2014/main" id="{9F724CCE-EC86-65D8-0623-0D6A0DE7556D}"/>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5222993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ll-outs - Image Overlay">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7D24B23D-CD1A-46D9-8DFF-0714C8771785}"/>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 &gt; Right Click &gt; Send to Back</a:t>
            </a:r>
          </a:p>
        </p:txBody>
      </p:sp>
      <p:sp>
        <p:nvSpPr>
          <p:cNvPr id="18" name="Title 1">
            <a:extLst>
              <a:ext uri="{FF2B5EF4-FFF2-40B4-BE49-F238E27FC236}">
                <a16:creationId xmlns:a16="http://schemas.microsoft.com/office/drawing/2014/main" id="{81AFEDCA-5DFA-4012-BB79-36C20DA068CA}"/>
              </a:ext>
            </a:extLst>
          </p:cNvPr>
          <p:cNvSpPr>
            <a:spLocks noGrp="1"/>
          </p:cNvSpPr>
          <p:nvPr>
            <p:ph type="title" hasCustomPrompt="1"/>
          </p:nvPr>
        </p:nvSpPr>
        <p:spPr>
          <a:xfrm>
            <a:off x="8458200" y="2435801"/>
            <a:ext cx="3276600" cy="535999"/>
          </a:xfrm>
        </p:spPr>
        <p:txBody>
          <a:bodyPr rIns="90000">
            <a:noAutofit/>
          </a:bodyPr>
          <a:lstStyle>
            <a:lvl1pPr>
              <a:lnSpc>
                <a:spcPct val="90000"/>
              </a:lnSpc>
              <a:defRPr sz="2400">
                <a:solidFill>
                  <a:schemeClr val="bg1"/>
                </a:solidFill>
              </a:defRPr>
            </a:lvl1pPr>
          </a:lstStyle>
          <a:p>
            <a:r>
              <a:rPr lang="en-US"/>
              <a:t>Click to edit Title</a:t>
            </a:r>
            <a:endParaRPr lang="en-PH"/>
          </a:p>
        </p:txBody>
      </p:sp>
      <p:sp>
        <p:nvSpPr>
          <p:cNvPr id="19" name="Text Placeholder 16">
            <a:extLst>
              <a:ext uri="{FF2B5EF4-FFF2-40B4-BE49-F238E27FC236}">
                <a16:creationId xmlns:a16="http://schemas.microsoft.com/office/drawing/2014/main" id="{F68EE003-0251-496B-8C8B-76B18E75457C}"/>
              </a:ext>
            </a:extLst>
          </p:cNvPr>
          <p:cNvSpPr>
            <a:spLocks noGrp="1"/>
          </p:cNvSpPr>
          <p:nvPr>
            <p:ph type="body" sz="quarter" idx="14" hasCustomPrompt="1"/>
          </p:nvPr>
        </p:nvSpPr>
        <p:spPr>
          <a:xfrm>
            <a:off x="8458201" y="3086100"/>
            <a:ext cx="3276600" cy="1257300"/>
          </a:xfrm>
          <a:prstGeom prst="rect">
            <a:avLst/>
          </a:prstGeom>
        </p:spPr>
        <p:txBody>
          <a:bodyPr lIns="0" tIns="0" rIns="90000" bIns="0"/>
          <a:lstStyle>
            <a:lvl1pPr>
              <a:lnSpc>
                <a:spcPct val="90000"/>
              </a:lnSpc>
              <a:spcBef>
                <a:spcPts val="600"/>
              </a:spcBef>
              <a:spcAft>
                <a:spcPts val="1200"/>
              </a:spcAft>
              <a:defRPr sz="1800" b="0" i="1">
                <a:solidFill>
                  <a:schemeClr val="bg1"/>
                </a:solidFill>
              </a:defRPr>
            </a:lvl1pPr>
          </a:lstStyle>
          <a:p>
            <a:pPr lvl="0"/>
            <a:r>
              <a:rPr lang="en-US"/>
              <a:t>Click to add text</a:t>
            </a:r>
          </a:p>
        </p:txBody>
      </p:sp>
      <p:sp>
        <p:nvSpPr>
          <p:cNvPr id="4" name="Footer Placeholder 3">
            <a:extLst>
              <a:ext uri="{FF2B5EF4-FFF2-40B4-BE49-F238E27FC236}">
                <a16:creationId xmlns:a16="http://schemas.microsoft.com/office/drawing/2014/main" id="{EAB8AE54-895F-B04D-8642-2F80BBE1CF8D}"/>
              </a:ext>
            </a:extLst>
          </p:cNvPr>
          <p:cNvSpPr>
            <a:spLocks noGrp="1"/>
          </p:cNvSpPr>
          <p:nvPr>
            <p:ph type="ftr" sz="quarter" idx="17"/>
          </p:nvPr>
        </p:nvSpPr>
        <p:spPr/>
        <p:txBody>
          <a:bodyPr/>
          <a:lstStyle/>
          <a:p>
            <a:r>
              <a:rPr lang="en-US"/>
              <a:t>© Arcadis 2023</a:t>
            </a:r>
          </a:p>
        </p:txBody>
      </p:sp>
      <p:sp>
        <p:nvSpPr>
          <p:cNvPr id="2" name="Date Placeholder 20">
            <a:extLst>
              <a:ext uri="{FF2B5EF4-FFF2-40B4-BE49-F238E27FC236}">
                <a16:creationId xmlns:a16="http://schemas.microsoft.com/office/drawing/2014/main" id="{B6925CA2-8559-6175-3666-A9D075DD5D4E}"/>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3" name="Slide Number Placeholder 22">
            <a:extLst>
              <a:ext uri="{FF2B5EF4-FFF2-40B4-BE49-F238E27FC236}">
                <a16:creationId xmlns:a16="http://schemas.microsoft.com/office/drawing/2014/main" id="{B20A129E-D0D0-45D5-172C-D4FBE9819388}"/>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405143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ll-outs - 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2E6D1-5C65-4E06-B9F8-41A42A7A58D3}"/>
              </a:ext>
            </a:extLst>
          </p:cNvPr>
          <p:cNvSpPr>
            <a:spLocks noGrp="1"/>
          </p:cNvSpPr>
          <p:nvPr>
            <p:ph type="title" hasCustomPrompt="1"/>
          </p:nvPr>
        </p:nvSpPr>
        <p:spPr/>
        <p:txBody>
          <a:bodyPr/>
          <a:lstStyle>
            <a:lvl1pPr>
              <a:defRPr>
                <a:solidFill>
                  <a:schemeClr val="tx1"/>
                </a:solidFill>
              </a:defRPr>
            </a:lvl1pPr>
          </a:lstStyle>
          <a:p>
            <a:r>
              <a:rPr lang="en-US"/>
              <a:t>Click to edit title</a:t>
            </a:r>
            <a:endParaRPr lang="en-PH"/>
          </a:p>
        </p:txBody>
      </p:sp>
      <p:sp>
        <p:nvSpPr>
          <p:cNvPr id="9" name="Text Placeholder 16">
            <a:extLst>
              <a:ext uri="{FF2B5EF4-FFF2-40B4-BE49-F238E27FC236}">
                <a16:creationId xmlns:a16="http://schemas.microsoft.com/office/drawing/2014/main" id="{842E95FB-1D7B-493D-868E-7464FFA1ABD9}"/>
              </a:ext>
            </a:extLst>
          </p:cNvPr>
          <p:cNvSpPr>
            <a:spLocks noGrp="1"/>
          </p:cNvSpPr>
          <p:nvPr>
            <p:ph type="body" sz="quarter" idx="14" hasCustomPrompt="1"/>
          </p:nvPr>
        </p:nvSpPr>
        <p:spPr>
          <a:xfrm>
            <a:off x="457200" y="1828800"/>
            <a:ext cx="7429500" cy="1600200"/>
          </a:xfrm>
          <a:prstGeom prst="rect">
            <a:avLst/>
          </a:prstGeom>
        </p:spPr>
        <p:txBody>
          <a:bodyPr lIns="0" tIns="0" rIns="0" bIns="0">
            <a:noAutofit/>
          </a:bodyPr>
          <a:lstStyle>
            <a:lvl1pPr>
              <a:lnSpc>
                <a:spcPct val="90000"/>
              </a:lnSpc>
              <a:spcBef>
                <a:spcPts val="600"/>
              </a:spcBef>
              <a:spcAft>
                <a:spcPts val="1200"/>
              </a:spcAft>
              <a:defRPr sz="1800" b="0">
                <a:solidFill>
                  <a:schemeClr val="tx1"/>
                </a:solidFill>
              </a:defRPr>
            </a:lvl1pPr>
          </a:lstStyle>
          <a:p>
            <a:pPr lvl="0"/>
            <a:r>
              <a:rPr lang="en-US"/>
              <a:t>Click to add text </a:t>
            </a:r>
          </a:p>
        </p:txBody>
      </p:sp>
      <p:sp>
        <p:nvSpPr>
          <p:cNvPr id="10" name="Picture Placeholder 3">
            <a:extLst>
              <a:ext uri="{FF2B5EF4-FFF2-40B4-BE49-F238E27FC236}">
                <a16:creationId xmlns:a16="http://schemas.microsoft.com/office/drawing/2014/main" id="{EF4DAFD0-4FB4-425B-A42D-299133C97D33}"/>
              </a:ext>
            </a:extLst>
          </p:cNvPr>
          <p:cNvSpPr>
            <a:spLocks noGrp="1"/>
          </p:cNvSpPr>
          <p:nvPr>
            <p:ph type="pic" sz="quarter" idx="15" hasCustomPrompt="1"/>
          </p:nvPr>
        </p:nvSpPr>
        <p:spPr>
          <a:xfrm>
            <a:off x="457200" y="3886200"/>
            <a:ext cx="5593080" cy="25146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11" name="Text Placeholder 16">
            <a:extLst>
              <a:ext uri="{FF2B5EF4-FFF2-40B4-BE49-F238E27FC236}">
                <a16:creationId xmlns:a16="http://schemas.microsoft.com/office/drawing/2014/main" id="{62137EE0-DE44-4020-9C7B-B557B6A445A4}"/>
              </a:ext>
            </a:extLst>
          </p:cNvPr>
          <p:cNvSpPr>
            <a:spLocks noGrp="1"/>
          </p:cNvSpPr>
          <p:nvPr>
            <p:ph type="body" sz="quarter" idx="13" hasCustomPrompt="1"/>
          </p:nvPr>
        </p:nvSpPr>
        <p:spPr>
          <a:xfrm>
            <a:off x="8115300" y="1828800"/>
            <a:ext cx="3619500" cy="1600200"/>
          </a:xfrm>
          <a:prstGeom prst="rect">
            <a:avLst/>
          </a:prstGeom>
          <a:noFill/>
          <a:ln w="6350">
            <a:solidFill>
              <a:schemeClr val="accent1"/>
            </a:solidFill>
          </a:ln>
        </p:spPr>
        <p:txBody>
          <a:bodyPr lIns="180000" tIns="180000" rIns="180000" bIns="180000"/>
          <a:lstStyle>
            <a:lvl1pPr>
              <a:lnSpc>
                <a:spcPct val="90000"/>
              </a:lnSpc>
              <a:spcBef>
                <a:spcPts val="300"/>
              </a:spcBef>
              <a:spcAft>
                <a:spcPts val="600"/>
              </a:spcAft>
              <a:defRPr sz="1600" b="0" i="1">
                <a:solidFill>
                  <a:schemeClr val="accent1"/>
                </a:solidFill>
              </a:defRPr>
            </a:lvl1pPr>
          </a:lstStyle>
          <a:p>
            <a:pPr lvl="0"/>
            <a:r>
              <a:rPr lang="en-US"/>
              <a:t>Call out box styles mirror those across the rest of our suite of </a:t>
            </a:r>
            <a:r>
              <a:rPr lang="en-US" err="1"/>
              <a:t>outputs.The</a:t>
            </a:r>
            <a:r>
              <a:rPr lang="en-US"/>
              <a:t> call out box text can be edited and is designed to resize to accommodate different size text flows.</a:t>
            </a:r>
          </a:p>
        </p:txBody>
      </p:sp>
      <p:sp>
        <p:nvSpPr>
          <p:cNvPr id="12" name="Picture Placeholder 3">
            <a:extLst>
              <a:ext uri="{FF2B5EF4-FFF2-40B4-BE49-F238E27FC236}">
                <a16:creationId xmlns:a16="http://schemas.microsoft.com/office/drawing/2014/main" id="{557CB78A-33C8-4FC1-B165-81F4C2A13BC7}"/>
              </a:ext>
            </a:extLst>
          </p:cNvPr>
          <p:cNvSpPr>
            <a:spLocks noGrp="1"/>
          </p:cNvSpPr>
          <p:nvPr>
            <p:ph type="pic" sz="quarter" idx="16" hasCustomPrompt="1"/>
          </p:nvPr>
        </p:nvSpPr>
        <p:spPr>
          <a:xfrm>
            <a:off x="6141720" y="3886200"/>
            <a:ext cx="5593080" cy="25146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pic>
        <p:nvPicPr>
          <p:cNvPr id="6" name="Picture 5">
            <a:extLst>
              <a:ext uri="{FF2B5EF4-FFF2-40B4-BE49-F238E27FC236}">
                <a16:creationId xmlns:a16="http://schemas.microsoft.com/office/drawing/2014/main" id="{DC761D6C-C804-4FBF-A988-616C419621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8" name="Footer Placeholder 7">
            <a:extLst>
              <a:ext uri="{FF2B5EF4-FFF2-40B4-BE49-F238E27FC236}">
                <a16:creationId xmlns:a16="http://schemas.microsoft.com/office/drawing/2014/main" id="{F5C4DBBE-B057-6A4B-B616-2495AC7F3034}"/>
              </a:ext>
            </a:extLst>
          </p:cNvPr>
          <p:cNvSpPr>
            <a:spLocks noGrp="1"/>
          </p:cNvSpPr>
          <p:nvPr>
            <p:ph type="ftr" sz="quarter" idx="18"/>
          </p:nvPr>
        </p:nvSpPr>
        <p:spPr/>
        <p:txBody>
          <a:bodyPr/>
          <a:lstStyle/>
          <a:p>
            <a:r>
              <a:rPr lang="en-US"/>
              <a:t>© Arcadis 2023</a:t>
            </a:r>
          </a:p>
        </p:txBody>
      </p:sp>
      <p:sp>
        <p:nvSpPr>
          <p:cNvPr id="3" name="Date Placeholder 20">
            <a:extLst>
              <a:ext uri="{FF2B5EF4-FFF2-40B4-BE49-F238E27FC236}">
                <a16:creationId xmlns:a16="http://schemas.microsoft.com/office/drawing/2014/main" id="{D87D679C-C775-2202-70B6-589A48B0C2DC}"/>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A8D64BE7-BC0D-CB4F-FE2E-5B8DCA922010}"/>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7041714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 Video Content - Embedded Video">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05935665-280C-4908-9891-241F791D7F18}"/>
              </a:ext>
            </a:extLst>
          </p:cNvPr>
          <p:cNvSpPr>
            <a:spLocks noGrp="1"/>
          </p:cNvSpPr>
          <p:nvPr>
            <p:ph type="media" sz="quarter" idx="13"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embed a video</a:t>
            </a:r>
          </a:p>
        </p:txBody>
      </p:sp>
    </p:spTree>
    <p:extLst>
      <p:ext uri="{BB962C8B-B14F-4D97-AF65-F5344CB8AC3E}">
        <p14:creationId xmlns:p14="http://schemas.microsoft.com/office/powerpoint/2010/main" val="2578940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Image-led v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A3F17F-4B9B-F515-DB89-6C4C3C09E358}"/>
              </a:ext>
            </a:extLst>
          </p:cNvPr>
          <p:cNvSpPr/>
          <p:nvPr userDrawn="1"/>
        </p:nvSpPr>
        <p:spPr>
          <a:xfrm flipH="1">
            <a:off x="0" y="0"/>
            <a:ext cx="10020300" cy="6858000"/>
          </a:xfrm>
          <a:prstGeom prst="rect">
            <a:avLst/>
          </a:prstGeom>
          <a:gradFill>
            <a:gsLst>
              <a:gs pos="0">
                <a:schemeClr val="bg1"/>
              </a:gs>
              <a:gs pos="100000">
                <a:schemeClr val="bg1"/>
              </a:gs>
            </a:gsLst>
            <a:lin ang="10800000" scaled="0"/>
          </a:gra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H"/>
          </a:p>
        </p:txBody>
      </p:sp>
      <p:sp>
        <p:nvSpPr>
          <p:cNvPr id="8" name="Picture Placeholder 3">
            <a:extLst>
              <a:ext uri="{FF2B5EF4-FFF2-40B4-BE49-F238E27FC236}">
                <a16:creationId xmlns:a16="http://schemas.microsoft.com/office/drawing/2014/main" id="{7D5A90F7-5FDF-EA45-B744-518116FA8147}"/>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200">
                <a:solidFill>
                  <a:schemeClr val="tx2"/>
                </a:solidFill>
              </a:defRPr>
            </a:lvl1pPr>
          </a:lstStyle>
          <a:p>
            <a:r>
              <a:rPr lang="en-US"/>
              <a:t>Click on the icon to insert an image &gt; Right Click &gt; Send to Back</a:t>
            </a:r>
          </a:p>
        </p:txBody>
      </p:sp>
    </p:spTree>
    <p:extLst>
      <p:ext uri="{BB962C8B-B14F-4D97-AF65-F5344CB8AC3E}">
        <p14:creationId xmlns:p14="http://schemas.microsoft.com/office/powerpoint/2010/main" val="11381976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4A8869CB-2223-4946-81BC-8717270A6AD9}"/>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3" name="Footer Placeholder 2">
            <a:extLst>
              <a:ext uri="{FF2B5EF4-FFF2-40B4-BE49-F238E27FC236}">
                <a16:creationId xmlns:a16="http://schemas.microsoft.com/office/drawing/2014/main" id="{B093C0D5-9D81-4041-A629-7E97DCF54DF4}"/>
              </a:ext>
            </a:extLst>
          </p:cNvPr>
          <p:cNvSpPr>
            <a:spLocks noGrp="1"/>
          </p:cNvSpPr>
          <p:nvPr>
            <p:ph type="ftr" sz="quarter" idx="17"/>
          </p:nvPr>
        </p:nvSpPr>
        <p:spPr/>
        <p:txBody>
          <a:bodyPr/>
          <a:lstStyle/>
          <a:p>
            <a:r>
              <a:rPr lang="en-US"/>
              <a:t>© Arcadis 2023</a:t>
            </a:r>
          </a:p>
        </p:txBody>
      </p:sp>
    </p:spTree>
    <p:extLst>
      <p:ext uri="{BB962C8B-B14F-4D97-AF65-F5344CB8AC3E}">
        <p14:creationId xmlns:p14="http://schemas.microsoft.com/office/powerpoint/2010/main" val="17670778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ngle image with title">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4A8869CB-2223-4946-81BC-8717270A6AD9}"/>
              </a:ext>
            </a:extLst>
          </p:cNvPr>
          <p:cNvSpPr>
            <a:spLocks noGrp="1"/>
          </p:cNvSpPr>
          <p:nvPr>
            <p:ph type="pic" sz="quarter" idx="15" hasCustomPrompt="1"/>
          </p:nvPr>
        </p:nvSpPr>
        <p:spPr>
          <a:xfrm>
            <a:off x="457200" y="1828800"/>
            <a:ext cx="11277600" cy="4572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8" name="Title 1">
            <a:extLst>
              <a:ext uri="{FF2B5EF4-FFF2-40B4-BE49-F238E27FC236}">
                <a16:creationId xmlns:a16="http://schemas.microsoft.com/office/drawing/2014/main" id="{834B9CBD-AF1F-4C24-B1D3-A7A9BEC7EF9F}"/>
              </a:ext>
            </a:extLst>
          </p:cNvPr>
          <p:cNvSpPr>
            <a:spLocks noGrp="1"/>
          </p:cNvSpPr>
          <p:nvPr>
            <p:ph type="title" hasCustomPrompt="1"/>
          </p:nvPr>
        </p:nvSpPr>
        <p:spPr>
          <a:xfrm>
            <a:off x="457200" y="914400"/>
            <a:ext cx="11277600" cy="685799"/>
          </a:xfrm>
        </p:spPr>
        <p:txBody>
          <a:bodyPr/>
          <a:lstStyle>
            <a:lvl1pPr>
              <a:defRPr>
                <a:solidFill>
                  <a:schemeClr val="tx1"/>
                </a:solidFill>
              </a:defRPr>
            </a:lvl1pPr>
          </a:lstStyle>
          <a:p>
            <a:r>
              <a:rPr lang="en-US"/>
              <a:t>Single image slide title</a:t>
            </a:r>
            <a:endParaRPr lang="en-PH"/>
          </a:p>
        </p:txBody>
      </p:sp>
      <p:pic>
        <p:nvPicPr>
          <p:cNvPr id="9" name="Picture 8">
            <a:extLst>
              <a:ext uri="{FF2B5EF4-FFF2-40B4-BE49-F238E27FC236}">
                <a16:creationId xmlns:a16="http://schemas.microsoft.com/office/drawing/2014/main" id="{50AB2F11-B6C1-B84C-AFFE-6F6717C01B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3" name="Footer Placeholder 2">
            <a:extLst>
              <a:ext uri="{FF2B5EF4-FFF2-40B4-BE49-F238E27FC236}">
                <a16:creationId xmlns:a16="http://schemas.microsoft.com/office/drawing/2014/main" id="{8C20E4F2-4712-9946-9A1A-5445585875A3}"/>
              </a:ext>
            </a:extLst>
          </p:cNvPr>
          <p:cNvSpPr>
            <a:spLocks noGrp="1"/>
          </p:cNvSpPr>
          <p:nvPr>
            <p:ph type="ftr" sz="quarter" idx="17"/>
          </p:nvPr>
        </p:nvSpPr>
        <p:spPr/>
        <p:txBody>
          <a:bodyPr/>
          <a:lstStyle/>
          <a:p>
            <a:r>
              <a:rPr lang="en-US"/>
              <a:t>© Arcadis 2023</a:t>
            </a:r>
          </a:p>
        </p:txBody>
      </p:sp>
      <p:sp>
        <p:nvSpPr>
          <p:cNvPr id="2" name="Date Placeholder 20">
            <a:extLst>
              <a:ext uri="{FF2B5EF4-FFF2-40B4-BE49-F238E27FC236}">
                <a16:creationId xmlns:a16="http://schemas.microsoft.com/office/drawing/2014/main" id="{3F2AC246-ECA3-74A5-8F59-DC9BFABE5DA4}"/>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36C91511-A26C-04F7-6307-FAC5EE7580FF}"/>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38967174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ngle image with descriptio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B4049965-34B5-48F5-8EBC-41C49A331132}"/>
              </a:ext>
            </a:extLst>
          </p:cNvPr>
          <p:cNvSpPr>
            <a:spLocks noGrp="1"/>
          </p:cNvSpPr>
          <p:nvPr>
            <p:ph type="pic" sz="quarter" idx="15" hasCustomPrompt="1"/>
          </p:nvPr>
        </p:nvSpPr>
        <p:spPr>
          <a:xfrm>
            <a:off x="4267200" y="0"/>
            <a:ext cx="79248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2" name="Title 1">
            <a:extLst>
              <a:ext uri="{FF2B5EF4-FFF2-40B4-BE49-F238E27FC236}">
                <a16:creationId xmlns:a16="http://schemas.microsoft.com/office/drawing/2014/main" id="{B55ECC8B-4B56-4777-97FD-BF1D9B8F06E6}"/>
              </a:ext>
            </a:extLst>
          </p:cNvPr>
          <p:cNvSpPr>
            <a:spLocks noGrp="1"/>
          </p:cNvSpPr>
          <p:nvPr>
            <p:ph type="title" hasCustomPrompt="1"/>
          </p:nvPr>
        </p:nvSpPr>
        <p:spPr>
          <a:xfrm>
            <a:off x="457201" y="1143000"/>
            <a:ext cx="3581399" cy="2514600"/>
          </a:xfrm>
        </p:spPr>
        <p:txBody>
          <a:bodyPr>
            <a:noAutofit/>
          </a:bodyPr>
          <a:lstStyle>
            <a:lvl1pPr>
              <a:lnSpc>
                <a:spcPct val="90000"/>
              </a:lnSpc>
              <a:defRPr sz="2800">
                <a:solidFill>
                  <a:schemeClr val="tx1"/>
                </a:solidFill>
              </a:defRPr>
            </a:lvl1pPr>
          </a:lstStyle>
          <a:p>
            <a:r>
              <a:rPr lang="en-US"/>
              <a:t>Single image with description title</a:t>
            </a:r>
            <a:endParaRPr lang="en-PH"/>
          </a:p>
        </p:txBody>
      </p:sp>
      <p:sp>
        <p:nvSpPr>
          <p:cNvPr id="9" name="Text Placeholder 16">
            <a:extLst>
              <a:ext uri="{FF2B5EF4-FFF2-40B4-BE49-F238E27FC236}">
                <a16:creationId xmlns:a16="http://schemas.microsoft.com/office/drawing/2014/main" id="{19AF6AE8-D2B1-4EB5-BBB4-9077B1F7CBEC}"/>
              </a:ext>
            </a:extLst>
          </p:cNvPr>
          <p:cNvSpPr>
            <a:spLocks noGrp="1"/>
          </p:cNvSpPr>
          <p:nvPr>
            <p:ph type="body" sz="quarter" idx="14" hasCustomPrompt="1"/>
          </p:nvPr>
        </p:nvSpPr>
        <p:spPr>
          <a:xfrm>
            <a:off x="457201" y="4114800"/>
            <a:ext cx="3581399" cy="2286000"/>
          </a:xfrm>
          <a:prstGeom prst="rect">
            <a:avLst/>
          </a:prstGeom>
        </p:spPr>
        <p:txBody>
          <a:bodyPr lIns="0" tIns="0" rIns="0" bIns="0"/>
          <a:lstStyle>
            <a:lvl1pPr marL="0" indent="0">
              <a:lnSpc>
                <a:spcPct val="90000"/>
              </a:lnSpc>
              <a:spcBef>
                <a:spcPts val="600"/>
              </a:spcBef>
              <a:spcAft>
                <a:spcPts val="1200"/>
              </a:spcAft>
              <a:buClr>
                <a:schemeClr val="bg1"/>
              </a:buClr>
              <a:buFont typeface="Arial" panose="020B0604020202020204" pitchFamily="34" charset="0"/>
              <a:buNone/>
              <a:defRPr sz="1600" b="0">
                <a:solidFill>
                  <a:schemeClr val="tx1"/>
                </a:solidFill>
              </a:defRPr>
            </a:lvl1pPr>
          </a:lstStyle>
          <a:p>
            <a:pPr lvl="0"/>
            <a:r>
              <a:rPr lang="en-US"/>
              <a:t>Overview text here as additional description for the image</a:t>
            </a:r>
          </a:p>
        </p:txBody>
      </p:sp>
      <p:sp>
        <p:nvSpPr>
          <p:cNvPr id="4" name="Footer Placeholder 3">
            <a:extLst>
              <a:ext uri="{FF2B5EF4-FFF2-40B4-BE49-F238E27FC236}">
                <a16:creationId xmlns:a16="http://schemas.microsoft.com/office/drawing/2014/main" id="{18822379-8B9F-D846-B4E3-49562275A79C}"/>
              </a:ext>
            </a:extLst>
          </p:cNvPr>
          <p:cNvSpPr>
            <a:spLocks noGrp="1"/>
          </p:cNvSpPr>
          <p:nvPr>
            <p:ph type="ftr" sz="quarter" idx="17"/>
          </p:nvPr>
        </p:nvSpPr>
        <p:spPr/>
        <p:txBody>
          <a:bodyPr/>
          <a:lstStyle/>
          <a:p>
            <a:r>
              <a:rPr lang="en-US"/>
              <a:t>© Arcadis 2023</a:t>
            </a:r>
          </a:p>
        </p:txBody>
      </p:sp>
      <p:sp>
        <p:nvSpPr>
          <p:cNvPr id="3" name="Date Placeholder 20">
            <a:extLst>
              <a:ext uri="{FF2B5EF4-FFF2-40B4-BE49-F238E27FC236}">
                <a16:creationId xmlns:a16="http://schemas.microsoft.com/office/drawing/2014/main" id="{9A82A3FB-B604-689D-F8DB-F9BAD914F562}"/>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5" name="Slide Number Placeholder 22">
            <a:extLst>
              <a:ext uri="{FF2B5EF4-FFF2-40B4-BE49-F238E27FC236}">
                <a16:creationId xmlns:a16="http://schemas.microsoft.com/office/drawing/2014/main" id="{F9A20736-3E48-9A27-888C-E33176869AAF}"/>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1859642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image with description">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4A8869CB-2223-4946-81BC-8717270A6AD9}"/>
              </a:ext>
            </a:extLst>
          </p:cNvPr>
          <p:cNvSpPr>
            <a:spLocks noGrp="1"/>
          </p:cNvSpPr>
          <p:nvPr>
            <p:ph type="pic" sz="quarter" idx="15" hasCustomPrompt="1"/>
          </p:nvPr>
        </p:nvSpPr>
        <p:spPr>
          <a:xfrm>
            <a:off x="457200" y="3886200"/>
            <a:ext cx="5657276" cy="25146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video still</a:t>
            </a:r>
          </a:p>
        </p:txBody>
      </p:sp>
      <p:sp>
        <p:nvSpPr>
          <p:cNvPr id="6" name="Picture Placeholder 3">
            <a:extLst>
              <a:ext uri="{FF2B5EF4-FFF2-40B4-BE49-F238E27FC236}">
                <a16:creationId xmlns:a16="http://schemas.microsoft.com/office/drawing/2014/main" id="{12C63D43-69CB-4811-B72D-5F3DCB51568E}"/>
              </a:ext>
            </a:extLst>
          </p:cNvPr>
          <p:cNvSpPr>
            <a:spLocks noGrp="1"/>
          </p:cNvSpPr>
          <p:nvPr>
            <p:ph type="pic" sz="quarter" idx="16" hasCustomPrompt="1"/>
          </p:nvPr>
        </p:nvSpPr>
        <p:spPr>
          <a:xfrm>
            <a:off x="6210300" y="1828800"/>
            <a:ext cx="5524500" cy="4572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video still</a:t>
            </a:r>
          </a:p>
        </p:txBody>
      </p:sp>
      <p:sp>
        <p:nvSpPr>
          <p:cNvPr id="8" name="Title 1">
            <a:extLst>
              <a:ext uri="{FF2B5EF4-FFF2-40B4-BE49-F238E27FC236}">
                <a16:creationId xmlns:a16="http://schemas.microsoft.com/office/drawing/2014/main" id="{834B9CBD-AF1F-4C24-B1D3-A7A9BEC7EF9F}"/>
              </a:ext>
            </a:extLst>
          </p:cNvPr>
          <p:cNvSpPr>
            <a:spLocks noGrp="1"/>
          </p:cNvSpPr>
          <p:nvPr>
            <p:ph type="title" hasCustomPrompt="1"/>
          </p:nvPr>
        </p:nvSpPr>
        <p:spPr>
          <a:xfrm>
            <a:off x="457200" y="914400"/>
            <a:ext cx="11277600" cy="685799"/>
          </a:xfrm>
        </p:spPr>
        <p:txBody>
          <a:bodyPr/>
          <a:lstStyle>
            <a:lvl1pPr>
              <a:defRPr>
                <a:solidFill>
                  <a:schemeClr val="tx1"/>
                </a:solidFill>
              </a:defRPr>
            </a:lvl1pPr>
          </a:lstStyle>
          <a:p>
            <a:r>
              <a:rPr lang="en-US"/>
              <a:t>Click to edit title</a:t>
            </a:r>
            <a:endParaRPr lang="en-PH"/>
          </a:p>
        </p:txBody>
      </p:sp>
      <p:sp>
        <p:nvSpPr>
          <p:cNvPr id="9" name="Text Placeholder 16">
            <a:extLst>
              <a:ext uri="{FF2B5EF4-FFF2-40B4-BE49-F238E27FC236}">
                <a16:creationId xmlns:a16="http://schemas.microsoft.com/office/drawing/2014/main" id="{3250F41B-9145-47D2-ABD7-EBD915A67B82}"/>
              </a:ext>
            </a:extLst>
          </p:cNvPr>
          <p:cNvSpPr>
            <a:spLocks noGrp="1"/>
          </p:cNvSpPr>
          <p:nvPr>
            <p:ph type="body" sz="quarter" idx="14" hasCustomPrompt="1"/>
          </p:nvPr>
        </p:nvSpPr>
        <p:spPr>
          <a:xfrm>
            <a:off x="457200" y="1828800"/>
            <a:ext cx="5524500" cy="1600200"/>
          </a:xfrm>
          <a:prstGeom prst="rect">
            <a:avLst/>
          </a:prstGeom>
        </p:spPr>
        <p:txBody>
          <a:bodyPr lIns="0" tIns="0" rIns="0" bIns="0">
            <a:noAutofit/>
          </a:bodyPr>
          <a:lstStyle>
            <a:lvl1pPr>
              <a:lnSpc>
                <a:spcPct val="90000"/>
              </a:lnSpc>
              <a:spcBef>
                <a:spcPts val="600"/>
              </a:spcBef>
              <a:spcAft>
                <a:spcPts val="1200"/>
              </a:spcAft>
              <a:defRPr sz="1800" b="0">
                <a:solidFill>
                  <a:schemeClr val="tx1"/>
                </a:solidFill>
              </a:defRPr>
            </a:lvl1pPr>
          </a:lstStyle>
          <a:p>
            <a:pPr lvl="0"/>
            <a:r>
              <a:rPr lang="en-US"/>
              <a:t>Click to add text </a:t>
            </a:r>
          </a:p>
        </p:txBody>
      </p:sp>
      <p:pic>
        <p:nvPicPr>
          <p:cNvPr id="13" name="Picture 12">
            <a:extLst>
              <a:ext uri="{FF2B5EF4-FFF2-40B4-BE49-F238E27FC236}">
                <a16:creationId xmlns:a16="http://schemas.microsoft.com/office/drawing/2014/main" id="{88BD6C6B-CE11-4D0F-9437-0FE8560352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3" name="Footer Placeholder 2">
            <a:extLst>
              <a:ext uri="{FF2B5EF4-FFF2-40B4-BE49-F238E27FC236}">
                <a16:creationId xmlns:a16="http://schemas.microsoft.com/office/drawing/2014/main" id="{EB2F11DF-1B83-474F-B702-61417899BC7E}"/>
              </a:ext>
            </a:extLst>
          </p:cNvPr>
          <p:cNvSpPr>
            <a:spLocks noGrp="1"/>
          </p:cNvSpPr>
          <p:nvPr>
            <p:ph type="ftr" sz="quarter" idx="18"/>
          </p:nvPr>
        </p:nvSpPr>
        <p:spPr/>
        <p:txBody>
          <a:bodyPr/>
          <a:lstStyle/>
          <a:p>
            <a:r>
              <a:rPr lang="en-US"/>
              <a:t>© Arcadis 2023</a:t>
            </a:r>
          </a:p>
        </p:txBody>
      </p:sp>
      <p:sp>
        <p:nvSpPr>
          <p:cNvPr id="2" name="Date Placeholder 20">
            <a:extLst>
              <a:ext uri="{FF2B5EF4-FFF2-40B4-BE49-F238E27FC236}">
                <a16:creationId xmlns:a16="http://schemas.microsoft.com/office/drawing/2014/main" id="{860ED819-342B-8048-F509-82E81FA772E0}"/>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5DE0F559-84E5-95A7-9DA1-167405332756}"/>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13808368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image with description v2">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4A8869CB-2223-4946-81BC-8717270A6AD9}"/>
              </a:ext>
            </a:extLst>
          </p:cNvPr>
          <p:cNvSpPr>
            <a:spLocks noGrp="1"/>
          </p:cNvSpPr>
          <p:nvPr>
            <p:ph type="pic" sz="quarter" idx="15" hasCustomPrompt="1"/>
          </p:nvPr>
        </p:nvSpPr>
        <p:spPr>
          <a:xfrm>
            <a:off x="6139111" y="4046220"/>
            <a:ext cx="5595691" cy="2354579"/>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6" name="Picture Placeholder 3">
            <a:extLst>
              <a:ext uri="{FF2B5EF4-FFF2-40B4-BE49-F238E27FC236}">
                <a16:creationId xmlns:a16="http://schemas.microsoft.com/office/drawing/2014/main" id="{12C63D43-69CB-4811-B72D-5F3DCB51568E}"/>
              </a:ext>
            </a:extLst>
          </p:cNvPr>
          <p:cNvSpPr>
            <a:spLocks noGrp="1"/>
          </p:cNvSpPr>
          <p:nvPr>
            <p:ph type="pic" sz="quarter" idx="16" hasCustomPrompt="1"/>
          </p:nvPr>
        </p:nvSpPr>
        <p:spPr>
          <a:xfrm>
            <a:off x="457199" y="1828800"/>
            <a:ext cx="5590471" cy="4572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8" name="Title 1">
            <a:extLst>
              <a:ext uri="{FF2B5EF4-FFF2-40B4-BE49-F238E27FC236}">
                <a16:creationId xmlns:a16="http://schemas.microsoft.com/office/drawing/2014/main" id="{834B9CBD-AF1F-4C24-B1D3-A7A9BEC7EF9F}"/>
              </a:ext>
            </a:extLst>
          </p:cNvPr>
          <p:cNvSpPr>
            <a:spLocks noGrp="1"/>
          </p:cNvSpPr>
          <p:nvPr>
            <p:ph type="title" hasCustomPrompt="1"/>
          </p:nvPr>
        </p:nvSpPr>
        <p:spPr>
          <a:xfrm>
            <a:off x="457200" y="914400"/>
            <a:ext cx="11277600" cy="685799"/>
          </a:xfrm>
        </p:spPr>
        <p:txBody>
          <a:bodyPr/>
          <a:lstStyle>
            <a:lvl1pPr>
              <a:defRPr>
                <a:solidFill>
                  <a:schemeClr val="tx1"/>
                </a:solidFill>
              </a:defRPr>
            </a:lvl1pPr>
          </a:lstStyle>
          <a:p>
            <a:r>
              <a:rPr lang="en-US"/>
              <a:t>Three image slide title</a:t>
            </a:r>
            <a:endParaRPr lang="en-PH"/>
          </a:p>
        </p:txBody>
      </p:sp>
      <p:pic>
        <p:nvPicPr>
          <p:cNvPr id="13" name="Picture 12">
            <a:extLst>
              <a:ext uri="{FF2B5EF4-FFF2-40B4-BE49-F238E27FC236}">
                <a16:creationId xmlns:a16="http://schemas.microsoft.com/office/drawing/2014/main" id="{88BD6C6B-CE11-4D0F-9437-0FE8560352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7800" y="457200"/>
            <a:ext cx="1498600" cy="228631"/>
          </a:xfrm>
          <a:prstGeom prst="rect">
            <a:avLst/>
          </a:prstGeom>
        </p:spPr>
      </p:pic>
      <p:sp>
        <p:nvSpPr>
          <p:cNvPr id="14" name="Picture Placeholder 3">
            <a:extLst>
              <a:ext uri="{FF2B5EF4-FFF2-40B4-BE49-F238E27FC236}">
                <a16:creationId xmlns:a16="http://schemas.microsoft.com/office/drawing/2014/main" id="{E9A60CDB-16CE-3146-B810-249BD5D78100}"/>
              </a:ext>
            </a:extLst>
          </p:cNvPr>
          <p:cNvSpPr>
            <a:spLocks noGrp="1"/>
          </p:cNvSpPr>
          <p:nvPr>
            <p:ph type="pic" sz="quarter" idx="17" hasCustomPrompt="1"/>
          </p:nvPr>
        </p:nvSpPr>
        <p:spPr>
          <a:xfrm>
            <a:off x="6139111" y="1828800"/>
            <a:ext cx="5595691" cy="212598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3" name="Footer Placeholder 2">
            <a:extLst>
              <a:ext uri="{FF2B5EF4-FFF2-40B4-BE49-F238E27FC236}">
                <a16:creationId xmlns:a16="http://schemas.microsoft.com/office/drawing/2014/main" id="{2004D444-C9F0-AD48-A4BE-9AB466C2483E}"/>
              </a:ext>
            </a:extLst>
          </p:cNvPr>
          <p:cNvSpPr>
            <a:spLocks noGrp="1"/>
          </p:cNvSpPr>
          <p:nvPr>
            <p:ph type="ftr" sz="quarter" idx="19"/>
          </p:nvPr>
        </p:nvSpPr>
        <p:spPr/>
        <p:txBody>
          <a:bodyPr/>
          <a:lstStyle/>
          <a:p>
            <a:r>
              <a:rPr lang="en-US"/>
              <a:t>© Arcadis 2023</a:t>
            </a:r>
          </a:p>
        </p:txBody>
      </p:sp>
      <p:sp>
        <p:nvSpPr>
          <p:cNvPr id="2" name="Date Placeholder 20">
            <a:extLst>
              <a:ext uri="{FF2B5EF4-FFF2-40B4-BE49-F238E27FC236}">
                <a16:creationId xmlns:a16="http://schemas.microsoft.com/office/drawing/2014/main" id="{78926660-EE6C-56D4-B17F-694B59A2AAD9}"/>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EE05B2C6-F362-DB3B-9723-63A0E41329D8}"/>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39095193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image with title">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12C63D43-69CB-4811-B72D-5F3DCB51568E}"/>
              </a:ext>
            </a:extLst>
          </p:cNvPr>
          <p:cNvSpPr>
            <a:spLocks noGrp="1"/>
          </p:cNvSpPr>
          <p:nvPr>
            <p:ph type="pic" sz="quarter" idx="16" hasCustomPrompt="1"/>
          </p:nvPr>
        </p:nvSpPr>
        <p:spPr>
          <a:xfrm>
            <a:off x="457200" y="1828800"/>
            <a:ext cx="3649980" cy="4572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8" name="Title 1">
            <a:extLst>
              <a:ext uri="{FF2B5EF4-FFF2-40B4-BE49-F238E27FC236}">
                <a16:creationId xmlns:a16="http://schemas.microsoft.com/office/drawing/2014/main" id="{834B9CBD-AF1F-4C24-B1D3-A7A9BEC7EF9F}"/>
              </a:ext>
            </a:extLst>
          </p:cNvPr>
          <p:cNvSpPr>
            <a:spLocks noGrp="1"/>
          </p:cNvSpPr>
          <p:nvPr>
            <p:ph type="title" hasCustomPrompt="1"/>
          </p:nvPr>
        </p:nvSpPr>
        <p:spPr>
          <a:xfrm>
            <a:off x="457200" y="914400"/>
            <a:ext cx="11277600" cy="685799"/>
          </a:xfrm>
        </p:spPr>
        <p:txBody>
          <a:bodyPr/>
          <a:lstStyle>
            <a:lvl1pPr>
              <a:defRPr>
                <a:solidFill>
                  <a:schemeClr val="tx1"/>
                </a:solidFill>
              </a:defRPr>
            </a:lvl1pPr>
          </a:lstStyle>
          <a:p>
            <a:r>
              <a:rPr lang="en-US"/>
              <a:t>Three image slide title</a:t>
            </a:r>
            <a:endParaRPr lang="en-PH"/>
          </a:p>
        </p:txBody>
      </p:sp>
      <p:pic>
        <p:nvPicPr>
          <p:cNvPr id="13" name="Picture 12">
            <a:extLst>
              <a:ext uri="{FF2B5EF4-FFF2-40B4-BE49-F238E27FC236}">
                <a16:creationId xmlns:a16="http://schemas.microsoft.com/office/drawing/2014/main" id="{88BD6C6B-CE11-4D0F-9437-0FE8560352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15" name="Picture Placeholder 3">
            <a:extLst>
              <a:ext uri="{FF2B5EF4-FFF2-40B4-BE49-F238E27FC236}">
                <a16:creationId xmlns:a16="http://schemas.microsoft.com/office/drawing/2014/main" id="{9FF410F7-E40B-DF41-B357-09FB5BA627F4}"/>
              </a:ext>
            </a:extLst>
          </p:cNvPr>
          <p:cNvSpPr>
            <a:spLocks noGrp="1"/>
          </p:cNvSpPr>
          <p:nvPr>
            <p:ph type="pic" sz="quarter" idx="17" hasCustomPrompt="1"/>
          </p:nvPr>
        </p:nvSpPr>
        <p:spPr>
          <a:xfrm>
            <a:off x="4198620" y="1828800"/>
            <a:ext cx="3766677" cy="4572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16" name="Picture Placeholder 3">
            <a:extLst>
              <a:ext uri="{FF2B5EF4-FFF2-40B4-BE49-F238E27FC236}">
                <a16:creationId xmlns:a16="http://schemas.microsoft.com/office/drawing/2014/main" id="{66C40E00-B15B-E042-A7AA-E28675055E5B}"/>
              </a:ext>
            </a:extLst>
          </p:cNvPr>
          <p:cNvSpPr>
            <a:spLocks noGrp="1"/>
          </p:cNvSpPr>
          <p:nvPr>
            <p:ph type="pic" sz="quarter" idx="18" hasCustomPrompt="1"/>
          </p:nvPr>
        </p:nvSpPr>
        <p:spPr>
          <a:xfrm>
            <a:off x="8056737" y="1828800"/>
            <a:ext cx="3678063" cy="4572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3" name="Footer Placeholder 2">
            <a:extLst>
              <a:ext uri="{FF2B5EF4-FFF2-40B4-BE49-F238E27FC236}">
                <a16:creationId xmlns:a16="http://schemas.microsoft.com/office/drawing/2014/main" id="{B1546ECE-6D60-1349-932A-CAD7E5C44F3B}"/>
              </a:ext>
            </a:extLst>
          </p:cNvPr>
          <p:cNvSpPr>
            <a:spLocks noGrp="1"/>
          </p:cNvSpPr>
          <p:nvPr>
            <p:ph type="ftr" sz="quarter" idx="20"/>
          </p:nvPr>
        </p:nvSpPr>
        <p:spPr/>
        <p:txBody>
          <a:bodyPr/>
          <a:lstStyle/>
          <a:p>
            <a:r>
              <a:rPr lang="en-US"/>
              <a:t>© Arcadis 2023</a:t>
            </a:r>
          </a:p>
        </p:txBody>
      </p:sp>
      <p:sp>
        <p:nvSpPr>
          <p:cNvPr id="2" name="Date Placeholder 20">
            <a:extLst>
              <a:ext uri="{FF2B5EF4-FFF2-40B4-BE49-F238E27FC236}">
                <a16:creationId xmlns:a16="http://schemas.microsoft.com/office/drawing/2014/main" id="{4D16AE65-B1F5-B36F-00F2-472E75B19798}"/>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61C08D7F-7DD9-7596-8854-A7FC85ED60EC}"/>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33890451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hree image full bleed">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12C63D43-69CB-4811-B72D-5F3DCB51568E}"/>
              </a:ext>
            </a:extLst>
          </p:cNvPr>
          <p:cNvSpPr>
            <a:spLocks noGrp="1"/>
          </p:cNvSpPr>
          <p:nvPr>
            <p:ph type="pic" sz="quarter" idx="16" hasCustomPrompt="1"/>
          </p:nvPr>
        </p:nvSpPr>
        <p:spPr>
          <a:xfrm>
            <a:off x="0" y="-2860"/>
            <a:ext cx="397764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15" name="Picture Placeholder 3">
            <a:extLst>
              <a:ext uri="{FF2B5EF4-FFF2-40B4-BE49-F238E27FC236}">
                <a16:creationId xmlns:a16="http://schemas.microsoft.com/office/drawing/2014/main" id="{9FF410F7-E40B-DF41-B357-09FB5BA627F4}"/>
              </a:ext>
            </a:extLst>
          </p:cNvPr>
          <p:cNvSpPr>
            <a:spLocks noGrp="1"/>
          </p:cNvSpPr>
          <p:nvPr>
            <p:ph type="pic" sz="quarter" idx="17" hasCustomPrompt="1"/>
          </p:nvPr>
        </p:nvSpPr>
        <p:spPr>
          <a:xfrm>
            <a:off x="4110735" y="-2860"/>
            <a:ext cx="3977144" cy="6858000"/>
          </a:xfrm>
          <a:prstGeom prst="rect">
            <a:avLst/>
          </a:prstGeom>
          <a:solidFill>
            <a:schemeClr val="bg1">
              <a:lumMod val="95000"/>
            </a:schemeClr>
          </a:solidFill>
          <a:ln>
            <a:solidFill>
              <a:schemeClr val="bg1"/>
            </a:solidFill>
          </a:ln>
        </p:spPr>
        <p:txBody>
          <a:bodyPr anchor="b"/>
          <a:lstStyle>
            <a:lvl1pPr algn="r">
              <a:defRPr sz="1100">
                <a:solidFill>
                  <a:schemeClr val="tx2"/>
                </a:solidFill>
              </a:defRPr>
            </a:lvl1pPr>
          </a:lstStyle>
          <a:p>
            <a:r>
              <a:rPr lang="en-US"/>
              <a:t>Click on the icon to insert image</a:t>
            </a:r>
          </a:p>
        </p:txBody>
      </p:sp>
      <p:sp>
        <p:nvSpPr>
          <p:cNvPr id="16" name="Picture Placeholder 3">
            <a:extLst>
              <a:ext uri="{FF2B5EF4-FFF2-40B4-BE49-F238E27FC236}">
                <a16:creationId xmlns:a16="http://schemas.microsoft.com/office/drawing/2014/main" id="{66C40E00-B15B-E042-A7AA-E28675055E5B}"/>
              </a:ext>
            </a:extLst>
          </p:cNvPr>
          <p:cNvSpPr>
            <a:spLocks noGrp="1"/>
          </p:cNvSpPr>
          <p:nvPr>
            <p:ph type="pic" sz="quarter" idx="18" hasCustomPrompt="1"/>
          </p:nvPr>
        </p:nvSpPr>
        <p:spPr>
          <a:xfrm>
            <a:off x="8220974" y="-2860"/>
            <a:ext cx="397764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3" name="Footer Placeholder 2">
            <a:extLst>
              <a:ext uri="{FF2B5EF4-FFF2-40B4-BE49-F238E27FC236}">
                <a16:creationId xmlns:a16="http://schemas.microsoft.com/office/drawing/2014/main" id="{B1546ECE-6D60-1349-932A-CAD7E5C44F3B}"/>
              </a:ext>
            </a:extLst>
          </p:cNvPr>
          <p:cNvSpPr>
            <a:spLocks noGrp="1"/>
          </p:cNvSpPr>
          <p:nvPr>
            <p:ph type="ftr" sz="quarter" idx="20"/>
          </p:nvPr>
        </p:nvSpPr>
        <p:spPr/>
        <p:txBody>
          <a:bodyPr/>
          <a:lstStyle/>
          <a:p>
            <a:r>
              <a:rPr lang="en-US"/>
              <a:t>© Arcadis 2023</a:t>
            </a:r>
          </a:p>
        </p:txBody>
      </p:sp>
      <p:sp>
        <p:nvSpPr>
          <p:cNvPr id="2" name="Date Placeholder 20">
            <a:extLst>
              <a:ext uri="{FF2B5EF4-FFF2-40B4-BE49-F238E27FC236}">
                <a16:creationId xmlns:a16="http://schemas.microsoft.com/office/drawing/2014/main" id="{563BD9CD-09A5-483E-C7D3-C3B84902CAFC}"/>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54493AF1-E266-1CBA-66D9-8BAB02BE7F73}"/>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40598267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image with title">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4A8869CB-2223-4946-81BC-8717270A6AD9}"/>
              </a:ext>
            </a:extLst>
          </p:cNvPr>
          <p:cNvSpPr>
            <a:spLocks noGrp="1"/>
          </p:cNvSpPr>
          <p:nvPr>
            <p:ph type="pic" sz="quarter" idx="15" hasCustomPrompt="1"/>
          </p:nvPr>
        </p:nvSpPr>
        <p:spPr>
          <a:xfrm>
            <a:off x="457200" y="1828800"/>
            <a:ext cx="5593080" cy="4572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6" name="Picture Placeholder 3">
            <a:extLst>
              <a:ext uri="{FF2B5EF4-FFF2-40B4-BE49-F238E27FC236}">
                <a16:creationId xmlns:a16="http://schemas.microsoft.com/office/drawing/2014/main" id="{12C63D43-69CB-4811-B72D-5F3DCB51568E}"/>
              </a:ext>
            </a:extLst>
          </p:cNvPr>
          <p:cNvSpPr>
            <a:spLocks noGrp="1"/>
          </p:cNvSpPr>
          <p:nvPr>
            <p:ph type="pic" sz="quarter" idx="16" hasCustomPrompt="1"/>
          </p:nvPr>
        </p:nvSpPr>
        <p:spPr>
          <a:xfrm>
            <a:off x="6141720" y="1828800"/>
            <a:ext cx="5593080" cy="4572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8" name="Title 1">
            <a:extLst>
              <a:ext uri="{FF2B5EF4-FFF2-40B4-BE49-F238E27FC236}">
                <a16:creationId xmlns:a16="http://schemas.microsoft.com/office/drawing/2014/main" id="{834B9CBD-AF1F-4C24-B1D3-A7A9BEC7EF9F}"/>
              </a:ext>
            </a:extLst>
          </p:cNvPr>
          <p:cNvSpPr>
            <a:spLocks noGrp="1"/>
          </p:cNvSpPr>
          <p:nvPr>
            <p:ph type="title" hasCustomPrompt="1"/>
          </p:nvPr>
        </p:nvSpPr>
        <p:spPr>
          <a:xfrm>
            <a:off x="457200" y="914400"/>
            <a:ext cx="11277600" cy="685799"/>
          </a:xfrm>
        </p:spPr>
        <p:txBody>
          <a:bodyPr/>
          <a:lstStyle>
            <a:lvl1pPr>
              <a:defRPr>
                <a:solidFill>
                  <a:schemeClr val="tx1"/>
                </a:solidFill>
              </a:defRPr>
            </a:lvl1pPr>
          </a:lstStyle>
          <a:p>
            <a:r>
              <a:rPr lang="en-US"/>
              <a:t>Two image slide title</a:t>
            </a:r>
            <a:endParaRPr lang="en-PH"/>
          </a:p>
        </p:txBody>
      </p:sp>
      <p:pic>
        <p:nvPicPr>
          <p:cNvPr id="13" name="Picture 12">
            <a:extLst>
              <a:ext uri="{FF2B5EF4-FFF2-40B4-BE49-F238E27FC236}">
                <a16:creationId xmlns:a16="http://schemas.microsoft.com/office/drawing/2014/main" id="{88BD6C6B-CE11-4D0F-9437-0FE8560352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3" name="Footer Placeholder 2">
            <a:extLst>
              <a:ext uri="{FF2B5EF4-FFF2-40B4-BE49-F238E27FC236}">
                <a16:creationId xmlns:a16="http://schemas.microsoft.com/office/drawing/2014/main" id="{6C703612-9320-0F46-884A-BD694C9E62A6}"/>
              </a:ext>
            </a:extLst>
          </p:cNvPr>
          <p:cNvSpPr>
            <a:spLocks noGrp="1"/>
          </p:cNvSpPr>
          <p:nvPr>
            <p:ph type="ftr" sz="quarter" idx="18"/>
          </p:nvPr>
        </p:nvSpPr>
        <p:spPr/>
        <p:txBody>
          <a:bodyPr/>
          <a:lstStyle/>
          <a:p>
            <a:r>
              <a:rPr lang="en-US"/>
              <a:t>© Arcadis 2023</a:t>
            </a:r>
          </a:p>
        </p:txBody>
      </p:sp>
      <p:sp>
        <p:nvSpPr>
          <p:cNvPr id="2" name="Date Placeholder 20">
            <a:extLst>
              <a:ext uri="{FF2B5EF4-FFF2-40B4-BE49-F238E27FC236}">
                <a16:creationId xmlns:a16="http://schemas.microsoft.com/office/drawing/2014/main" id="{AECD90BB-AB7F-D480-DF36-60408A2BFBF1}"/>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B0D8F810-01EB-AFDA-C718-0EB04FA36519}"/>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3778417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wo image full bleed">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4A8869CB-2223-4946-81BC-8717270A6AD9}"/>
              </a:ext>
            </a:extLst>
          </p:cNvPr>
          <p:cNvSpPr>
            <a:spLocks noGrp="1"/>
          </p:cNvSpPr>
          <p:nvPr>
            <p:ph type="pic" sz="quarter" idx="15" hasCustomPrompt="1"/>
          </p:nvPr>
        </p:nvSpPr>
        <p:spPr>
          <a:xfrm>
            <a:off x="1" y="0"/>
            <a:ext cx="605028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6" name="Picture Placeholder 3">
            <a:extLst>
              <a:ext uri="{FF2B5EF4-FFF2-40B4-BE49-F238E27FC236}">
                <a16:creationId xmlns:a16="http://schemas.microsoft.com/office/drawing/2014/main" id="{12C63D43-69CB-4811-B72D-5F3DCB51568E}"/>
              </a:ext>
            </a:extLst>
          </p:cNvPr>
          <p:cNvSpPr>
            <a:spLocks noGrp="1"/>
          </p:cNvSpPr>
          <p:nvPr>
            <p:ph type="pic" sz="quarter" idx="16" hasCustomPrompt="1"/>
          </p:nvPr>
        </p:nvSpPr>
        <p:spPr>
          <a:xfrm>
            <a:off x="6141720" y="0"/>
            <a:ext cx="605028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image</a:t>
            </a:r>
          </a:p>
        </p:txBody>
      </p:sp>
      <p:sp>
        <p:nvSpPr>
          <p:cNvPr id="3" name="Footer Placeholder 2">
            <a:extLst>
              <a:ext uri="{FF2B5EF4-FFF2-40B4-BE49-F238E27FC236}">
                <a16:creationId xmlns:a16="http://schemas.microsoft.com/office/drawing/2014/main" id="{6C703612-9320-0F46-884A-BD694C9E62A6}"/>
              </a:ext>
            </a:extLst>
          </p:cNvPr>
          <p:cNvSpPr>
            <a:spLocks noGrp="1"/>
          </p:cNvSpPr>
          <p:nvPr>
            <p:ph type="ftr" sz="quarter" idx="18"/>
          </p:nvPr>
        </p:nvSpPr>
        <p:spPr/>
        <p:txBody>
          <a:bodyPr/>
          <a:lstStyle/>
          <a:p>
            <a:r>
              <a:rPr lang="en-US"/>
              <a:t>© Arcadis 2023</a:t>
            </a:r>
          </a:p>
        </p:txBody>
      </p:sp>
      <p:sp>
        <p:nvSpPr>
          <p:cNvPr id="4" name="Date Placeholder 20">
            <a:extLst>
              <a:ext uri="{FF2B5EF4-FFF2-40B4-BE49-F238E27FC236}">
                <a16:creationId xmlns:a16="http://schemas.microsoft.com/office/drawing/2014/main" id="{56EABF42-3256-43B6-CB8E-31EF1C4EA4BE}"/>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7" name="Slide Number Placeholder 22">
            <a:extLst>
              <a:ext uri="{FF2B5EF4-FFF2-40B4-BE49-F238E27FC236}">
                <a16:creationId xmlns:a16="http://schemas.microsoft.com/office/drawing/2014/main" id="{958E1CC3-0F22-0F39-2B87-9E87BA839DF3}"/>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40754585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0A481-AFC3-4B48-A5A1-24BC5FA60557}"/>
              </a:ext>
            </a:extLst>
          </p:cNvPr>
          <p:cNvSpPr>
            <a:spLocks noGrp="1"/>
          </p:cNvSpPr>
          <p:nvPr>
            <p:ph type="title" hasCustomPrompt="1"/>
          </p:nvPr>
        </p:nvSpPr>
        <p:spPr/>
        <p:txBody>
          <a:bodyPr/>
          <a:lstStyle>
            <a:lvl1pPr>
              <a:defRPr>
                <a:solidFill>
                  <a:schemeClr val="tx1"/>
                </a:solidFill>
              </a:defRPr>
            </a:lvl1pPr>
          </a:lstStyle>
          <a:p>
            <a:r>
              <a:rPr lang="en-US"/>
              <a:t>Click to edit title</a:t>
            </a:r>
            <a:endParaRPr lang="en-PH"/>
          </a:p>
        </p:txBody>
      </p:sp>
      <p:pic>
        <p:nvPicPr>
          <p:cNvPr id="9" name="Picture 8">
            <a:extLst>
              <a:ext uri="{FF2B5EF4-FFF2-40B4-BE49-F238E27FC236}">
                <a16:creationId xmlns:a16="http://schemas.microsoft.com/office/drawing/2014/main" id="{B678EC24-1B0B-4063-90EF-2B01EE915F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9379794E-8DDF-2B43-A6ED-AB4C95E1EE88}"/>
              </a:ext>
            </a:extLst>
          </p:cNvPr>
          <p:cNvSpPr>
            <a:spLocks noGrp="1"/>
          </p:cNvSpPr>
          <p:nvPr>
            <p:ph type="ftr" sz="quarter" idx="11"/>
          </p:nvPr>
        </p:nvSpPr>
        <p:spPr/>
        <p:txBody>
          <a:bodyPr/>
          <a:lstStyle/>
          <a:p>
            <a:r>
              <a:rPr lang="en-US"/>
              <a:t>© Arcadis 2023</a:t>
            </a:r>
          </a:p>
        </p:txBody>
      </p:sp>
      <p:sp>
        <p:nvSpPr>
          <p:cNvPr id="3" name="Date Placeholder 20">
            <a:extLst>
              <a:ext uri="{FF2B5EF4-FFF2-40B4-BE49-F238E27FC236}">
                <a16:creationId xmlns:a16="http://schemas.microsoft.com/office/drawing/2014/main" id="{01AD6E96-0CD4-963E-957A-729C8572A662}"/>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067221F1-5B0C-8DFC-7BF7-FAE46A9E5EC9}"/>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211451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ver - Image-led v5">
    <p:bg>
      <p:bgPr>
        <a:solidFill>
          <a:schemeClr val="bg1">
            <a:lumMod val="95000"/>
          </a:schemeClr>
        </a:solid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7D5A90F7-5FDF-EA45-B744-518116FA8147}"/>
              </a:ext>
            </a:extLst>
          </p:cNvPr>
          <p:cNvSpPr>
            <a:spLocks noGrp="1"/>
          </p:cNvSpPr>
          <p:nvPr>
            <p:ph type="pic" sz="quarter" idx="15" hasCustomPrompt="1"/>
          </p:nvPr>
        </p:nvSpPr>
        <p:spPr>
          <a:xfrm>
            <a:off x="0" y="0"/>
            <a:ext cx="12192000" cy="6858000"/>
          </a:xfrm>
          <a:prstGeom prst="rect">
            <a:avLst/>
          </a:prstGeom>
          <a:noFill/>
        </p:spPr>
        <p:txBody>
          <a:bodyPr anchor="b"/>
          <a:lstStyle>
            <a:lvl1pPr algn="r">
              <a:defRPr sz="1200">
                <a:solidFill>
                  <a:schemeClr val="tx2"/>
                </a:solidFill>
              </a:defRPr>
            </a:lvl1pPr>
          </a:lstStyle>
          <a:p>
            <a:r>
              <a:rPr lang="en-US"/>
              <a:t>Click on the icon to insert an image &gt; Right Click &gt; Send to Back</a:t>
            </a:r>
          </a:p>
        </p:txBody>
      </p:sp>
    </p:spTree>
    <p:extLst>
      <p:ext uri="{BB962C8B-B14F-4D97-AF65-F5344CB8AC3E}">
        <p14:creationId xmlns:p14="http://schemas.microsoft.com/office/powerpoint/2010/main" val="32227459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678EC24-1B0B-4063-90EF-2B01EE915F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9379794E-8DDF-2B43-A6ED-AB4C95E1EE88}"/>
              </a:ext>
            </a:extLst>
          </p:cNvPr>
          <p:cNvSpPr>
            <a:spLocks noGrp="1"/>
          </p:cNvSpPr>
          <p:nvPr>
            <p:ph type="ftr" sz="quarter" idx="11"/>
          </p:nvPr>
        </p:nvSpPr>
        <p:spPr/>
        <p:txBody>
          <a:bodyPr/>
          <a:lstStyle/>
          <a:p>
            <a:r>
              <a:rPr lang="en-US"/>
              <a:t>© Arcadis 2023</a:t>
            </a:r>
          </a:p>
        </p:txBody>
      </p:sp>
      <p:grpSp>
        <p:nvGrpSpPr>
          <p:cNvPr id="3" name="Group 2">
            <a:extLst>
              <a:ext uri="{FF2B5EF4-FFF2-40B4-BE49-F238E27FC236}">
                <a16:creationId xmlns:a16="http://schemas.microsoft.com/office/drawing/2014/main" id="{D71FB267-5C07-9D8B-D3F9-69DCB426E3F3}"/>
              </a:ext>
            </a:extLst>
          </p:cNvPr>
          <p:cNvGrpSpPr/>
          <p:nvPr userDrawn="1"/>
        </p:nvGrpSpPr>
        <p:grpSpPr>
          <a:xfrm>
            <a:off x="1742308" y="1474214"/>
            <a:ext cx="8519001" cy="5041400"/>
            <a:chOff x="806250" y="1980431"/>
            <a:chExt cx="8860930" cy="5243748"/>
          </a:xfrm>
          <a:solidFill>
            <a:srgbClr val="E7E6E6"/>
          </a:solidFill>
        </p:grpSpPr>
        <p:sp>
          <p:nvSpPr>
            <p:cNvPr id="4" name="Freeform 5">
              <a:extLst>
                <a:ext uri="{FF2B5EF4-FFF2-40B4-BE49-F238E27FC236}">
                  <a16:creationId xmlns:a16="http://schemas.microsoft.com/office/drawing/2014/main" id="{4A607C03-BDA9-9D28-0E7E-4B103B30EDB2}"/>
                </a:ext>
              </a:extLst>
            </p:cNvPr>
            <p:cNvSpPr>
              <a:spLocks/>
            </p:cNvSpPr>
            <p:nvPr/>
          </p:nvSpPr>
          <p:spPr bwMode="auto">
            <a:xfrm>
              <a:off x="3118925" y="3808215"/>
              <a:ext cx="55861" cy="27522"/>
            </a:xfrm>
            <a:custGeom>
              <a:avLst/>
              <a:gdLst/>
              <a:ahLst/>
              <a:cxnLst>
                <a:cxn ang="0">
                  <a:pos x="1" y="7"/>
                </a:cxn>
                <a:cxn ang="0">
                  <a:pos x="1" y="6"/>
                </a:cxn>
                <a:cxn ang="0">
                  <a:pos x="4" y="4"/>
                </a:cxn>
                <a:cxn ang="0">
                  <a:pos x="8" y="4"/>
                </a:cxn>
                <a:cxn ang="0">
                  <a:pos x="12" y="2"/>
                </a:cxn>
                <a:cxn ang="0">
                  <a:pos x="14" y="2"/>
                </a:cxn>
                <a:cxn ang="0">
                  <a:pos x="14" y="4"/>
                </a:cxn>
                <a:cxn ang="0">
                  <a:pos x="17" y="2"/>
                </a:cxn>
                <a:cxn ang="0">
                  <a:pos x="17" y="2"/>
                </a:cxn>
                <a:cxn ang="0">
                  <a:pos x="11" y="6"/>
                </a:cxn>
                <a:cxn ang="0">
                  <a:pos x="8" y="7"/>
                </a:cxn>
                <a:cxn ang="0">
                  <a:pos x="4" y="7"/>
                </a:cxn>
                <a:cxn ang="0">
                  <a:pos x="1" y="9"/>
                </a:cxn>
                <a:cxn ang="0">
                  <a:pos x="1" y="7"/>
                </a:cxn>
              </a:cxnLst>
              <a:rect l="0" t="0" r="r" b="b"/>
              <a:pathLst>
                <a:path w="18" h="9">
                  <a:moveTo>
                    <a:pt x="1" y="7"/>
                  </a:moveTo>
                  <a:cubicBezTo>
                    <a:pt x="0" y="7"/>
                    <a:pt x="0" y="7"/>
                    <a:pt x="1" y="6"/>
                  </a:cubicBezTo>
                  <a:cubicBezTo>
                    <a:pt x="4" y="4"/>
                    <a:pt x="3" y="4"/>
                    <a:pt x="4" y="4"/>
                  </a:cubicBezTo>
                  <a:cubicBezTo>
                    <a:pt x="6" y="4"/>
                    <a:pt x="6" y="4"/>
                    <a:pt x="8" y="4"/>
                  </a:cubicBezTo>
                  <a:cubicBezTo>
                    <a:pt x="9" y="2"/>
                    <a:pt x="11" y="4"/>
                    <a:pt x="12" y="2"/>
                  </a:cubicBezTo>
                  <a:cubicBezTo>
                    <a:pt x="15" y="0"/>
                    <a:pt x="17" y="0"/>
                    <a:pt x="14" y="2"/>
                  </a:cubicBezTo>
                  <a:cubicBezTo>
                    <a:pt x="12" y="4"/>
                    <a:pt x="12" y="4"/>
                    <a:pt x="14" y="4"/>
                  </a:cubicBezTo>
                  <a:cubicBezTo>
                    <a:pt x="15" y="2"/>
                    <a:pt x="15" y="4"/>
                    <a:pt x="17" y="2"/>
                  </a:cubicBezTo>
                  <a:cubicBezTo>
                    <a:pt x="18" y="2"/>
                    <a:pt x="18" y="2"/>
                    <a:pt x="17" y="2"/>
                  </a:cubicBezTo>
                  <a:cubicBezTo>
                    <a:pt x="15" y="4"/>
                    <a:pt x="12" y="6"/>
                    <a:pt x="11" y="6"/>
                  </a:cubicBezTo>
                  <a:cubicBezTo>
                    <a:pt x="9" y="6"/>
                    <a:pt x="9" y="7"/>
                    <a:pt x="8" y="7"/>
                  </a:cubicBezTo>
                  <a:cubicBezTo>
                    <a:pt x="6" y="7"/>
                    <a:pt x="4" y="7"/>
                    <a:pt x="4" y="7"/>
                  </a:cubicBezTo>
                  <a:cubicBezTo>
                    <a:pt x="4" y="9"/>
                    <a:pt x="1" y="9"/>
                    <a:pt x="1" y="9"/>
                  </a:cubicBezTo>
                  <a:cubicBezTo>
                    <a:pt x="3" y="7"/>
                    <a:pt x="3" y="7"/>
                    <a:pt x="1" y="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 name="Freeform 7">
              <a:extLst>
                <a:ext uri="{FF2B5EF4-FFF2-40B4-BE49-F238E27FC236}">
                  <a16:creationId xmlns:a16="http://schemas.microsoft.com/office/drawing/2014/main" id="{3A3678F6-97E1-744B-49A7-4FF8CAE64291}"/>
                </a:ext>
              </a:extLst>
            </p:cNvPr>
            <p:cNvSpPr>
              <a:spLocks/>
            </p:cNvSpPr>
            <p:nvPr/>
          </p:nvSpPr>
          <p:spPr bwMode="auto">
            <a:xfrm>
              <a:off x="4328730" y="2819042"/>
              <a:ext cx="279309" cy="147324"/>
            </a:xfrm>
            <a:custGeom>
              <a:avLst/>
              <a:gdLst/>
              <a:ahLst/>
              <a:cxnLst>
                <a:cxn ang="0">
                  <a:pos x="81" y="13"/>
                </a:cxn>
                <a:cxn ang="0">
                  <a:pos x="86" y="16"/>
                </a:cxn>
                <a:cxn ang="0">
                  <a:pos x="89" y="25"/>
                </a:cxn>
                <a:cxn ang="0">
                  <a:pos x="83" y="30"/>
                </a:cxn>
                <a:cxn ang="0">
                  <a:pos x="72" y="34"/>
                </a:cxn>
                <a:cxn ang="0">
                  <a:pos x="60" y="41"/>
                </a:cxn>
                <a:cxn ang="0">
                  <a:pos x="51" y="45"/>
                </a:cxn>
                <a:cxn ang="0">
                  <a:pos x="40" y="44"/>
                </a:cxn>
                <a:cxn ang="0">
                  <a:pos x="26" y="39"/>
                </a:cxn>
                <a:cxn ang="0">
                  <a:pos x="17" y="37"/>
                </a:cxn>
                <a:cxn ang="0">
                  <a:pos x="22" y="36"/>
                </a:cxn>
                <a:cxn ang="0">
                  <a:pos x="20" y="30"/>
                </a:cxn>
                <a:cxn ang="0">
                  <a:pos x="17" y="27"/>
                </a:cxn>
                <a:cxn ang="0">
                  <a:pos x="7" y="25"/>
                </a:cxn>
                <a:cxn ang="0">
                  <a:pos x="14" y="24"/>
                </a:cxn>
                <a:cxn ang="0">
                  <a:pos x="22" y="24"/>
                </a:cxn>
                <a:cxn ang="0">
                  <a:pos x="19" y="20"/>
                </a:cxn>
                <a:cxn ang="0">
                  <a:pos x="20" y="17"/>
                </a:cxn>
                <a:cxn ang="0">
                  <a:pos x="10" y="17"/>
                </a:cxn>
                <a:cxn ang="0">
                  <a:pos x="2" y="16"/>
                </a:cxn>
                <a:cxn ang="0">
                  <a:pos x="5" y="14"/>
                </a:cxn>
                <a:cxn ang="0">
                  <a:pos x="8" y="11"/>
                </a:cxn>
                <a:cxn ang="0">
                  <a:pos x="13" y="8"/>
                </a:cxn>
                <a:cxn ang="0">
                  <a:pos x="20" y="10"/>
                </a:cxn>
                <a:cxn ang="0">
                  <a:pos x="13" y="6"/>
                </a:cxn>
                <a:cxn ang="0">
                  <a:pos x="19" y="3"/>
                </a:cxn>
                <a:cxn ang="0">
                  <a:pos x="26" y="8"/>
                </a:cxn>
                <a:cxn ang="0">
                  <a:pos x="28" y="16"/>
                </a:cxn>
                <a:cxn ang="0">
                  <a:pos x="34" y="14"/>
                </a:cxn>
                <a:cxn ang="0">
                  <a:pos x="36" y="11"/>
                </a:cxn>
                <a:cxn ang="0">
                  <a:pos x="39" y="10"/>
                </a:cxn>
                <a:cxn ang="0">
                  <a:pos x="43" y="11"/>
                </a:cxn>
                <a:cxn ang="0">
                  <a:pos x="49" y="8"/>
                </a:cxn>
                <a:cxn ang="0">
                  <a:pos x="52" y="10"/>
                </a:cxn>
                <a:cxn ang="0">
                  <a:pos x="57" y="10"/>
                </a:cxn>
                <a:cxn ang="0">
                  <a:pos x="63" y="6"/>
                </a:cxn>
                <a:cxn ang="0">
                  <a:pos x="66" y="5"/>
                </a:cxn>
                <a:cxn ang="0">
                  <a:pos x="72" y="3"/>
                </a:cxn>
                <a:cxn ang="0">
                  <a:pos x="78" y="5"/>
                </a:cxn>
                <a:cxn ang="0">
                  <a:pos x="80" y="6"/>
                </a:cxn>
                <a:cxn ang="0">
                  <a:pos x="81" y="11"/>
                </a:cxn>
                <a:cxn ang="0">
                  <a:pos x="81" y="13"/>
                </a:cxn>
              </a:cxnLst>
              <a:rect l="0" t="0" r="r" b="b"/>
              <a:pathLst>
                <a:path w="90" h="47">
                  <a:moveTo>
                    <a:pt x="81" y="13"/>
                  </a:moveTo>
                  <a:cubicBezTo>
                    <a:pt x="84" y="13"/>
                    <a:pt x="83" y="14"/>
                    <a:pt x="86" y="16"/>
                  </a:cubicBezTo>
                  <a:cubicBezTo>
                    <a:pt x="90" y="16"/>
                    <a:pt x="90" y="22"/>
                    <a:pt x="89" y="25"/>
                  </a:cubicBezTo>
                  <a:cubicBezTo>
                    <a:pt x="86" y="28"/>
                    <a:pt x="86" y="25"/>
                    <a:pt x="83" y="30"/>
                  </a:cubicBezTo>
                  <a:cubicBezTo>
                    <a:pt x="80" y="34"/>
                    <a:pt x="77" y="31"/>
                    <a:pt x="72" y="34"/>
                  </a:cubicBezTo>
                  <a:cubicBezTo>
                    <a:pt x="66" y="37"/>
                    <a:pt x="64" y="41"/>
                    <a:pt x="60" y="41"/>
                  </a:cubicBezTo>
                  <a:cubicBezTo>
                    <a:pt x="54" y="41"/>
                    <a:pt x="57" y="44"/>
                    <a:pt x="51" y="45"/>
                  </a:cubicBezTo>
                  <a:cubicBezTo>
                    <a:pt x="45" y="47"/>
                    <a:pt x="46" y="44"/>
                    <a:pt x="40" y="44"/>
                  </a:cubicBezTo>
                  <a:cubicBezTo>
                    <a:pt x="34" y="44"/>
                    <a:pt x="34" y="39"/>
                    <a:pt x="26" y="39"/>
                  </a:cubicBezTo>
                  <a:cubicBezTo>
                    <a:pt x="19" y="39"/>
                    <a:pt x="17" y="41"/>
                    <a:pt x="17" y="37"/>
                  </a:cubicBezTo>
                  <a:cubicBezTo>
                    <a:pt x="16" y="34"/>
                    <a:pt x="20" y="39"/>
                    <a:pt x="22" y="36"/>
                  </a:cubicBezTo>
                  <a:cubicBezTo>
                    <a:pt x="23" y="34"/>
                    <a:pt x="23" y="31"/>
                    <a:pt x="20" y="30"/>
                  </a:cubicBezTo>
                  <a:cubicBezTo>
                    <a:pt x="19" y="30"/>
                    <a:pt x="22" y="27"/>
                    <a:pt x="17" y="27"/>
                  </a:cubicBezTo>
                  <a:cubicBezTo>
                    <a:pt x="10" y="25"/>
                    <a:pt x="7" y="28"/>
                    <a:pt x="7" y="25"/>
                  </a:cubicBezTo>
                  <a:cubicBezTo>
                    <a:pt x="7" y="24"/>
                    <a:pt x="11" y="25"/>
                    <a:pt x="14" y="24"/>
                  </a:cubicBezTo>
                  <a:cubicBezTo>
                    <a:pt x="16" y="22"/>
                    <a:pt x="17" y="25"/>
                    <a:pt x="22" y="24"/>
                  </a:cubicBezTo>
                  <a:cubicBezTo>
                    <a:pt x="26" y="20"/>
                    <a:pt x="19" y="24"/>
                    <a:pt x="19" y="20"/>
                  </a:cubicBezTo>
                  <a:cubicBezTo>
                    <a:pt x="19" y="19"/>
                    <a:pt x="26" y="17"/>
                    <a:pt x="20" y="17"/>
                  </a:cubicBezTo>
                  <a:cubicBezTo>
                    <a:pt x="14" y="16"/>
                    <a:pt x="14" y="16"/>
                    <a:pt x="10" y="17"/>
                  </a:cubicBezTo>
                  <a:cubicBezTo>
                    <a:pt x="5" y="19"/>
                    <a:pt x="0" y="16"/>
                    <a:pt x="2" y="16"/>
                  </a:cubicBezTo>
                  <a:cubicBezTo>
                    <a:pt x="4" y="14"/>
                    <a:pt x="7" y="16"/>
                    <a:pt x="5" y="14"/>
                  </a:cubicBezTo>
                  <a:cubicBezTo>
                    <a:pt x="5" y="11"/>
                    <a:pt x="8" y="14"/>
                    <a:pt x="8" y="11"/>
                  </a:cubicBezTo>
                  <a:cubicBezTo>
                    <a:pt x="8" y="8"/>
                    <a:pt x="10" y="5"/>
                    <a:pt x="13" y="8"/>
                  </a:cubicBezTo>
                  <a:cubicBezTo>
                    <a:pt x="16" y="10"/>
                    <a:pt x="22" y="13"/>
                    <a:pt x="20" y="10"/>
                  </a:cubicBezTo>
                  <a:cubicBezTo>
                    <a:pt x="19" y="8"/>
                    <a:pt x="14" y="8"/>
                    <a:pt x="13" y="6"/>
                  </a:cubicBezTo>
                  <a:cubicBezTo>
                    <a:pt x="11" y="5"/>
                    <a:pt x="14" y="2"/>
                    <a:pt x="19" y="3"/>
                  </a:cubicBezTo>
                  <a:cubicBezTo>
                    <a:pt x="23" y="5"/>
                    <a:pt x="20" y="5"/>
                    <a:pt x="26" y="8"/>
                  </a:cubicBezTo>
                  <a:cubicBezTo>
                    <a:pt x="31" y="11"/>
                    <a:pt x="26" y="11"/>
                    <a:pt x="28" y="16"/>
                  </a:cubicBezTo>
                  <a:cubicBezTo>
                    <a:pt x="31" y="22"/>
                    <a:pt x="31" y="11"/>
                    <a:pt x="34" y="14"/>
                  </a:cubicBezTo>
                  <a:cubicBezTo>
                    <a:pt x="36" y="17"/>
                    <a:pt x="37" y="14"/>
                    <a:pt x="36" y="11"/>
                  </a:cubicBezTo>
                  <a:cubicBezTo>
                    <a:pt x="34" y="10"/>
                    <a:pt x="37" y="5"/>
                    <a:pt x="39" y="10"/>
                  </a:cubicBezTo>
                  <a:cubicBezTo>
                    <a:pt x="42" y="14"/>
                    <a:pt x="43" y="14"/>
                    <a:pt x="43" y="11"/>
                  </a:cubicBezTo>
                  <a:cubicBezTo>
                    <a:pt x="43" y="8"/>
                    <a:pt x="49" y="5"/>
                    <a:pt x="49" y="8"/>
                  </a:cubicBezTo>
                  <a:cubicBezTo>
                    <a:pt x="51" y="11"/>
                    <a:pt x="52" y="13"/>
                    <a:pt x="52" y="10"/>
                  </a:cubicBezTo>
                  <a:cubicBezTo>
                    <a:pt x="52" y="6"/>
                    <a:pt x="54" y="5"/>
                    <a:pt x="57" y="10"/>
                  </a:cubicBezTo>
                  <a:cubicBezTo>
                    <a:pt x="60" y="13"/>
                    <a:pt x="60" y="5"/>
                    <a:pt x="63" y="6"/>
                  </a:cubicBezTo>
                  <a:cubicBezTo>
                    <a:pt x="66" y="8"/>
                    <a:pt x="68" y="6"/>
                    <a:pt x="66" y="5"/>
                  </a:cubicBezTo>
                  <a:cubicBezTo>
                    <a:pt x="64" y="2"/>
                    <a:pt x="71" y="0"/>
                    <a:pt x="72" y="3"/>
                  </a:cubicBezTo>
                  <a:cubicBezTo>
                    <a:pt x="75" y="10"/>
                    <a:pt x="75" y="5"/>
                    <a:pt x="78" y="5"/>
                  </a:cubicBezTo>
                  <a:cubicBezTo>
                    <a:pt x="81" y="3"/>
                    <a:pt x="83" y="3"/>
                    <a:pt x="80" y="6"/>
                  </a:cubicBezTo>
                  <a:cubicBezTo>
                    <a:pt x="75" y="10"/>
                    <a:pt x="84" y="6"/>
                    <a:pt x="81" y="11"/>
                  </a:cubicBezTo>
                  <a:cubicBezTo>
                    <a:pt x="80" y="11"/>
                    <a:pt x="80" y="13"/>
                    <a:pt x="81" y="1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 name="Freeform 12">
              <a:extLst>
                <a:ext uri="{FF2B5EF4-FFF2-40B4-BE49-F238E27FC236}">
                  <a16:creationId xmlns:a16="http://schemas.microsoft.com/office/drawing/2014/main" id="{3FE8336E-2820-12E2-80E5-D3C22CDEF5D0}"/>
                </a:ext>
              </a:extLst>
            </p:cNvPr>
            <p:cNvSpPr>
              <a:spLocks/>
            </p:cNvSpPr>
            <p:nvPr/>
          </p:nvSpPr>
          <p:spPr bwMode="auto">
            <a:xfrm>
              <a:off x="3142865" y="1980431"/>
              <a:ext cx="1514651" cy="1126782"/>
            </a:xfrm>
            <a:custGeom>
              <a:avLst/>
              <a:gdLst/>
              <a:ahLst/>
              <a:cxnLst>
                <a:cxn ang="0">
                  <a:pos x="394" y="224"/>
                </a:cxn>
                <a:cxn ang="0">
                  <a:pos x="343" y="245"/>
                </a:cxn>
                <a:cxn ang="0">
                  <a:pos x="315" y="259"/>
                </a:cxn>
                <a:cxn ang="0">
                  <a:pos x="291" y="276"/>
                </a:cxn>
                <a:cxn ang="0">
                  <a:pos x="280" y="283"/>
                </a:cxn>
                <a:cxn ang="0">
                  <a:pos x="279" y="272"/>
                </a:cxn>
                <a:cxn ang="0">
                  <a:pos x="273" y="283"/>
                </a:cxn>
                <a:cxn ang="0">
                  <a:pos x="260" y="290"/>
                </a:cxn>
                <a:cxn ang="0">
                  <a:pos x="256" y="303"/>
                </a:cxn>
                <a:cxn ang="0">
                  <a:pos x="244" y="321"/>
                </a:cxn>
                <a:cxn ang="0">
                  <a:pos x="241" y="346"/>
                </a:cxn>
                <a:cxn ang="0">
                  <a:pos x="227" y="356"/>
                </a:cxn>
                <a:cxn ang="0">
                  <a:pos x="215" y="342"/>
                </a:cxn>
                <a:cxn ang="0">
                  <a:pos x="198" y="343"/>
                </a:cxn>
                <a:cxn ang="0">
                  <a:pos x="187" y="331"/>
                </a:cxn>
                <a:cxn ang="0">
                  <a:pos x="175" y="314"/>
                </a:cxn>
                <a:cxn ang="0">
                  <a:pos x="178" y="298"/>
                </a:cxn>
                <a:cxn ang="0">
                  <a:pos x="172" y="297"/>
                </a:cxn>
                <a:cxn ang="0">
                  <a:pos x="160" y="281"/>
                </a:cxn>
                <a:cxn ang="0">
                  <a:pos x="155" y="252"/>
                </a:cxn>
                <a:cxn ang="0">
                  <a:pos x="174" y="241"/>
                </a:cxn>
                <a:cxn ang="0">
                  <a:pos x="169" y="220"/>
                </a:cxn>
                <a:cxn ang="0">
                  <a:pos x="175" y="213"/>
                </a:cxn>
                <a:cxn ang="0">
                  <a:pos x="152" y="197"/>
                </a:cxn>
                <a:cxn ang="0">
                  <a:pos x="142" y="183"/>
                </a:cxn>
                <a:cxn ang="0">
                  <a:pos x="129" y="158"/>
                </a:cxn>
                <a:cxn ang="0">
                  <a:pos x="97" y="127"/>
                </a:cxn>
                <a:cxn ang="0">
                  <a:pos x="56" y="126"/>
                </a:cxn>
                <a:cxn ang="0">
                  <a:pos x="17" y="115"/>
                </a:cxn>
                <a:cxn ang="0">
                  <a:pos x="21" y="102"/>
                </a:cxn>
                <a:cxn ang="0">
                  <a:pos x="39" y="79"/>
                </a:cxn>
                <a:cxn ang="0">
                  <a:pos x="62" y="49"/>
                </a:cxn>
                <a:cxn ang="0">
                  <a:pos x="154" y="26"/>
                </a:cxn>
                <a:cxn ang="0">
                  <a:pos x="183" y="21"/>
                </a:cxn>
                <a:cxn ang="0">
                  <a:pos x="221" y="17"/>
                </a:cxn>
                <a:cxn ang="0">
                  <a:pos x="209" y="14"/>
                </a:cxn>
                <a:cxn ang="0">
                  <a:pos x="279" y="10"/>
                </a:cxn>
                <a:cxn ang="0">
                  <a:pos x="343" y="3"/>
                </a:cxn>
                <a:cxn ang="0">
                  <a:pos x="355" y="10"/>
                </a:cxn>
                <a:cxn ang="0">
                  <a:pos x="393" y="26"/>
                </a:cxn>
                <a:cxn ang="0">
                  <a:pos x="375" y="35"/>
                </a:cxn>
                <a:cxn ang="0">
                  <a:pos x="407" y="43"/>
                </a:cxn>
                <a:cxn ang="0">
                  <a:pos x="483" y="38"/>
                </a:cxn>
                <a:cxn ang="0">
                  <a:pos x="426" y="54"/>
                </a:cxn>
                <a:cxn ang="0">
                  <a:pos x="420" y="65"/>
                </a:cxn>
                <a:cxn ang="0">
                  <a:pos x="422" y="82"/>
                </a:cxn>
                <a:cxn ang="0">
                  <a:pos x="425" y="102"/>
                </a:cxn>
                <a:cxn ang="0">
                  <a:pos x="413" y="116"/>
                </a:cxn>
                <a:cxn ang="0">
                  <a:pos x="425" y="132"/>
                </a:cxn>
                <a:cxn ang="0">
                  <a:pos x="426" y="155"/>
                </a:cxn>
                <a:cxn ang="0">
                  <a:pos x="408" y="169"/>
                </a:cxn>
                <a:cxn ang="0">
                  <a:pos x="391" y="188"/>
                </a:cxn>
                <a:cxn ang="0">
                  <a:pos x="408" y="199"/>
                </a:cxn>
                <a:cxn ang="0">
                  <a:pos x="382" y="199"/>
                </a:cxn>
                <a:cxn ang="0">
                  <a:pos x="362" y="205"/>
                </a:cxn>
                <a:cxn ang="0">
                  <a:pos x="362" y="216"/>
                </a:cxn>
              </a:cxnLst>
              <a:rect l="0" t="0" r="r" b="b"/>
              <a:pathLst>
                <a:path w="489" h="359">
                  <a:moveTo>
                    <a:pt x="375" y="216"/>
                  </a:moveTo>
                  <a:cubicBezTo>
                    <a:pt x="382" y="210"/>
                    <a:pt x="387" y="219"/>
                    <a:pt x="396" y="219"/>
                  </a:cubicBezTo>
                  <a:cubicBezTo>
                    <a:pt x="405" y="217"/>
                    <a:pt x="408" y="217"/>
                    <a:pt x="402" y="220"/>
                  </a:cubicBezTo>
                  <a:cubicBezTo>
                    <a:pt x="396" y="222"/>
                    <a:pt x="401" y="224"/>
                    <a:pt x="394" y="224"/>
                  </a:cubicBezTo>
                  <a:cubicBezTo>
                    <a:pt x="390" y="224"/>
                    <a:pt x="396" y="227"/>
                    <a:pt x="390" y="228"/>
                  </a:cubicBezTo>
                  <a:cubicBezTo>
                    <a:pt x="384" y="228"/>
                    <a:pt x="381" y="231"/>
                    <a:pt x="378" y="236"/>
                  </a:cubicBezTo>
                  <a:cubicBezTo>
                    <a:pt x="375" y="239"/>
                    <a:pt x="362" y="239"/>
                    <a:pt x="353" y="242"/>
                  </a:cubicBezTo>
                  <a:cubicBezTo>
                    <a:pt x="344" y="247"/>
                    <a:pt x="344" y="241"/>
                    <a:pt x="343" y="245"/>
                  </a:cubicBezTo>
                  <a:cubicBezTo>
                    <a:pt x="341" y="248"/>
                    <a:pt x="335" y="248"/>
                    <a:pt x="332" y="247"/>
                  </a:cubicBezTo>
                  <a:cubicBezTo>
                    <a:pt x="327" y="245"/>
                    <a:pt x="318" y="238"/>
                    <a:pt x="324" y="244"/>
                  </a:cubicBezTo>
                  <a:cubicBezTo>
                    <a:pt x="329" y="248"/>
                    <a:pt x="327" y="250"/>
                    <a:pt x="324" y="250"/>
                  </a:cubicBezTo>
                  <a:cubicBezTo>
                    <a:pt x="321" y="250"/>
                    <a:pt x="317" y="253"/>
                    <a:pt x="315" y="259"/>
                  </a:cubicBezTo>
                  <a:cubicBezTo>
                    <a:pt x="315" y="264"/>
                    <a:pt x="305" y="273"/>
                    <a:pt x="300" y="273"/>
                  </a:cubicBezTo>
                  <a:cubicBezTo>
                    <a:pt x="300" y="273"/>
                    <a:pt x="300" y="272"/>
                    <a:pt x="298" y="272"/>
                  </a:cubicBezTo>
                  <a:cubicBezTo>
                    <a:pt x="297" y="272"/>
                    <a:pt x="298" y="275"/>
                    <a:pt x="297" y="275"/>
                  </a:cubicBezTo>
                  <a:cubicBezTo>
                    <a:pt x="295" y="275"/>
                    <a:pt x="292" y="278"/>
                    <a:pt x="291" y="276"/>
                  </a:cubicBezTo>
                  <a:cubicBezTo>
                    <a:pt x="288" y="278"/>
                    <a:pt x="288" y="278"/>
                    <a:pt x="288" y="278"/>
                  </a:cubicBezTo>
                  <a:cubicBezTo>
                    <a:pt x="289" y="280"/>
                    <a:pt x="289" y="281"/>
                    <a:pt x="288" y="280"/>
                  </a:cubicBezTo>
                  <a:cubicBezTo>
                    <a:pt x="286" y="278"/>
                    <a:pt x="286" y="280"/>
                    <a:pt x="285" y="281"/>
                  </a:cubicBezTo>
                  <a:cubicBezTo>
                    <a:pt x="283" y="283"/>
                    <a:pt x="282" y="283"/>
                    <a:pt x="280" y="283"/>
                  </a:cubicBezTo>
                  <a:cubicBezTo>
                    <a:pt x="279" y="281"/>
                    <a:pt x="280" y="278"/>
                    <a:pt x="280" y="276"/>
                  </a:cubicBezTo>
                  <a:cubicBezTo>
                    <a:pt x="280" y="275"/>
                    <a:pt x="283" y="275"/>
                    <a:pt x="283" y="273"/>
                  </a:cubicBezTo>
                  <a:cubicBezTo>
                    <a:pt x="283" y="272"/>
                    <a:pt x="286" y="272"/>
                    <a:pt x="283" y="272"/>
                  </a:cubicBezTo>
                  <a:cubicBezTo>
                    <a:pt x="280" y="272"/>
                    <a:pt x="280" y="270"/>
                    <a:pt x="279" y="272"/>
                  </a:cubicBezTo>
                  <a:cubicBezTo>
                    <a:pt x="279" y="272"/>
                    <a:pt x="283" y="273"/>
                    <a:pt x="280" y="275"/>
                  </a:cubicBezTo>
                  <a:cubicBezTo>
                    <a:pt x="277" y="276"/>
                    <a:pt x="280" y="276"/>
                    <a:pt x="279" y="278"/>
                  </a:cubicBezTo>
                  <a:cubicBezTo>
                    <a:pt x="276" y="280"/>
                    <a:pt x="279" y="280"/>
                    <a:pt x="277" y="281"/>
                  </a:cubicBezTo>
                  <a:cubicBezTo>
                    <a:pt x="277" y="283"/>
                    <a:pt x="276" y="281"/>
                    <a:pt x="273" y="283"/>
                  </a:cubicBezTo>
                  <a:cubicBezTo>
                    <a:pt x="270" y="283"/>
                    <a:pt x="268" y="281"/>
                    <a:pt x="266" y="283"/>
                  </a:cubicBezTo>
                  <a:cubicBezTo>
                    <a:pt x="263" y="284"/>
                    <a:pt x="262" y="283"/>
                    <a:pt x="265" y="284"/>
                  </a:cubicBezTo>
                  <a:cubicBezTo>
                    <a:pt x="268" y="286"/>
                    <a:pt x="268" y="287"/>
                    <a:pt x="266" y="286"/>
                  </a:cubicBezTo>
                  <a:cubicBezTo>
                    <a:pt x="263" y="286"/>
                    <a:pt x="263" y="292"/>
                    <a:pt x="260" y="290"/>
                  </a:cubicBezTo>
                  <a:cubicBezTo>
                    <a:pt x="257" y="289"/>
                    <a:pt x="251" y="289"/>
                    <a:pt x="256" y="293"/>
                  </a:cubicBezTo>
                  <a:cubicBezTo>
                    <a:pt x="260" y="298"/>
                    <a:pt x="260" y="300"/>
                    <a:pt x="259" y="300"/>
                  </a:cubicBezTo>
                  <a:cubicBezTo>
                    <a:pt x="256" y="298"/>
                    <a:pt x="256" y="301"/>
                    <a:pt x="253" y="300"/>
                  </a:cubicBezTo>
                  <a:cubicBezTo>
                    <a:pt x="250" y="298"/>
                    <a:pt x="251" y="303"/>
                    <a:pt x="256" y="303"/>
                  </a:cubicBezTo>
                  <a:cubicBezTo>
                    <a:pt x="260" y="303"/>
                    <a:pt x="257" y="303"/>
                    <a:pt x="259" y="306"/>
                  </a:cubicBezTo>
                  <a:cubicBezTo>
                    <a:pt x="259" y="311"/>
                    <a:pt x="254" y="311"/>
                    <a:pt x="254" y="314"/>
                  </a:cubicBezTo>
                  <a:cubicBezTo>
                    <a:pt x="254" y="318"/>
                    <a:pt x="251" y="311"/>
                    <a:pt x="251" y="315"/>
                  </a:cubicBezTo>
                  <a:cubicBezTo>
                    <a:pt x="250" y="321"/>
                    <a:pt x="244" y="318"/>
                    <a:pt x="244" y="321"/>
                  </a:cubicBezTo>
                  <a:cubicBezTo>
                    <a:pt x="242" y="323"/>
                    <a:pt x="245" y="321"/>
                    <a:pt x="245" y="325"/>
                  </a:cubicBezTo>
                  <a:cubicBezTo>
                    <a:pt x="247" y="328"/>
                    <a:pt x="239" y="321"/>
                    <a:pt x="242" y="326"/>
                  </a:cubicBezTo>
                  <a:cubicBezTo>
                    <a:pt x="244" y="329"/>
                    <a:pt x="245" y="325"/>
                    <a:pt x="245" y="329"/>
                  </a:cubicBezTo>
                  <a:cubicBezTo>
                    <a:pt x="247" y="334"/>
                    <a:pt x="239" y="343"/>
                    <a:pt x="241" y="346"/>
                  </a:cubicBezTo>
                  <a:cubicBezTo>
                    <a:pt x="242" y="350"/>
                    <a:pt x="237" y="350"/>
                    <a:pt x="236" y="351"/>
                  </a:cubicBezTo>
                  <a:cubicBezTo>
                    <a:pt x="234" y="354"/>
                    <a:pt x="239" y="350"/>
                    <a:pt x="239" y="354"/>
                  </a:cubicBezTo>
                  <a:cubicBezTo>
                    <a:pt x="239" y="359"/>
                    <a:pt x="236" y="359"/>
                    <a:pt x="233" y="357"/>
                  </a:cubicBezTo>
                  <a:cubicBezTo>
                    <a:pt x="230" y="354"/>
                    <a:pt x="230" y="353"/>
                    <a:pt x="227" y="356"/>
                  </a:cubicBezTo>
                  <a:cubicBezTo>
                    <a:pt x="225" y="357"/>
                    <a:pt x="221" y="357"/>
                    <a:pt x="222" y="353"/>
                  </a:cubicBezTo>
                  <a:cubicBezTo>
                    <a:pt x="227" y="348"/>
                    <a:pt x="221" y="353"/>
                    <a:pt x="218" y="351"/>
                  </a:cubicBezTo>
                  <a:cubicBezTo>
                    <a:pt x="213" y="348"/>
                    <a:pt x="213" y="348"/>
                    <a:pt x="216" y="345"/>
                  </a:cubicBezTo>
                  <a:cubicBezTo>
                    <a:pt x="219" y="342"/>
                    <a:pt x="215" y="339"/>
                    <a:pt x="215" y="342"/>
                  </a:cubicBezTo>
                  <a:cubicBezTo>
                    <a:pt x="216" y="343"/>
                    <a:pt x="212" y="343"/>
                    <a:pt x="210" y="346"/>
                  </a:cubicBezTo>
                  <a:cubicBezTo>
                    <a:pt x="207" y="348"/>
                    <a:pt x="209" y="343"/>
                    <a:pt x="204" y="346"/>
                  </a:cubicBezTo>
                  <a:cubicBezTo>
                    <a:pt x="199" y="350"/>
                    <a:pt x="198" y="348"/>
                    <a:pt x="198" y="345"/>
                  </a:cubicBezTo>
                  <a:cubicBezTo>
                    <a:pt x="196" y="343"/>
                    <a:pt x="199" y="345"/>
                    <a:pt x="198" y="343"/>
                  </a:cubicBezTo>
                  <a:cubicBezTo>
                    <a:pt x="198" y="340"/>
                    <a:pt x="193" y="343"/>
                    <a:pt x="195" y="340"/>
                  </a:cubicBezTo>
                  <a:cubicBezTo>
                    <a:pt x="196" y="337"/>
                    <a:pt x="189" y="340"/>
                    <a:pt x="190" y="337"/>
                  </a:cubicBezTo>
                  <a:cubicBezTo>
                    <a:pt x="192" y="334"/>
                    <a:pt x="192" y="334"/>
                    <a:pt x="189" y="334"/>
                  </a:cubicBezTo>
                  <a:cubicBezTo>
                    <a:pt x="187" y="336"/>
                    <a:pt x="190" y="329"/>
                    <a:pt x="187" y="331"/>
                  </a:cubicBezTo>
                  <a:cubicBezTo>
                    <a:pt x="184" y="332"/>
                    <a:pt x="189" y="328"/>
                    <a:pt x="184" y="326"/>
                  </a:cubicBezTo>
                  <a:cubicBezTo>
                    <a:pt x="181" y="325"/>
                    <a:pt x="181" y="325"/>
                    <a:pt x="181" y="323"/>
                  </a:cubicBezTo>
                  <a:cubicBezTo>
                    <a:pt x="181" y="320"/>
                    <a:pt x="178" y="318"/>
                    <a:pt x="180" y="317"/>
                  </a:cubicBezTo>
                  <a:cubicBezTo>
                    <a:pt x="180" y="314"/>
                    <a:pt x="177" y="317"/>
                    <a:pt x="175" y="314"/>
                  </a:cubicBezTo>
                  <a:cubicBezTo>
                    <a:pt x="174" y="311"/>
                    <a:pt x="170" y="307"/>
                    <a:pt x="172" y="306"/>
                  </a:cubicBezTo>
                  <a:cubicBezTo>
                    <a:pt x="174" y="304"/>
                    <a:pt x="169" y="304"/>
                    <a:pt x="172" y="303"/>
                  </a:cubicBezTo>
                  <a:cubicBezTo>
                    <a:pt x="174" y="303"/>
                    <a:pt x="167" y="301"/>
                    <a:pt x="174" y="301"/>
                  </a:cubicBezTo>
                  <a:cubicBezTo>
                    <a:pt x="178" y="301"/>
                    <a:pt x="172" y="298"/>
                    <a:pt x="178" y="298"/>
                  </a:cubicBezTo>
                  <a:cubicBezTo>
                    <a:pt x="183" y="298"/>
                    <a:pt x="175" y="297"/>
                    <a:pt x="178" y="295"/>
                  </a:cubicBezTo>
                  <a:cubicBezTo>
                    <a:pt x="181" y="293"/>
                    <a:pt x="184" y="300"/>
                    <a:pt x="184" y="297"/>
                  </a:cubicBezTo>
                  <a:cubicBezTo>
                    <a:pt x="183" y="293"/>
                    <a:pt x="180" y="292"/>
                    <a:pt x="177" y="295"/>
                  </a:cubicBezTo>
                  <a:cubicBezTo>
                    <a:pt x="174" y="297"/>
                    <a:pt x="177" y="289"/>
                    <a:pt x="172" y="297"/>
                  </a:cubicBezTo>
                  <a:cubicBezTo>
                    <a:pt x="167" y="304"/>
                    <a:pt x="166" y="298"/>
                    <a:pt x="167" y="295"/>
                  </a:cubicBezTo>
                  <a:cubicBezTo>
                    <a:pt x="167" y="292"/>
                    <a:pt x="166" y="295"/>
                    <a:pt x="166" y="290"/>
                  </a:cubicBezTo>
                  <a:cubicBezTo>
                    <a:pt x="166" y="287"/>
                    <a:pt x="163" y="289"/>
                    <a:pt x="163" y="286"/>
                  </a:cubicBezTo>
                  <a:cubicBezTo>
                    <a:pt x="164" y="283"/>
                    <a:pt x="161" y="281"/>
                    <a:pt x="160" y="281"/>
                  </a:cubicBezTo>
                  <a:cubicBezTo>
                    <a:pt x="157" y="281"/>
                    <a:pt x="160" y="280"/>
                    <a:pt x="155" y="276"/>
                  </a:cubicBezTo>
                  <a:cubicBezTo>
                    <a:pt x="152" y="273"/>
                    <a:pt x="155" y="267"/>
                    <a:pt x="161" y="264"/>
                  </a:cubicBezTo>
                  <a:cubicBezTo>
                    <a:pt x="155" y="264"/>
                    <a:pt x="151" y="264"/>
                    <a:pt x="152" y="259"/>
                  </a:cubicBezTo>
                  <a:cubicBezTo>
                    <a:pt x="154" y="255"/>
                    <a:pt x="155" y="253"/>
                    <a:pt x="155" y="252"/>
                  </a:cubicBezTo>
                  <a:cubicBezTo>
                    <a:pt x="154" y="250"/>
                    <a:pt x="161" y="248"/>
                    <a:pt x="158" y="247"/>
                  </a:cubicBezTo>
                  <a:cubicBezTo>
                    <a:pt x="155" y="244"/>
                    <a:pt x="158" y="245"/>
                    <a:pt x="157" y="244"/>
                  </a:cubicBezTo>
                  <a:cubicBezTo>
                    <a:pt x="157" y="242"/>
                    <a:pt x="161" y="244"/>
                    <a:pt x="163" y="241"/>
                  </a:cubicBezTo>
                  <a:cubicBezTo>
                    <a:pt x="166" y="239"/>
                    <a:pt x="169" y="242"/>
                    <a:pt x="174" y="241"/>
                  </a:cubicBezTo>
                  <a:cubicBezTo>
                    <a:pt x="178" y="239"/>
                    <a:pt x="174" y="239"/>
                    <a:pt x="174" y="234"/>
                  </a:cubicBezTo>
                  <a:cubicBezTo>
                    <a:pt x="175" y="231"/>
                    <a:pt x="178" y="227"/>
                    <a:pt x="178" y="224"/>
                  </a:cubicBezTo>
                  <a:cubicBezTo>
                    <a:pt x="177" y="220"/>
                    <a:pt x="175" y="228"/>
                    <a:pt x="174" y="225"/>
                  </a:cubicBezTo>
                  <a:cubicBezTo>
                    <a:pt x="172" y="224"/>
                    <a:pt x="178" y="220"/>
                    <a:pt x="169" y="220"/>
                  </a:cubicBezTo>
                  <a:cubicBezTo>
                    <a:pt x="161" y="219"/>
                    <a:pt x="164" y="214"/>
                    <a:pt x="157" y="214"/>
                  </a:cubicBezTo>
                  <a:cubicBezTo>
                    <a:pt x="152" y="214"/>
                    <a:pt x="146" y="211"/>
                    <a:pt x="148" y="210"/>
                  </a:cubicBezTo>
                  <a:cubicBezTo>
                    <a:pt x="151" y="206"/>
                    <a:pt x="163" y="208"/>
                    <a:pt x="166" y="210"/>
                  </a:cubicBezTo>
                  <a:cubicBezTo>
                    <a:pt x="170" y="213"/>
                    <a:pt x="177" y="214"/>
                    <a:pt x="175" y="213"/>
                  </a:cubicBezTo>
                  <a:cubicBezTo>
                    <a:pt x="174" y="211"/>
                    <a:pt x="172" y="210"/>
                    <a:pt x="175" y="206"/>
                  </a:cubicBezTo>
                  <a:cubicBezTo>
                    <a:pt x="175" y="206"/>
                    <a:pt x="163" y="205"/>
                    <a:pt x="164" y="202"/>
                  </a:cubicBezTo>
                  <a:cubicBezTo>
                    <a:pt x="167" y="197"/>
                    <a:pt x="158" y="200"/>
                    <a:pt x="163" y="197"/>
                  </a:cubicBezTo>
                  <a:cubicBezTo>
                    <a:pt x="166" y="196"/>
                    <a:pt x="155" y="191"/>
                    <a:pt x="152" y="197"/>
                  </a:cubicBezTo>
                  <a:cubicBezTo>
                    <a:pt x="151" y="203"/>
                    <a:pt x="145" y="197"/>
                    <a:pt x="142" y="199"/>
                  </a:cubicBezTo>
                  <a:cubicBezTo>
                    <a:pt x="140" y="200"/>
                    <a:pt x="138" y="197"/>
                    <a:pt x="137" y="196"/>
                  </a:cubicBezTo>
                  <a:cubicBezTo>
                    <a:pt x="135" y="192"/>
                    <a:pt x="145" y="194"/>
                    <a:pt x="142" y="191"/>
                  </a:cubicBezTo>
                  <a:cubicBezTo>
                    <a:pt x="137" y="186"/>
                    <a:pt x="137" y="183"/>
                    <a:pt x="142" y="183"/>
                  </a:cubicBezTo>
                  <a:cubicBezTo>
                    <a:pt x="146" y="182"/>
                    <a:pt x="149" y="175"/>
                    <a:pt x="142" y="174"/>
                  </a:cubicBezTo>
                  <a:cubicBezTo>
                    <a:pt x="135" y="172"/>
                    <a:pt x="146" y="169"/>
                    <a:pt x="140" y="166"/>
                  </a:cubicBezTo>
                  <a:cubicBezTo>
                    <a:pt x="131" y="163"/>
                    <a:pt x="142" y="163"/>
                    <a:pt x="135" y="160"/>
                  </a:cubicBezTo>
                  <a:cubicBezTo>
                    <a:pt x="132" y="158"/>
                    <a:pt x="135" y="155"/>
                    <a:pt x="129" y="158"/>
                  </a:cubicBezTo>
                  <a:cubicBezTo>
                    <a:pt x="122" y="160"/>
                    <a:pt x="129" y="155"/>
                    <a:pt x="131" y="152"/>
                  </a:cubicBezTo>
                  <a:cubicBezTo>
                    <a:pt x="132" y="149"/>
                    <a:pt x="113" y="141"/>
                    <a:pt x="116" y="138"/>
                  </a:cubicBezTo>
                  <a:cubicBezTo>
                    <a:pt x="120" y="135"/>
                    <a:pt x="116" y="135"/>
                    <a:pt x="108" y="130"/>
                  </a:cubicBezTo>
                  <a:cubicBezTo>
                    <a:pt x="100" y="127"/>
                    <a:pt x="100" y="130"/>
                    <a:pt x="97" y="127"/>
                  </a:cubicBezTo>
                  <a:cubicBezTo>
                    <a:pt x="94" y="124"/>
                    <a:pt x="87" y="127"/>
                    <a:pt x="81" y="124"/>
                  </a:cubicBezTo>
                  <a:cubicBezTo>
                    <a:pt x="75" y="122"/>
                    <a:pt x="76" y="130"/>
                    <a:pt x="71" y="126"/>
                  </a:cubicBezTo>
                  <a:cubicBezTo>
                    <a:pt x="67" y="122"/>
                    <a:pt x="68" y="129"/>
                    <a:pt x="61" y="129"/>
                  </a:cubicBezTo>
                  <a:cubicBezTo>
                    <a:pt x="55" y="127"/>
                    <a:pt x="62" y="122"/>
                    <a:pt x="56" y="126"/>
                  </a:cubicBezTo>
                  <a:cubicBezTo>
                    <a:pt x="49" y="129"/>
                    <a:pt x="52" y="122"/>
                    <a:pt x="49" y="124"/>
                  </a:cubicBezTo>
                  <a:cubicBezTo>
                    <a:pt x="44" y="126"/>
                    <a:pt x="58" y="133"/>
                    <a:pt x="47" y="129"/>
                  </a:cubicBezTo>
                  <a:cubicBezTo>
                    <a:pt x="35" y="126"/>
                    <a:pt x="23" y="124"/>
                    <a:pt x="32" y="121"/>
                  </a:cubicBezTo>
                  <a:cubicBezTo>
                    <a:pt x="41" y="118"/>
                    <a:pt x="23" y="118"/>
                    <a:pt x="17" y="115"/>
                  </a:cubicBezTo>
                  <a:cubicBezTo>
                    <a:pt x="9" y="112"/>
                    <a:pt x="24" y="108"/>
                    <a:pt x="36" y="107"/>
                  </a:cubicBezTo>
                  <a:cubicBezTo>
                    <a:pt x="49" y="107"/>
                    <a:pt x="58" y="107"/>
                    <a:pt x="56" y="104"/>
                  </a:cubicBezTo>
                  <a:cubicBezTo>
                    <a:pt x="55" y="101"/>
                    <a:pt x="46" y="105"/>
                    <a:pt x="36" y="105"/>
                  </a:cubicBezTo>
                  <a:cubicBezTo>
                    <a:pt x="27" y="105"/>
                    <a:pt x="24" y="105"/>
                    <a:pt x="21" y="102"/>
                  </a:cubicBezTo>
                  <a:cubicBezTo>
                    <a:pt x="18" y="99"/>
                    <a:pt x="17" y="102"/>
                    <a:pt x="14" y="99"/>
                  </a:cubicBezTo>
                  <a:cubicBezTo>
                    <a:pt x="10" y="98"/>
                    <a:pt x="9" y="101"/>
                    <a:pt x="4" y="96"/>
                  </a:cubicBezTo>
                  <a:cubicBezTo>
                    <a:pt x="0" y="91"/>
                    <a:pt x="1" y="88"/>
                    <a:pt x="20" y="85"/>
                  </a:cubicBezTo>
                  <a:cubicBezTo>
                    <a:pt x="36" y="82"/>
                    <a:pt x="29" y="80"/>
                    <a:pt x="39" y="79"/>
                  </a:cubicBezTo>
                  <a:cubicBezTo>
                    <a:pt x="50" y="77"/>
                    <a:pt x="56" y="82"/>
                    <a:pt x="61" y="76"/>
                  </a:cubicBezTo>
                  <a:cubicBezTo>
                    <a:pt x="67" y="70"/>
                    <a:pt x="67" y="62"/>
                    <a:pt x="62" y="63"/>
                  </a:cubicBezTo>
                  <a:cubicBezTo>
                    <a:pt x="58" y="63"/>
                    <a:pt x="49" y="63"/>
                    <a:pt x="46" y="60"/>
                  </a:cubicBezTo>
                  <a:cubicBezTo>
                    <a:pt x="44" y="57"/>
                    <a:pt x="55" y="54"/>
                    <a:pt x="62" y="49"/>
                  </a:cubicBezTo>
                  <a:cubicBezTo>
                    <a:pt x="70" y="45"/>
                    <a:pt x="79" y="42"/>
                    <a:pt x="90" y="45"/>
                  </a:cubicBezTo>
                  <a:cubicBezTo>
                    <a:pt x="97" y="46"/>
                    <a:pt x="99" y="42"/>
                    <a:pt x="94" y="37"/>
                  </a:cubicBezTo>
                  <a:cubicBezTo>
                    <a:pt x="91" y="32"/>
                    <a:pt x="97" y="29"/>
                    <a:pt x="120" y="28"/>
                  </a:cubicBezTo>
                  <a:cubicBezTo>
                    <a:pt x="145" y="24"/>
                    <a:pt x="148" y="20"/>
                    <a:pt x="154" y="26"/>
                  </a:cubicBezTo>
                  <a:cubicBezTo>
                    <a:pt x="160" y="34"/>
                    <a:pt x="149" y="46"/>
                    <a:pt x="157" y="35"/>
                  </a:cubicBezTo>
                  <a:cubicBezTo>
                    <a:pt x="163" y="24"/>
                    <a:pt x="178" y="37"/>
                    <a:pt x="177" y="34"/>
                  </a:cubicBezTo>
                  <a:cubicBezTo>
                    <a:pt x="174" y="28"/>
                    <a:pt x="192" y="35"/>
                    <a:pt x="183" y="29"/>
                  </a:cubicBezTo>
                  <a:cubicBezTo>
                    <a:pt x="172" y="23"/>
                    <a:pt x="170" y="20"/>
                    <a:pt x="183" y="21"/>
                  </a:cubicBezTo>
                  <a:cubicBezTo>
                    <a:pt x="195" y="21"/>
                    <a:pt x="199" y="26"/>
                    <a:pt x="210" y="28"/>
                  </a:cubicBezTo>
                  <a:cubicBezTo>
                    <a:pt x="221" y="29"/>
                    <a:pt x="219" y="35"/>
                    <a:pt x="225" y="34"/>
                  </a:cubicBezTo>
                  <a:cubicBezTo>
                    <a:pt x="231" y="34"/>
                    <a:pt x="221" y="26"/>
                    <a:pt x="230" y="24"/>
                  </a:cubicBezTo>
                  <a:cubicBezTo>
                    <a:pt x="244" y="23"/>
                    <a:pt x="206" y="15"/>
                    <a:pt x="221" y="17"/>
                  </a:cubicBezTo>
                  <a:cubicBezTo>
                    <a:pt x="237" y="17"/>
                    <a:pt x="248" y="17"/>
                    <a:pt x="254" y="18"/>
                  </a:cubicBezTo>
                  <a:cubicBezTo>
                    <a:pt x="262" y="21"/>
                    <a:pt x="270" y="20"/>
                    <a:pt x="260" y="18"/>
                  </a:cubicBezTo>
                  <a:cubicBezTo>
                    <a:pt x="253" y="17"/>
                    <a:pt x="244" y="15"/>
                    <a:pt x="233" y="15"/>
                  </a:cubicBezTo>
                  <a:cubicBezTo>
                    <a:pt x="222" y="14"/>
                    <a:pt x="210" y="15"/>
                    <a:pt x="209" y="14"/>
                  </a:cubicBezTo>
                  <a:cubicBezTo>
                    <a:pt x="207" y="10"/>
                    <a:pt x="219" y="10"/>
                    <a:pt x="230" y="9"/>
                  </a:cubicBezTo>
                  <a:cubicBezTo>
                    <a:pt x="241" y="7"/>
                    <a:pt x="248" y="9"/>
                    <a:pt x="254" y="12"/>
                  </a:cubicBezTo>
                  <a:cubicBezTo>
                    <a:pt x="260" y="15"/>
                    <a:pt x="271" y="14"/>
                    <a:pt x="273" y="12"/>
                  </a:cubicBezTo>
                  <a:cubicBezTo>
                    <a:pt x="274" y="12"/>
                    <a:pt x="286" y="10"/>
                    <a:pt x="279" y="10"/>
                  </a:cubicBezTo>
                  <a:cubicBezTo>
                    <a:pt x="271" y="9"/>
                    <a:pt x="270" y="4"/>
                    <a:pt x="274" y="4"/>
                  </a:cubicBezTo>
                  <a:cubicBezTo>
                    <a:pt x="280" y="4"/>
                    <a:pt x="279" y="3"/>
                    <a:pt x="286" y="4"/>
                  </a:cubicBezTo>
                  <a:cubicBezTo>
                    <a:pt x="294" y="6"/>
                    <a:pt x="283" y="1"/>
                    <a:pt x="298" y="3"/>
                  </a:cubicBezTo>
                  <a:cubicBezTo>
                    <a:pt x="314" y="3"/>
                    <a:pt x="317" y="0"/>
                    <a:pt x="343" y="3"/>
                  </a:cubicBezTo>
                  <a:cubicBezTo>
                    <a:pt x="359" y="4"/>
                    <a:pt x="384" y="7"/>
                    <a:pt x="376" y="7"/>
                  </a:cubicBezTo>
                  <a:cubicBezTo>
                    <a:pt x="369" y="9"/>
                    <a:pt x="343" y="9"/>
                    <a:pt x="335" y="10"/>
                  </a:cubicBezTo>
                  <a:cubicBezTo>
                    <a:pt x="327" y="12"/>
                    <a:pt x="314" y="12"/>
                    <a:pt x="324" y="14"/>
                  </a:cubicBezTo>
                  <a:cubicBezTo>
                    <a:pt x="337" y="15"/>
                    <a:pt x="340" y="9"/>
                    <a:pt x="355" y="10"/>
                  </a:cubicBezTo>
                  <a:cubicBezTo>
                    <a:pt x="372" y="14"/>
                    <a:pt x="378" y="7"/>
                    <a:pt x="382" y="10"/>
                  </a:cubicBezTo>
                  <a:cubicBezTo>
                    <a:pt x="388" y="14"/>
                    <a:pt x="372" y="18"/>
                    <a:pt x="382" y="15"/>
                  </a:cubicBezTo>
                  <a:cubicBezTo>
                    <a:pt x="393" y="14"/>
                    <a:pt x="401" y="17"/>
                    <a:pt x="408" y="18"/>
                  </a:cubicBezTo>
                  <a:cubicBezTo>
                    <a:pt x="416" y="20"/>
                    <a:pt x="402" y="24"/>
                    <a:pt x="393" y="26"/>
                  </a:cubicBezTo>
                  <a:cubicBezTo>
                    <a:pt x="379" y="29"/>
                    <a:pt x="361" y="26"/>
                    <a:pt x="346" y="28"/>
                  </a:cubicBezTo>
                  <a:cubicBezTo>
                    <a:pt x="330" y="31"/>
                    <a:pt x="314" y="32"/>
                    <a:pt x="318" y="37"/>
                  </a:cubicBezTo>
                  <a:cubicBezTo>
                    <a:pt x="321" y="38"/>
                    <a:pt x="346" y="29"/>
                    <a:pt x="367" y="29"/>
                  </a:cubicBezTo>
                  <a:cubicBezTo>
                    <a:pt x="387" y="31"/>
                    <a:pt x="382" y="32"/>
                    <a:pt x="375" y="35"/>
                  </a:cubicBezTo>
                  <a:cubicBezTo>
                    <a:pt x="367" y="38"/>
                    <a:pt x="376" y="38"/>
                    <a:pt x="384" y="35"/>
                  </a:cubicBezTo>
                  <a:cubicBezTo>
                    <a:pt x="393" y="34"/>
                    <a:pt x="384" y="29"/>
                    <a:pt x="397" y="29"/>
                  </a:cubicBezTo>
                  <a:cubicBezTo>
                    <a:pt x="411" y="29"/>
                    <a:pt x="408" y="37"/>
                    <a:pt x="397" y="45"/>
                  </a:cubicBezTo>
                  <a:cubicBezTo>
                    <a:pt x="387" y="52"/>
                    <a:pt x="394" y="52"/>
                    <a:pt x="407" y="43"/>
                  </a:cubicBezTo>
                  <a:cubicBezTo>
                    <a:pt x="419" y="35"/>
                    <a:pt x="425" y="34"/>
                    <a:pt x="422" y="37"/>
                  </a:cubicBezTo>
                  <a:cubicBezTo>
                    <a:pt x="419" y="40"/>
                    <a:pt x="426" y="37"/>
                    <a:pt x="432" y="38"/>
                  </a:cubicBezTo>
                  <a:cubicBezTo>
                    <a:pt x="439" y="40"/>
                    <a:pt x="436" y="32"/>
                    <a:pt x="448" y="31"/>
                  </a:cubicBezTo>
                  <a:cubicBezTo>
                    <a:pt x="460" y="31"/>
                    <a:pt x="489" y="35"/>
                    <a:pt x="483" y="38"/>
                  </a:cubicBezTo>
                  <a:cubicBezTo>
                    <a:pt x="475" y="42"/>
                    <a:pt x="472" y="45"/>
                    <a:pt x="464" y="45"/>
                  </a:cubicBezTo>
                  <a:cubicBezTo>
                    <a:pt x="454" y="45"/>
                    <a:pt x="471" y="49"/>
                    <a:pt x="461" y="49"/>
                  </a:cubicBezTo>
                  <a:cubicBezTo>
                    <a:pt x="452" y="51"/>
                    <a:pt x="448" y="52"/>
                    <a:pt x="442" y="51"/>
                  </a:cubicBezTo>
                  <a:cubicBezTo>
                    <a:pt x="436" y="49"/>
                    <a:pt x="437" y="54"/>
                    <a:pt x="426" y="54"/>
                  </a:cubicBezTo>
                  <a:cubicBezTo>
                    <a:pt x="416" y="52"/>
                    <a:pt x="434" y="56"/>
                    <a:pt x="440" y="54"/>
                  </a:cubicBezTo>
                  <a:cubicBezTo>
                    <a:pt x="445" y="52"/>
                    <a:pt x="457" y="54"/>
                    <a:pt x="451" y="57"/>
                  </a:cubicBezTo>
                  <a:cubicBezTo>
                    <a:pt x="446" y="59"/>
                    <a:pt x="437" y="62"/>
                    <a:pt x="429" y="59"/>
                  </a:cubicBezTo>
                  <a:cubicBezTo>
                    <a:pt x="422" y="57"/>
                    <a:pt x="411" y="68"/>
                    <a:pt x="420" y="65"/>
                  </a:cubicBezTo>
                  <a:cubicBezTo>
                    <a:pt x="429" y="62"/>
                    <a:pt x="445" y="60"/>
                    <a:pt x="442" y="63"/>
                  </a:cubicBezTo>
                  <a:cubicBezTo>
                    <a:pt x="437" y="68"/>
                    <a:pt x="436" y="68"/>
                    <a:pt x="429" y="68"/>
                  </a:cubicBezTo>
                  <a:cubicBezTo>
                    <a:pt x="423" y="68"/>
                    <a:pt x="423" y="74"/>
                    <a:pt x="428" y="74"/>
                  </a:cubicBezTo>
                  <a:cubicBezTo>
                    <a:pt x="432" y="76"/>
                    <a:pt x="425" y="80"/>
                    <a:pt x="422" y="82"/>
                  </a:cubicBezTo>
                  <a:cubicBezTo>
                    <a:pt x="420" y="84"/>
                    <a:pt x="416" y="79"/>
                    <a:pt x="413" y="87"/>
                  </a:cubicBezTo>
                  <a:cubicBezTo>
                    <a:pt x="411" y="94"/>
                    <a:pt x="404" y="102"/>
                    <a:pt x="408" y="102"/>
                  </a:cubicBezTo>
                  <a:cubicBezTo>
                    <a:pt x="413" y="102"/>
                    <a:pt x="407" y="93"/>
                    <a:pt x="420" y="98"/>
                  </a:cubicBezTo>
                  <a:cubicBezTo>
                    <a:pt x="432" y="102"/>
                    <a:pt x="434" y="105"/>
                    <a:pt x="425" y="102"/>
                  </a:cubicBezTo>
                  <a:cubicBezTo>
                    <a:pt x="416" y="101"/>
                    <a:pt x="413" y="101"/>
                    <a:pt x="422" y="107"/>
                  </a:cubicBezTo>
                  <a:cubicBezTo>
                    <a:pt x="431" y="112"/>
                    <a:pt x="429" y="104"/>
                    <a:pt x="434" y="107"/>
                  </a:cubicBezTo>
                  <a:cubicBezTo>
                    <a:pt x="440" y="112"/>
                    <a:pt x="437" y="119"/>
                    <a:pt x="431" y="116"/>
                  </a:cubicBezTo>
                  <a:cubicBezTo>
                    <a:pt x="426" y="115"/>
                    <a:pt x="419" y="112"/>
                    <a:pt x="413" y="116"/>
                  </a:cubicBezTo>
                  <a:cubicBezTo>
                    <a:pt x="405" y="121"/>
                    <a:pt x="407" y="112"/>
                    <a:pt x="402" y="116"/>
                  </a:cubicBezTo>
                  <a:cubicBezTo>
                    <a:pt x="397" y="119"/>
                    <a:pt x="408" y="118"/>
                    <a:pt x="408" y="122"/>
                  </a:cubicBezTo>
                  <a:cubicBezTo>
                    <a:pt x="408" y="127"/>
                    <a:pt x="422" y="122"/>
                    <a:pt x="423" y="126"/>
                  </a:cubicBezTo>
                  <a:cubicBezTo>
                    <a:pt x="426" y="129"/>
                    <a:pt x="416" y="127"/>
                    <a:pt x="425" y="132"/>
                  </a:cubicBezTo>
                  <a:cubicBezTo>
                    <a:pt x="432" y="135"/>
                    <a:pt x="423" y="130"/>
                    <a:pt x="426" y="136"/>
                  </a:cubicBezTo>
                  <a:cubicBezTo>
                    <a:pt x="431" y="141"/>
                    <a:pt x="423" y="144"/>
                    <a:pt x="422" y="141"/>
                  </a:cubicBezTo>
                  <a:cubicBezTo>
                    <a:pt x="419" y="136"/>
                    <a:pt x="411" y="149"/>
                    <a:pt x="420" y="149"/>
                  </a:cubicBezTo>
                  <a:cubicBezTo>
                    <a:pt x="428" y="150"/>
                    <a:pt x="431" y="154"/>
                    <a:pt x="426" y="155"/>
                  </a:cubicBezTo>
                  <a:cubicBezTo>
                    <a:pt x="419" y="158"/>
                    <a:pt x="422" y="154"/>
                    <a:pt x="414" y="152"/>
                  </a:cubicBezTo>
                  <a:cubicBezTo>
                    <a:pt x="407" y="152"/>
                    <a:pt x="399" y="160"/>
                    <a:pt x="407" y="160"/>
                  </a:cubicBezTo>
                  <a:cubicBezTo>
                    <a:pt x="414" y="160"/>
                    <a:pt x="422" y="160"/>
                    <a:pt x="419" y="166"/>
                  </a:cubicBezTo>
                  <a:cubicBezTo>
                    <a:pt x="414" y="171"/>
                    <a:pt x="414" y="164"/>
                    <a:pt x="408" y="169"/>
                  </a:cubicBezTo>
                  <a:cubicBezTo>
                    <a:pt x="401" y="175"/>
                    <a:pt x="393" y="163"/>
                    <a:pt x="385" y="166"/>
                  </a:cubicBezTo>
                  <a:cubicBezTo>
                    <a:pt x="379" y="168"/>
                    <a:pt x="378" y="172"/>
                    <a:pt x="372" y="171"/>
                  </a:cubicBezTo>
                  <a:cubicBezTo>
                    <a:pt x="388" y="175"/>
                    <a:pt x="376" y="175"/>
                    <a:pt x="382" y="178"/>
                  </a:cubicBezTo>
                  <a:cubicBezTo>
                    <a:pt x="390" y="183"/>
                    <a:pt x="379" y="183"/>
                    <a:pt x="391" y="188"/>
                  </a:cubicBezTo>
                  <a:cubicBezTo>
                    <a:pt x="399" y="189"/>
                    <a:pt x="404" y="189"/>
                    <a:pt x="402" y="194"/>
                  </a:cubicBezTo>
                  <a:cubicBezTo>
                    <a:pt x="401" y="197"/>
                    <a:pt x="410" y="191"/>
                    <a:pt x="407" y="194"/>
                  </a:cubicBezTo>
                  <a:cubicBezTo>
                    <a:pt x="402" y="199"/>
                    <a:pt x="401" y="196"/>
                    <a:pt x="402" y="199"/>
                  </a:cubicBezTo>
                  <a:cubicBezTo>
                    <a:pt x="404" y="203"/>
                    <a:pt x="410" y="192"/>
                    <a:pt x="408" y="199"/>
                  </a:cubicBezTo>
                  <a:cubicBezTo>
                    <a:pt x="408" y="205"/>
                    <a:pt x="413" y="214"/>
                    <a:pt x="408" y="213"/>
                  </a:cubicBezTo>
                  <a:cubicBezTo>
                    <a:pt x="404" y="213"/>
                    <a:pt x="404" y="211"/>
                    <a:pt x="401" y="213"/>
                  </a:cubicBezTo>
                  <a:cubicBezTo>
                    <a:pt x="397" y="214"/>
                    <a:pt x="388" y="211"/>
                    <a:pt x="388" y="206"/>
                  </a:cubicBezTo>
                  <a:cubicBezTo>
                    <a:pt x="388" y="202"/>
                    <a:pt x="387" y="200"/>
                    <a:pt x="382" y="199"/>
                  </a:cubicBezTo>
                  <a:cubicBezTo>
                    <a:pt x="379" y="199"/>
                    <a:pt x="378" y="196"/>
                    <a:pt x="370" y="196"/>
                  </a:cubicBezTo>
                  <a:cubicBezTo>
                    <a:pt x="364" y="196"/>
                    <a:pt x="364" y="197"/>
                    <a:pt x="372" y="197"/>
                  </a:cubicBezTo>
                  <a:cubicBezTo>
                    <a:pt x="379" y="199"/>
                    <a:pt x="381" y="202"/>
                    <a:pt x="373" y="205"/>
                  </a:cubicBezTo>
                  <a:cubicBezTo>
                    <a:pt x="365" y="206"/>
                    <a:pt x="364" y="208"/>
                    <a:pt x="362" y="205"/>
                  </a:cubicBezTo>
                  <a:cubicBezTo>
                    <a:pt x="361" y="203"/>
                    <a:pt x="361" y="205"/>
                    <a:pt x="358" y="210"/>
                  </a:cubicBezTo>
                  <a:cubicBezTo>
                    <a:pt x="353" y="216"/>
                    <a:pt x="356" y="214"/>
                    <a:pt x="365" y="213"/>
                  </a:cubicBezTo>
                  <a:cubicBezTo>
                    <a:pt x="373" y="211"/>
                    <a:pt x="373" y="213"/>
                    <a:pt x="370" y="214"/>
                  </a:cubicBezTo>
                  <a:cubicBezTo>
                    <a:pt x="369" y="216"/>
                    <a:pt x="369" y="213"/>
                    <a:pt x="362" y="216"/>
                  </a:cubicBezTo>
                  <a:cubicBezTo>
                    <a:pt x="358" y="220"/>
                    <a:pt x="361" y="222"/>
                    <a:pt x="364" y="219"/>
                  </a:cubicBezTo>
                  <a:cubicBezTo>
                    <a:pt x="369" y="214"/>
                    <a:pt x="370" y="217"/>
                    <a:pt x="375" y="21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 name="Freeform 14">
              <a:extLst>
                <a:ext uri="{FF2B5EF4-FFF2-40B4-BE49-F238E27FC236}">
                  <a16:creationId xmlns:a16="http://schemas.microsoft.com/office/drawing/2014/main" id="{D3CFBC00-0A57-D895-5717-6B6CD553A877}"/>
                </a:ext>
              </a:extLst>
            </p:cNvPr>
            <p:cNvSpPr>
              <a:spLocks/>
            </p:cNvSpPr>
            <p:nvPr/>
          </p:nvSpPr>
          <p:spPr bwMode="auto">
            <a:xfrm>
              <a:off x="2062340" y="4096386"/>
              <a:ext cx="750143" cy="587675"/>
            </a:xfrm>
            <a:custGeom>
              <a:avLst/>
              <a:gdLst/>
              <a:ahLst/>
              <a:cxnLst>
                <a:cxn ang="0">
                  <a:pos x="207" y="154"/>
                </a:cxn>
                <a:cxn ang="0">
                  <a:pos x="204" y="161"/>
                </a:cxn>
                <a:cxn ang="0">
                  <a:pos x="210" y="167"/>
                </a:cxn>
                <a:cxn ang="0">
                  <a:pos x="201" y="172"/>
                </a:cxn>
                <a:cxn ang="0">
                  <a:pos x="199" y="181"/>
                </a:cxn>
                <a:cxn ang="0">
                  <a:pos x="198" y="187"/>
                </a:cxn>
                <a:cxn ang="0">
                  <a:pos x="160" y="175"/>
                </a:cxn>
                <a:cxn ang="0">
                  <a:pos x="106" y="147"/>
                </a:cxn>
                <a:cxn ang="0">
                  <a:pos x="93" y="117"/>
                </a:cxn>
                <a:cxn ang="0">
                  <a:pos x="64" y="77"/>
                </a:cxn>
                <a:cxn ang="0">
                  <a:pos x="48" y="52"/>
                </a:cxn>
                <a:cxn ang="0">
                  <a:pos x="27" y="15"/>
                </a:cxn>
                <a:cxn ang="0">
                  <a:pos x="23" y="32"/>
                </a:cxn>
                <a:cxn ang="0">
                  <a:pos x="44" y="64"/>
                </a:cxn>
                <a:cxn ang="0">
                  <a:pos x="52" y="89"/>
                </a:cxn>
                <a:cxn ang="0">
                  <a:pos x="59" y="102"/>
                </a:cxn>
                <a:cxn ang="0">
                  <a:pos x="36" y="69"/>
                </a:cxn>
                <a:cxn ang="0">
                  <a:pos x="23" y="49"/>
                </a:cxn>
                <a:cxn ang="0">
                  <a:pos x="0" y="4"/>
                </a:cxn>
                <a:cxn ang="0">
                  <a:pos x="18" y="4"/>
                </a:cxn>
                <a:cxn ang="0">
                  <a:pos x="71" y="16"/>
                </a:cxn>
                <a:cxn ang="0">
                  <a:pos x="84" y="11"/>
                </a:cxn>
                <a:cxn ang="0">
                  <a:pos x="106" y="39"/>
                </a:cxn>
                <a:cxn ang="0">
                  <a:pos x="137" y="52"/>
                </a:cxn>
                <a:cxn ang="0">
                  <a:pos x="157" y="72"/>
                </a:cxn>
                <a:cxn ang="0">
                  <a:pos x="154" y="89"/>
                </a:cxn>
                <a:cxn ang="0">
                  <a:pos x="154" y="108"/>
                </a:cxn>
                <a:cxn ang="0">
                  <a:pos x="160" y="128"/>
                </a:cxn>
                <a:cxn ang="0">
                  <a:pos x="181" y="151"/>
                </a:cxn>
                <a:cxn ang="0">
                  <a:pos x="196" y="145"/>
                </a:cxn>
                <a:cxn ang="0">
                  <a:pos x="204" y="147"/>
                </a:cxn>
                <a:cxn ang="0">
                  <a:pos x="210" y="137"/>
                </a:cxn>
                <a:cxn ang="0">
                  <a:pos x="212" y="123"/>
                </a:cxn>
                <a:cxn ang="0">
                  <a:pos x="228" y="117"/>
                </a:cxn>
                <a:cxn ang="0">
                  <a:pos x="236" y="117"/>
                </a:cxn>
                <a:cxn ang="0">
                  <a:pos x="240" y="119"/>
                </a:cxn>
                <a:cxn ang="0">
                  <a:pos x="234" y="134"/>
                </a:cxn>
                <a:cxn ang="0">
                  <a:pos x="234" y="139"/>
                </a:cxn>
                <a:cxn ang="0">
                  <a:pos x="231" y="150"/>
                </a:cxn>
                <a:cxn ang="0">
                  <a:pos x="230" y="145"/>
                </a:cxn>
                <a:cxn ang="0">
                  <a:pos x="224" y="153"/>
                </a:cxn>
              </a:cxnLst>
              <a:rect l="0" t="0" r="r" b="b"/>
              <a:pathLst>
                <a:path w="242" h="187">
                  <a:moveTo>
                    <a:pt x="222" y="154"/>
                  </a:moveTo>
                  <a:cubicBezTo>
                    <a:pt x="207" y="154"/>
                    <a:pt x="207" y="154"/>
                    <a:pt x="207" y="154"/>
                  </a:cubicBezTo>
                  <a:cubicBezTo>
                    <a:pt x="207" y="161"/>
                    <a:pt x="207" y="161"/>
                    <a:pt x="207" y="161"/>
                  </a:cubicBezTo>
                  <a:cubicBezTo>
                    <a:pt x="204" y="161"/>
                    <a:pt x="204" y="161"/>
                    <a:pt x="204" y="161"/>
                  </a:cubicBezTo>
                  <a:cubicBezTo>
                    <a:pt x="204" y="161"/>
                    <a:pt x="205" y="161"/>
                    <a:pt x="205" y="162"/>
                  </a:cubicBezTo>
                  <a:cubicBezTo>
                    <a:pt x="207" y="164"/>
                    <a:pt x="208" y="164"/>
                    <a:pt x="210" y="167"/>
                  </a:cubicBezTo>
                  <a:cubicBezTo>
                    <a:pt x="210" y="170"/>
                    <a:pt x="213" y="165"/>
                    <a:pt x="212" y="172"/>
                  </a:cubicBezTo>
                  <a:cubicBezTo>
                    <a:pt x="201" y="172"/>
                    <a:pt x="201" y="172"/>
                    <a:pt x="201" y="172"/>
                  </a:cubicBezTo>
                  <a:cubicBezTo>
                    <a:pt x="198" y="179"/>
                    <a:pt x="198" y="179"/>
                    <a:pt x="198" y="179"/>
                  </a:cubicBezTo>
                  <a:cubicBezTo>
                    <a:pt x="199" y="181"/>
                    <a:pt x="199" y="181"/>
                    <a:pt x="199" y="181"/>
                  </a:cubicBezTo>
                  <a:cubicBezTo>
                    <a:pt x="199" y="181"/>
                    <a:pt x="198" y="182"/>
                    <a:pt x="198" y="184"/>
                  </a:cubicBezTo>
                  <a:cubicBezTo>
                    <a:pt x="198" y="186"/>
                    <a:pt x="198" y="187"/>
                    <a:pt x="198" y="187"/>
                  </a:cubicBezTo>
                  <a:cubicBezTo>
                    <a:pt x="190" y="181"/>
                    <a:pt x="190" y="173"/>
                    <a:pt x="179" y="172"/>
                  </a:cubicBezTo>
                  <a:cubicBezTo>
                    <a:pt x="170" y="168"/>
                    <a:pt x="170" y="179"/>
                    <a:pt x="160" y="175"/>
                  </a:cubicBezTo>
                  <a:cubicBezTo>
                    <a:pt x="149" y="172"/>
                    <a:pt x="129" y="162"/>
                    <a:pt x="123" y="156"/>
                  </a:cubicBezTo>
                  <a:cubicBezTo>
                    <a:pt x="117" y="150"/>
                    <a:pt x="114" y="154"/>
                    <a:pt x="106" y="147"/>
                  </a:cubicBezTo>
                  <a:cubicBezTo>
                    <a:pt x="100" y="140"/>
                    <a:pt x="96" y="140"/>
                    <a:pt x="93" y="134"/>
                  </a:cubicBezTo>
                  <a:cubicBezTo>
                    <a:pt x="88" y="127"/>
                    <a:pt x="97" y="123"/>
                    <a:pt x="93" y="117"/>
                  </a:cubicBezTo>
                  <a:cubicBezTo>
                    <a:pt x="90" y="109"/>
                    <a:pt x="94" y="108"/>
                    <a:pt x="79" y="92"/>
                  </a:cubicBezTo>
                  <a:cubicBezTo>
                    <a:pt x="67" y="81"/>
                    <a:pt x="73" y="81"/>
                    <a:pt x="64" y="77"/>
                  </a:cubicBezTo>
                  <a:cubicBezTo>
                    <a:pt x="56" y="72"/>
                    <a:pt x="68" y="67"/>
                    <a:pt x="59" y="63"/>
                  </a:cubicBezTo>
                  <a:cubicBezTo>
                    <a:pt x="50" y="60"/>
                    <a:pt x="55" y="55"/>
                    <a:pt x="48" y="52"/>
                  </a:cubicBezTo>
                  <a:cubicBezTo>
                    <a:pt x="42" y="47"/>
                    <a:pt x="36" y="36"/>
                    <a:pt x="33" y="25"/>
                  </a:cubicBezTo>
                  <a:cubicBezTo>
                    <a:pt x="30" y="16"/>
                    <a:pt x="30" y="16"/>
                    <a:pt x="27" y="15"/>
                  </a:cubicBezTo>
                  <a:cubicBezTo>
                    <a:pt x="23" y="13"/>
                    <a:pt x="26" y="15"/>
                    <a:pt x="20" y="11"/>
                  </a:cubicBezTo>
                  <a:cubicBezTo>
                    <a:pt x="15" y="8"/>
                    <a:pt x="20" y="25"/>
                    <a:pt x="23" y="32"/>
                  </a:cubicBezTo>
                  <a:cubicBezTo>
                    <a:pt x="26" y="38"/>
                    <a:pt x="32" y="41"/>
                    <a:pt x="33" y="49"/>
                  </a:cubicBezTo>
                  <a:cubicBezTo>
                    <a:pt x="36" y="57"/>
                    <a:pt x="41" y="58"/>
                    <a:pt x="44" y="64"/>
                  </a:cubicBezTo>
                  <a:cubicBezTo>
                    <a:pt x="47" y="72"/>
                    <a:pt x="45" y="70"/>
                    <a:pt x="48" y="78"/>
                  </a:cubicBezTo>
                  <a:cubicBezTo>
                    <a:pt x="53" y="86"/>
                    <a:pt x="50" y="86"/>
                    <a:pt x="52" y="89"/>
                  </a:cubicBezTo>
                  <a:cubicBezTo>
                    <a:pt x="55" y="92"/>
                    <a:pt x="55" y="86"/>
                    <a:pt x="58" y="92"/>
                  </a:cubicBezTo>
                  <a:cubicBezTo>
                    <a:pt x="61" y="98"/>
                    <a:pt x="64" y="98"/>
                    <a:pt x="59" y="102"/>
                  </a:cubicBezTo>
                  <a:cubicBezTo>
                    <a:pt x="55" y="105"/>
                    <a:pt x="58" y="98"/>
                    <a:pt x="45" y="89"/>
                  </a:cubicBezTo>
                  <a:cubicBezTo>
                    <a:pt x="32" y="81"/>
                    <a:pt x="44" y="74"/>
                    <a:pt x="36" y="69"/>
                  </a:cubicBezTo>
                  <a:cubicBezTo>
                    <a:pt x="30" y="63"/>
                    <a:pt x="24" y="61"/>
                    <a:pt x="18" y="55"/>
                  </a:cubicBezTo>
                  <a:cubicBezTo>
                    <a:pt x="13" y="49"/>
                    <a:pt x="23" y="57"/>
                    <a:pt x="23" y="49"/>
                  </a:cubicBezTo>
                  <a:cubicBezTo>
                    <a:pt x="24" y="41"/>
                    <a:pt x="15" y="38"/>
                    <a:pt x="12" y="32"/>
                  </a:cubicBezTo>
                  <a:cubicBezTo>
                    <a:pt x="7" y="27"/>
                    <a:pt x="9" y="21"/>
                    <a:pt x="0" y="4"/>
                  </a:cubicBezTo>
                  <a:cubicBezTo>
                    <a:pt x="4" y="2"/>
                    <a:pt x="15" y="2"/>
                    <a:pt x="18" y="0"/>
                  </a:cubicBezTo>
                  <a:cubicBezTo>
                    <a:pt x="18" y="4"/>
                    <a:pt x="18" y="4"/>
                    <a:pt x="18" y="4"/>
                  </a:cubicBezTo>
                  <a:cubicBezTo>
                    <a:pt x="23" y="5"/>
                    <a:pt x="45" y="15"/>
                    <a:pt x="48" y="16"/>
                  </a:cubicBezTo>
                  <a:cubicBezTo>
                    <a:pt x="71" y="16"/>
                    <a:pt x="71" y="16"/>
                    <a:pt x="71" y="16"/>
                  </a:cubicBezTo>
                  <a:cubicBezTo>
                    <a:pt x="71" y="11"/>
                    <a:pt x="71" y="11"/>
                    <a:pt x="71" y="11"/>
                  </a:cubicBezTo>
                  <a:cubicBezTo>
                    <a:pt x="84" y="11"/>
                    <a:pt x="84" y="11"/>
                    <a:pt x="84" y="11"/>
                  </a:cubicBezTo>
                  <a:cubicBezTo>
                    <a:pt x="84" y="11"/>
                    <a:pt x="93" y="21"/>
                    <a:pt x="96" y="24"/>
                  </a:cubicBezTo>
                  <a:cubicBezTo>
                    <a:pt x="100" y="27"/>
                    <a:pt x="99" y="35"/>
                    <a:pt x="106" y="39"/>
                  </a:cubicBezTo>
                  <a:cubicBezTo>
                    <a:pt x="115" y="43"/>
                    <a:pt x="109" y="29"/>
                    <a:pt x="120" y="30"/>
                  </a:cubicBezTo>
                  <a:cubicBezTo>
                    <a:pt x="129" y="32"/>
                    <a:pt x="131" y="44"/>
                    <a:pt x="137" y="52"/>
                  </a:cubicBezTo>
                  <a:cubicBezTo>
                    <a:pt x="143" y="60"/>
                    <a:pt x="138" y="69"/>
                    <a:pt x="152" y="70"/>
                  </a:cubicBezTo>
                  <a:cubicBezTo>
                    <a:pt x="154" y="70"/>
                    <a:pt x="157" y="74"/>
                    <a:pt x="157" y="72"/>
                  </a:cubicBezTo>
                  <a:cubicBezTo>
                    <a:pt x="157" y="72"/>
                    <a:pt x="157" y="72"/>
                    <a:pt x="158" y="72"/>
                  </a:cubicBezTo>
                  <a:cubicBezTo>
                    <a:pt x="158" y="78"/>
                    <a:pt x="155" y="78"/>
                    <a:pt x="154" y="89"/>
                  </a:cubicBezTo>
                  <a:cubicBezTo>
                    <a:pt x="152" y="102"/>
                    <a:pt x="154" y="102"/>
                    <a:pt x="154" y="105"/>
                  </a:cubicBezTo>
                  <a:cubicBezTo>
                    <a:pt x="152" y="106"/>
                    <a:pt x="152" y="105"/>
                    <a:pt x="154" y="108"/>
                  </a:cubicBezTo>
                  <a:cubicBezTo>
                    <a:pt x="154" y="112"/>
                    <a:pt x="154" y="117"/>
                    <a:pt x="155" y="117"/>
                  </a:cubicBezTo>
                  <a:cubicBezTo>
                    <a:pt x="157" y="117"/>
                    <a:pt x="155" y="123"/>
                    <a:pt x="160" y="128"/>
                  </a:cubicBezTo>
                  <a:cubicBezTo>
                    <a:pt x="167" y="136"/>
                    <a:pt x="164" y="144"/>
                    <a:pt x="172" y="145"/>
                  </a:cubicBezTo>
                  <a:cubicBezTo>
                    <a:pt x="179" y="147"/>
                    <a:pt x="178" y="151"/>
                    <a:pt x="181" y="151"/>
                  </a:cubicBezTo>
                  <a:cubicBezTo>
                    <a:pt x="184" y="150"/>
                    <a:pt x="184" y="148"/>
                    <a:pt x="189" y="148"/>
                  </a:cubicBezTo>
                  <a:cubicBezTo>
                    <a:pt x="196" y="147"/>
                    <a:pt x="192" y="147"/>
                    <a:pt x="196" y="145"/>
                  </a:cubicBezTo>
                  <a:cubicBezTo>
                    <a:pt x="199" y="145"/>
                    <a:pt x="201" y="145"/>
                    <a:pt x="201" y="147"/>
                  </a:cubicBezTo>
                  <a:cubicBezTo>
                    <a:pt x="201" y="150"/>
                    <a:pt x="204" y="148"/>
                    <a:pt x="204" y="147"/>
                  </a:cubicBezTo>
                  <a:cubicBezTo>
                    <a:pt x="205" y="144"/>
                    <a:pt x="202" y="145"/>
                    <a:pt x="204" y="144"/>
                  </a:cubicBezTo>
                  <a:cubicBezTo>
                    <a:pt x="205" y="142"/>
                    <a:pt x="208" y="142"/>
                    <a:pt x="210" y="137"/>
                  </a:cubicBezTo>
                  <a:cubicBezTo>
                    <a:pt x="210" y="131"/>
                    <a:pt x="212" y="136"/>
                    <a:pt x="212" y="130"/>
                  </a:cubicBezTo>
                  <a:cubicBezTo>
                    <a:pt x="210" y="125"/>
                    <a:pt x="212" y="127"/>
                    <a:pt x="212" y="123"/>
                  </a:cubicBezTo>
                  <a:cubicBezTo>
                    <a:pt x="212" y="120"/>
                    <a:pt x="218" y="119"/>
                    <a:pt x="222" y="119"/>
                  </a:cubicBezTo>
                  <a:cubicBezTo>
                    <a:pt x="227" y="119"/>
                    <a:pt x="224" y="117"/>
                    <a:pt x="228" y="117"/>
                  </a:cubicBezTo>
                  <a:cubicBezTo>
                    <a:pt x="233" y="116"/>
                    <a:pt x="236" y="119"/>
                    <a:pt x="237" y="117"/>
                  </a:cubicBezTo>
                  <a:cubicBezTo>
                    <a:pt x="239" y="117"/>
                    <a:pt x="237" y="117"/>
                    <a:pt x="236" y="117"/>
                  </a:cubicBezTo>
                  <a:cubicBezTo>
                    <a:pt x="236" y="117"/>
                    <a:pt x="237" y="116"/>
                    <a:pt x="239" y="117"/>
                  </a:cubicBezTo>
                  <a:cubicBezTo>
                    <a:pt x="240" y="119"/>
                    <a:pt x="240" y="117"/>
                    <a:pt x="240" y="119"/>
                  </a:cubicBezTo>
                  <a:cubicBezTo>
                    <a:pt x="240" y="122"/>
                    <a:pt x="242" y="120"/>
                    <a:pt x="239" y="125"/>
                  </a:cubicBezTo>
                  <a:cubicBezTo>
                    <a:pt x="234" y="131"/>
                    <a:pt x="236" y="134"/>
                    <a:pt x="234" y="134"/>
                  </a:cubicBezTo>
                  <a:cubicBezTo>
                    <a:pt x="231" y="136"/>
                    <a:pt x="233" y="137"/>
                    <a:pt x="234" y="137"/>
                  </a:cubicBezTo>
                  <a:cubicBezTo>
                    <a:pt x="236" y="136"/>
                    <a:pt x="236" y="137"/>
                    <a:pt x="234" y="139"/>
                  </a:cubicBezTo>
                  <a:cubicBezTo>
                    <a:pt x="231" y="140"/>
                    <a:pt x="236" y="139"/>
                    <a:pt x="234" y="140"/>
                  </a:cubicBezTo>
                  <a:cubicBezTo>
                    <a:pt x="234" y="142"/>
                    <a:pt x="233" y="153"/>
                    <a:pt x="231" y="150"/>
                  </a:cubicBezTo>
                  <a:cubicBezTo>
                    <a:pt x="231" y="148"/>
                    <a:pt x="230" y="148"/>
                    <a:pt x="230" y="147"/>
                  </a:cubicBezTo>
                  <a:cubicBezTo>
                    <a:pt x="231" y="144"/>
                    <a:pt x="231" y="144"/>
                    <a:pt x="230" y="145"/>
                  </a:cubicBezTo>
                  <a:cubicBezTo>
                    <a:pt x="230" y="147"/>
                    <a:pt x="228" y="147"/>
                    <a:pt x="228" y="148"/>
                  </a:cubicBezTo>
                  <a:cubicBezTo>
                    <a:pt x="225" y="147"/>
                    <a:pt x="225" y="153"/>
                    <a:pt x="224" y="153"/>
                  </a:cubicBezTo>
                  <a:cubicBezTo>
                    <a:pt x="224" y="154"/>
                    <a:pt x="222" y="151"/>
                    <a:pt x="222" y="15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 name="Freeform 15">
              <a:extLst>
                <a:ext uri="{FF2B5EF4-FFF2-40B4-BE49-F238E27FC236}">
                  <a16:creationId xmlns:a16="http://schemas.microsoft.com/office/drawing/2014/main" id="{AA8D280C-0681-E6ED-A3D8-82E296679FAF}"/>
                </a:ext>
              </a:extLst>
            </p:cNvPr>
            <p:cNvSpPr>
              <a:spLocks/>
            </p:cNvSpPr>
            <p:nvPr/>
          </p:nvSpPr>
          <p:spPr bwMode="auto">
            <a:xfrm>
              <a:off x="2750238" y="4557784"/>
              <a:ext cx="27132" cy="82566"/>
            </a:xfrm>
            <a:custGeom>
              <a:avLst/>
              <a:gdLst/>
              <a:ahLst/>
              <a:cxnLst>
                <a:cxn ang="0">
                  <a:pos x="6" y="1"/>
                </a:cxn>
                <a:cxn ang="0">
                  <a:pos x="2" y="6"/>
                </a:cxn>
                <a:cxn ang="0">
                  <a:pos x="0" y="7"/>
                </a:cxn>
                <a:cxn ang="0">
                  <a:pos x="0" y="26"/>
                </a:cxn>
                <a:cxn ang="0">
                  <a:pos x="2" y="26"/>
                </a:cxn>
                <a:cxn ang="0">
                  <a:pos x="6" y="20"/>
                </a:cxn>
                <a:cxn ang="0">
                  <a:pos x="8" y="4"/>
                </a:cxn>
                <a:cxn ang="0">
                  <a:pos x="8" y="1"/>
                </a:cxn>
                <a:cxn ang="0">
                  <a:pos x="6" y="1"/>
                </a:cxn>
              </a:cxnLst>
              <a:rect l="0" t="0" r="r" b="b"/>
              <a:pathLst>
                <a:path w="9" h="26">
                  <a:moveTo>
                    <a:pt x="6" y="1"/>
                  </a:moveTo>
                  <a:cubicBezTo>
                    <a:pt x="3" y="0"/>
                    <a:pt x="3" y="6"/>
                    <a:pt x="2" y="6"/>
                  </a:cubicBezTo>
                  <a:cubicBezTo>
                    <a:pt x="2" y="7"/>
                    <a:pt x="0" y="4"/>
                    <a:pt x="0" y="7"/>
                  </a:cubicBezTo>
                  <a:cubicBezTo>
                    <a:pt x="0" y="26"/>
                    <a:pt x="0" y="26"/>
                    <a:pt x="0" y="26"/>
                  </a:cubicBezTo>
                  <a:cubicBezTo>
                    <a:pt x="2" y="26"/>
                    <a:pt x="2" y="26"/>
                    <a:pt x="2" y="26"/>
                  </a:cubicBezTo>
                  <a:cubicBezTo>
                    <a:pt x="2" y="25"/>
                    <a:pt x="5" y="23"/>
                    <a:pt x="6" y="20"/>
                  </a:cubicBezTo>
                  <a:cubicBezTo>
                    <a:pt x="8" y="18"/>
                    <a:pt x="6" y="9"/>
                    <a:pt x="8" y="4"/>
                  </a:cubicBezTo>
                  <a:cubicBezTo>
                    <a:pt x="9" y="3"/>
                    <a:pt x="8" y="1"/>
                    <a:pt x="8" y="1"/>
                  </a:cubicBezTo>
                  <a:cubicBezTo>
                    <a:pt x="6" y="3"/>
                    <a:pt x="6" y="3"/>
                    <a:pt x="6"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 name="Freeform 16">
              <a:extLst>
                <a:ext uri="{FF2B5EF4-FFF2-40B4-BE49-F238E27FC236}">
                  <a16:creationId xmlns:a16="http://schemas.microsoft.com/office/drawing/2014/main" id="{40990B25-4F43-1F6D-53D6-41E790EC1E33}"/>
                </a:ext>
              </a:extLst>
            </p:cNvPr>
            <p:cNvSpPr>
              <a:spLocks/>
            </p:cNvSpPr>
            <p:nvPr/>
          </p:nvSpPr>
          <p:spPr bwMode="auto">
            <a:xfrm>
              <a:off x="3224264" y="5422298"/>
              <a:ext cx="316018" cy="424163"/>
            </a:xfrm>
            <a:custGeom>
              <a:avLst/>
              <a:gdLst/>
              <a:ahLst/>
              <a:cxnLst>
                <a:cxn ang="0">
                  <a:pos x="3" y="16"/>
                </a:cxn>
                <a:cxn ang="0">
                  <a:pos x="20" y="10"/>
                </a:cxn>
                <a:cxn ang="0">
                  <a:pos x="36" y="6"/>
                </a:cxn>
                <a:cxn ang="0">
                  <a:pos x="41" y="27"/>
                </a:cxn>
                <a:cxn ang="0">
                  <a:pos x="56" y="34"/>
                </a:cxn>
                <a:cxn ang="0">
                  <a:pos x="62" y="39"/>
                </a:cxn>
                <a:cxn ang="0">
                  <a:pos x="73" y="42"/>
                </a:cxn>
                <a:cxn ang="0">
                  <a:pos x="79" y="69"/>
                </a:cxn>
                <a:cxn ang="0">
                  <a:pos x="91" y="70"/>
                </a:cxn>
                <a:cxn ang="0">
                  <a:pos x="94" y="79"/>
                </a:cxn>
                <a:cxn ang="0">
                  <a:pos x="96" y="95"/>
                </a:cxn>
                <a:cxn ang="0">
                  <a:pos x="94" y="103"/>
                </a:cxn>
                <a:cxn ang="0">
                  <a:pos x="93" y="107"/>
                </a:cxn>
                <a:cxn ang="0">
                  <a:pos x="90" y="103"/>
                </a:cxn>
                <a:cxn ang="0">
                  <a:pos x="76" y="100"/>
                </a:cxn>
                <a:cxn ang="0">
                  <a:pos x="64" y="104"/>
                </a:cxn>
                <a:cxn ang="0">
                  <a:pos x="61" y="115"/>
                </a:cxn>
                <a:cxn ang="0">
                  <a:pos x="58" y="129"/>
                </a:cxn>
                <a:cxn ang="0">
                  <a:pos x="55" y="126"/>
                </a:cxn>
                <a:cxn ang="0">
                  <a:pos x="49" y="126"/>
                </a:cxn>
                <a:cxn ang="0">
                  <a:pos x="44" y="134"/>
                </a:cxn>
                <a:cxn ang="0">
                  <a:pos x="35" y="128"/>
                </a:cxn>
                <a:cxn ang="0">
                  <a:pos x="29" y="123"/>
                </a:cxn>
                <a:cxn ang="0">
                  <a:pos x="26" y="128"/>
                </a:cxn>
                <a:cxn ang="0">
                  <a:pos x="21" y="134"/>
                </a:cxn>
                <a:cxn ang="0">
                  <a:pos x="15" y="131"/>
                </a:cxn>
                <a:cxn ang="0">
                  <a:pos x="12" y="115"/>
                </a:cxn>
                <a:cxn ang="0">
                  <a:pos x="10" y="111"/>
                </a:cxn>
                <a:cxn ang="0">
                  <a:pos x="10" y="106"/>
                </a:cxn>
                <a:cxn ang="0">
                  <a:pos x="10" y="101"/>
                </a:cxn>
                <a:cxn ang="0">
                  <a:pos x="9" y="97"/>
                </a:cxn>
                <a:cxn ang="0">
                  <a:pos x="6" y="87"/>
                </a:cxn>
                <a:cxn ang="0">
                  <a:pos x="3" y="79"/>
                </a:cxn>
                <a:cxn ang="0">
                  <a:pos x="4" y="67"/>
                </a:cxn>
                <a:cxn ang="0">
                  <a:pos x="4" y="56"/>
                </a:cxn>
                <a:cxn ang="0">
                  <a:pos x="7" y="45"/>
                </a:cxn>
                <a:cxn ang="0">
                  <a:pos x="9" y="31"/>
                </a:cxn>
                <a:cxn ang="0">
                  <a:pos x="3" y="16"/>
                </a:cxn>
              </a:cxnLst>
              <a:rect l="0" t="0" r="r" b="b"/>
              <a:pathLst>
                <a:path w="102" h="135">
                  <a:moveTo>
                    <a:pt x="3" y="16"/>
                  </a:moveTo>
                  <a:cubicBezTo>
                    <a:pt x="12" y="19"/>
                    <a:pt x="10" y="17"/>
                    <a:pt x="20" y="10"/>
                  </a:cubicBezTo>
                  <a:cubicBezTo>
                    <a:pt x="27" y="3"/>
                    <a:pt x="39" y="0"/>
                    <a:pt x="36" y="6"/>
                  </a:cubicBezTo>
                  <a:cubicBezTo>
                    <a:pt x="35" y="14"/>
                    <a:pt x="35" y="20"/>
                    <a:pt x="41" y="27"/>
                  </a:cubicBezTo>
                  <a:cubicBezTo>
                    <a:pt x="47" y="33"/>
                    <a:pt x="50" y="30"/>
                    <a:pt x="56" y="34"/>
                  </a:cubicBezTo>
                  <a:cubicBezTo>
                    <a:pt x="61" y="39"/>
                    <a:pt x="59" y="36"/>
                    <a:pt x="62" y="39"/>
                  </a:cubicBezTo>
                  <a:cubicBezTo>
                    <a:pt x="67" y="44"/>
                    <a:pt x="68" y="38"/>
                    <a:pt x="73" y="42"/>
                  </a:cubicBezTo>
                  <a:cubicBezTo>
                    <a:pt x="77" y="47"/>
                    <a:pt x="74" y="67"/>
                    <a:pt x="79" y="69"/>
                  </a:cubicBezTo>
                  <a:cubicBezTo>
                    <a:pt x="83" y="69"/>
                    <a:pt x="93" y="67"/>
                    <a:pt x="91" y="70"/>
                  </a:cubicBezTo>
                  <a:cubicBezTo>
                    <a:pt x="90" y="73"/>
                    <a:pt x="90" y="78"/>
                    <a:pt x="94" y="79"/>
                  </a:cubicBezTo>
                  <a:cubicBezTo>
                    <a:pt x="102" y="83"/>
                    <a:pt x="96" y="93"/>
                    <a:pt x="96" y="95"/>
                  </a:cubicBezTo>
                  <a:cubicBezTo>
                    <a:pt x="97" y="98"/>
                    <a:pt x="94" y="101"/>
                    <a:pt x="94" y="103"/>
                  </a:cubicBezTo>
                  <a:cubicBezTo>
                    <a:pt x="96" y="106"/>
                    <a:pt x="96" y="106"/>
                    <a:pt x="93" y="107"/>
                  </a:cubicBezTo>
                  <a:cubicBezTo>
                    <a:pt x="93" y="104"/>
                    <a:pt x="94" y="104"/>
                    <a:pt x="90" y="103"/>
                  </a:cubicBezTo>
                  <a:cubicBezTo>
                    <a:pt x="87" y="100"/>
                    <a:pt x="85" y="97"/>
                    <a:pt x="76" y="100"/>
                  </a:cubicBezTo>
                  <a:cubicBezTo>
                    <a:pt x="67" y="101"/>
                    <a:pt x="65" y="100"/>
                    <a:pt x="64" y="104"/>
                  </a:cubicBezTo>
                  <a:cubicBezTo>
                    <a:pt x="62" y="109"/>
                    <a:pt x="61" y="109"/>
                    <a:pt x="61" y="115"/>
                  </a:cubicBezTo>
                  <a:cubicBezTo>
                    <a:pt x="61" y="120"/>
                    <a:pt x="58" y="126"/>
                    <a:pt x="58" y="129"/>
                  </a:cubicBezTo>
                  <a:cubicBezTo>
                    <a:pt x="56" y="128"/>
                    <a:pt x="56" y="126"/>
                    <a:pt x="55" y="126"/>
                  </a:cubicBezTo>
                  <a:cubicBezTo>
                    <a:pt x="53" y="126"/>
                    <a:pt x="52" y="126"/>
                    <a:pt x="49" y="126"/>
                  </a:cubicBezTo>
                  <a:cubicBezTo>
                    <a:pt x="47" y="126"/>
                    <a:pt x="45" y="128"/>
                    <a:pt x="44" y="134"/>
                  </a:cubicBezTo>
                  <a:cubicBezTo>
                    <a:pt x="42" y="126"/>
                    <a:pt x="39" y="126"/>
                    <a:pt x="35" y="128"/>
                  </a:cubicBezTo>
                  <a:cubicBezTo>
                    <a:pt x="30" y="128"/>
                    <a:pt x="30" y="123"/>
                    <a:pt x="29" y="123"/>
                  </a:cubicBezTo>
                  <a:cubicBezTo>
                    <a:pt x="27" y="124"/>
                    <a:pt x="29" y="126"/>
                    <a:pt x="26" y="128"/>
                  </a:cubicBezTo>
                  <a:cubicBezTo>
                    <a:pt x="24" y="129"/>
                    <a:pt x="24" y="132"/>
                    <a:pt x="21" y="134"/>
                  </a:cubicBezTo>
                  <a:cubicBezTo>
                    <a:pt x="18" y="135"/>
                    <a:pt x="17" y="135"/>
                    <a:pt x="15" y="131"/>
                  </a:cubicBezTo>
                  <a:cubicBezTo>
                    <a:pt x="15" y="124"/>
                    <a:pt x="14" y="115"/>
                    <a:pt x="12" y="115"/>
                  </a:cubicBezTo>
                  <a:cubicBezTo>
                    <a:pt x="9" y="115"/>
                    <a:pt x="12" y="112"/>
                    <a:pt x="10" y="111"/>
                  </a:cubicBezTo>
                  <a:cubicBezTo>
                    <a:pt x="9" y="111"/>
                    <a:pt x="9" y="109"/>
                    <a:pt x="10" y="106"/>
                  </a:cubicBezTo>
                  <a:cubicBezTo>
                    <a:pt x="12" y="104"/>
                    <a:pt x="7" y="104"/>
                    <a:pt x="10" y="101"/>
                  </a:cubicBezTo>
                  <a:cubicBezTo>
                    <a:pt x="12" y="100"/>
                    <a:pt x="10" y="100"/>
                    <a:pt x="9" y="97"/>
                  </a:cubicBezTo>
                  <a:cubicBezTo>
                    <a:pt x="7" y="97"/>
                    <a:pt x="6" y="89"/>
                    <a:pt x="6" y="87"/>
                  </a:cubicBezTo>
                  <a:cubicBezTo>
                    <a:pt x="6" y="86"/>
                    <a:pt x="4" y="86"/>
                    <a:pt x="3" y="79"/>
                  </a:cubicBezTo>
                  <a:cubicBezTo>
                    <a:pt x="3" y="76"/>
                    <a:pt x="10" y="70"/>
                    <a:pt x="4" y="67"/>
                  </a:cubicBezTo>
                  <a:cubicBezTo>
                    <a:pt x="0" y="64"/>
                    <a:pt x="7" y="61"/>
                    <a:pt x="4" y="56"/>
                  </a:cubicBezTo>
                  <a:cubicBezTo>
                    <a:pt x="1" y="52"/>
                    <a:pt x="9" y="50"/>
                    <a:pt x="7" y="45"/>
                  </a:cubicBezTo>
                  <a:cubicBezTo>
                    <a:pt x="6" y="39"/>
                    <a:pt x="9" y="31"/>
                    <a:pt x="9" y="31"/>
                  </a:cubicBezTo>
                  <a:cubicBezTo>
                    <a:pt x="3" y="16"/>
                    <a:pt x="3" y="16"/>
                    <a:pt x="3" y="16"/>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2" name="Freeform 17">
              <a:extLst>
                <a:ext uri="{FF2B5EF4-FFF2-40B4-BE49-F238E27FC236}">
                  <a16:creationId xmlns:a16="http://schemas.microsoft.com/office/drawing/2014/main" id="{68D8FDE6-3EFE-FF46-7A77-3DA0A05F6D42}"/>
                </a:ext>
              </a:extLst>
            </p:cNvPr>
            <p:cNvSpPr>
              <a:spLocks/>
            </p:cNvSpPr>
            <p:nvPr/>
          </p:nvSpPr>
          <p:spPr bwMode="auto">
            <a:xfrm>
              <a:off x="3403022" y="5723421"/>
              <a:ext cx="207486" cy="280077"/>
            </a:xfrm>
            <a:custGeom>
              <a:avLst/>
              <a:gdLst/>
              <a:ahLst/>
              <a:cxnLst>
                <a:cxn ang="0">
                  <a:pos x="62" y="66"/>
                </a:cxn>
                <a:cxn ang="0">
                  <a:pos x="62" y="75"/>
                </a:cxn>
                <a:cxn ang="0">
                  <a:pos x="56" y="84"/>
                </a:cxn>
                <a:cxn ang="0">
                  <a:pos x="50" y="86"/>
                </a:cxn>
                <a:cxn ang="0">
                  <a:pos x="36" y="84"/>
                </a:cxn>
                <a:cxn ang="0">
                  <a:pos x="32" y="83"/>
                </a:cxn>
                <a:cxn ang="0">
                  <a:pos x="35" y="78"/>
                </a:cxn>
                <a:cxn ang="0">
                  <a:pos x="36" y="72"/>
                </a:cxn>
                <a:cxn ang="0">
                  <a:pos x="39" y="66"/>
                </a:cxn>
                <a:cxn ang="0">
                  <a:pos x="35" y="59"/>
                </a:cxn>
                <a:cxn ang="0">
                  <a:pos x="23" y="53"/>
                </a:cxn>
                <a:cxn ang="0">
                  <a:pos x="12" y="47"/>
                </a:cxn>
                <a:cxn ang="0">
                  <a:pos x="3" y="38"/>
                </a:cxn>
                <a:cxn ang="0">
                  <a:pos x="0" y="33"/>
                </a:cxn>
                <a:cxn ang="0">
                  <a:pos x="3" y="19"/>
                </a:cxn>
                <a:cxn ang="0">
                  <a:pos x="6" y="8"/>
                </a:cxn>
                <a:cxn ang="0">
                  <a:pos x="18" y="3"/>
                </a:cxn>
                <a:cxn ang="0">
                  <a:pos x="32" y="7"/>
                </a:cxn>
                <a:cxn ang="0">
                  <a:pos x="35" y="11"/>
                </a:cxn>
                <a:cxn ang="0">
                  <a:pos x="38" y="22"/>
                </a:cxn>
                <a:cxn ang="0">
                  <a:pos x="36" y="30"/>
                </a:cxn>
                <a:cxn ang="0">
                  <a:pos x="47" y="31"/>
                </a:cxn>
                <a:cxn ang="0">
                  <a:pos x="55" y="35"/>
                </a:cxn>
                <a:cxn ang="0">
                  <a:pos x="58" y="50"/>
                </a:cxn>
                <a:cxn ang="0">
                  <a:pos x="64" y="49"/>
                </a:cxn>
                <a:cxn ang="0">
                  <a:pos x="62" y="66"/>
                </a:cxn>
              </a:cxnLst>
              <a:rect l="0" t="0" r="r" b="b"/>
              <a:pathLst>
                <a:path w="67" h="89">
                  <a:moveTo>
                    <a:pt x="62" y="66"/>
                  </a:moveTo>
                  <a:cubicBezTo>
                    <a:pt x="64" y="72"/>
                    <a:pt x="62" y="70"/>
                    <a:pt x="62" y="75"/>
                  </a:cubicBezTo>
                  <a:cubicBezTo>
                    <a:pt x="61" y="80"/>
                    <a:pt x="56" y="80"/>
                    <a:pt x="56" y="84"/>
                  </a:cubicBezTo>
                  <a:cubicBezTo>
                    <a:pt x="55" y="89"/>
                    <a:pt x="53" y="81"/>
                    <a:pt x="50" y="86"/>
                  </a:cubicBezTo>
                  <a:cubicBezTo>
                    <a:pt x="45" y="89"/>
                    <a:pt x="42" y="84"/>
                    <a:pt x="36" y="84"/>
                  </a:cubicBezTo>
                  <a:cubicBezTo>
                    <a:pt x="32" y="84"/>
                    <a:pt x="32" y="86"/>
                    <a:pt x="32" y="83"/>
                  </a:cubicBezTo>
                  <a:cubicBezTo>
                    <a:pt x="30" y="81"/>
                    <a:pt x="33" y="81"/>
                    <a:pt x="35" y="78"/>
                  </a:cubicBezTo>
                  <a:cubicBezTo>
                    <a:pt x="36" y="75"/>
                    <a:pt x="33" y="73"/>
                    <a:pt x="36" y="72"/>
                  </a:cubicBezTo>
                  <a:cubicBezTo>
                    <a:pt x="39" y="70"/>
                    <a:pt x="36" y="70"/>
                    <a:pt x="39" y="66"/>
                  </a:cubicBezTo>
                  <a:cubicBezTo>
                    <a:pt x="41" y="64"/>
                    <a:pt x="36" y="59"/>
                    <a:pt x="35" y="59"/>
                  </a:cubicBezTo>
                  <a:cubicBezTo>
                    <a:pt x="32" y="59"/>
                    <a:pt x="29" y="58"/>
                    <a:pt x="23" y="53"/>
                  </a:cubicBezTo>
                  <a:cubicBezTo>
                    <a:pt x="18" y="49"/>
                    <a:pt x="13" y="50"/>
                    <a:pt x="12" y="47"/>
                  </a:cubicBezTo>
                  <a:cubicBezTo>
                    <a:pt x="10" y="44"/>
                    <a:pt x="6" y="44"/>
                    <a:pt x="3" y="38"/>
                  </a:cubicBezTo>
                  <a:cubicBezTo>
                    <a:pt x="1" y="33"/>
                    <a:pt x="1" y="35"/>
                    <a:pt x="0" y="33"/>
                  </a:cubicBezTo>
                  <a:cubicBezTo>
                    <a:pt x="0" y="30"/>
                    <a:pt x="3" y="24"/>
                    <a:pt x="3" y="19"/>
                  </a:cubicBezTo>
                  <a:cubicBezTo>
                    <a:pt x="3" y="13"/>
                    <a:pt x="4" y="13"/>
                    <a:pt x="6" y="8"/>
                  </a:cubicBezTo>
                  <a:cubicBezTo>
                    <a:pt x="7" y="3"/>
                    <a:pt x="9" y="5"/>
                    <a:pt x="18" y="3"/>
                  </a:cubicBezTo>
                  <a:cubicBezTo>
                    <a:pt x="27" y="0"/>
                    <a:pt x="29" y="3"/>
                    <a:pt x="32" y="7"/>
                  </a:cubicBezTo>
                  <a:cubicBezTo>
                    <a:pt x="36" y="8"/>
                    <a:pt x="35" y="8"/>
                    <a:pt x="35" y="11"/>
                  </a:cubicBezTo>
                  <a:cubicBezTo>
                    <a:pt x="35" y="14"/>
                    <a:pt x="39" y="19"/>
                    <a:pt x="38" y="22"/>
                  </a:cubicBezTo>
                  <a:cubicBezTo>
                    <a:pt x="36" y="27"/>
                    <a:pt x="38" y="27"/>
                    <a:pt x="36" y="30"/>
                  </a:cubicBezTo>
                  <a:cubicBezTo>
                    <a:pt x="36" y="31"/>
                    <a:pt x="47" y="33"/>
                    <a:pt x="47" y="31"/>
                  </a:cubicBezTo>
                  <a:cubicBezTo>
                    <a:pt x="48" y="30"/>
                    <a:pt x="53" y="31"/>
                    <a:pt x="55" y="35"/>
                  </a:cubicBezTo>
                  <a:cubicBezTo>
                    <a:pt x="58" y="47"/>
                    <a:pt x="55" y="50"/>
                    <a:pt x="58" y="50"/>
                  </a:cubicBezTo>
                  <a:cubicBezTo>
                    <a:pt x="61" y="50"/>
                    <a:pt x="62" y="47"/>
                    <a:pt x="64" y="49"/>
                  </a:cubicBezTo>
                  <a:cubicBezTo>
                    <a:pt x="67" y="52"/>
                    <a:pt x="65" y="64"/>
                    <a:pt x="62" y="6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 name="Freeform 18">
              <a:extLst>
                <a:ext uri="{FF2B5EF4-FFF2-40B4-BE49-F238E27FC236}">
                  <a16:creationId xmlns:a16="http://schemas.microsoft.com/office/drawing/2014/main" id="{A12EC4CB-5BAA-F3EB-0AFF-5DDAACD56015}"/>
                </a:ext>
              </a:extLst>
            </p:cNvPr>
            <p:cNvSpPr>
              <a:spLocks/>
            </p:cNvSpPr>
            <p:nvPr/>
          </p:nvSpPr>
          <p:spPr bwMode="auto">
            <a:xfrm>
              <a:off x="3498784" y="6071493"/>
              <a:ext cx="143645" cy="173226"/>
            </a:xfrm>
            <a:custGeom>
              <a:avLst/>
              <a:gdLst/>
              <a:ahLst/>
              <a:cxnLst>
                <a:cxn ang="0">
                  <a:pos x="42" y="42"/>
                </a:cxn>
                <a:cxn ang="0">
                  <a:pos x="32" y="52"/>
                </a:cxn>
                <a:cxn ang="0">
                  <a:pos x="22" y="52"/>
                </a:cxn>
                <a:cxn ang="0">
                  <a:pos x="9" y="48"/>
                </a:cxn>
                <a:cxn ang="0">
                  <a:pos x="2" y="45"/>
                </a:cxn>
                <a:cxn ang="0">
                  <a:pos x="3" y="34"/>
                </a:cxn>
                <a:cxn ang="0">
                  <a:pos x="3" y="20"/>
                </a:cxn>
                <a:cxn ang="0">
                  <a:pos x="5" y="14"/>
                </a:cxn>
                <a:cxn ang="0">
                  <a:pos x="8" y="3"/>
                </a:cxn>
                <a:cxn ang="0">
                  <a:pos x="17" y="5"/>
                </a:cxn>
                <a:cxn ang="0">
                  <a:pos x="23" y="12"/>
                </a:cxn>
                <a:cxn ang="0">
                  <a:pos x="29" y="15"/>
                </a:cxn>
                <a:cxn ang="0">
                  <a:pos x="35" y="22"/>
                </a:cxn>
                <a:cxn ang="0">
                  <a:pos x="42" y="28"/>
                </a:cxn>
                <a:cxn ang="0">
                  <a:pos x="42" y="42"/>
                </a:cxn>
              </a:cxnLst>
              <a:rect l="0" t="0" r="r" b="b"/>
              <a:pathLst>
                <a:path w="46" h="55">
                  <a:moveTo>
                    <a:pt x="42" y="42"/>
                  </a:moveTo>
                  <a:cubicBezTo>
                    <a:pt x="39" y="48"/>
                    <a:pt x="35" y="49"/>
                    <a:pt x="32" y="52"/>
                  </a:cubicBezTo>
                  <a:cubicBezTo>
                    <a:pt x="28" y="55"/>
                    <a:pt x="26" y="51"/>
                    <a:pt x="22" y="52"/>
                  </a:cubicBezTo>
                  <a:cubicBezTo>
                    <a:pt x="19" y="54"/>
                    <a:pt x="13" y="48"/>
                    <a:pt x="9" y="48"/>
                  </a:cubicBezTo>
                  <a:cubicBezTo>
                    <a:pt x="5" y="48"/>
                    <a:pt x="2" y="45"/>
                    <a:pt x="2" y="45"/>
                  </a:cubicBezTo>
                  <a:cubicBezTo>
                    <a:pt x="0" y="42"/>
                    <a:pt x="0" y="35"/>
                    <a:pt x="3" y="34"/>
                  </a:cubicBezTo>
                  <a:cubicBezTo>
                    <a:pt x="6" y="32"/>
                    <a:pt x="2" y="23"/>
                    <a:pt x="3" y="20"/>
                  </a:cubicBezTo>
                  <a:cubicBezTo>
                    <a:pt x="6" y="18"/>
                    <a:pt x="2" y="18"/>
                    <a:pt x="5" y="14"/>
                  </a:cubicBezTo>
                  <a:cubicBezTo>
                    <a:pt x="8" y="9"/>
                    <a:pt x="5" y="8"/>
                    <a:pt x="8" y="3"/>
                  </a:cubicBezTo>
                  <a:cubicBezTo>
                    <a:pt x="11" y="8"/>
                    <a:pt x="11" y="0"/>
                    <a:pt x="17" y="5"/>
                  </a:cubicBezTo>
                  <a:cubicBezTo>
                    <a:pt x="22" y="9"/>
                    <a:pt x="19" y="14"/>
                    <a:pt x="23" y="12"/>
                  </a:cubicBezTo>
                  <a:cubicBezTo>
                    <a:pt x="26" y="9"/>
                    <a:pt x="25" y="14"/>
                    <a:pt x="29" y="15"/>
                  </a:cubicBezTo>
                  <a:cubicBezTo>
                    <a:pt x="34" y="18"/>
                    <a:pt x="32" y="18"/>
                    <a:pt x="35" y="22"/>
                  </a:cubicBezTo>
                  <a:cubicBezTo>
                    <a:pt x="40" y="23"/>
                    <a:pt x="39" y="23"/>
                    <a:pt x="42" y="28"/>
                  </a:cubicBezTo>
                  <a:cubicBezTo>
                    <a:pt x="46" y="34"/>
                    <a:pt x="39" y="34"/>
                    <a:pt x="42" y="4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 name="Freeform 19">
              <a:extLst>
                <a:ext uri="{FF2B5EF4-FFF2-40B4-BE49-F238E27FC236}">
                  <a16:creationId xmlns:a16="http://schemas.microsoft.com/office/drawing/2014/main" id="{3521A09B-3BD5-1198-959B-5DE8675985A3}"/>
                </a:ext>
              </a:extLst>
            </p:cNvPr>
            <p:cNvSpPr>
              <a:spLocks/>
            </p:cNvSpPr>
            <p:nvPr/>
          </p:nvSpPr>
          <p:spPr bwMode="auto">
            <a:xfrm>
              <a:off x="2935379" y="5129270"/>
              <a:ext cx="319210" cy="568248"/>
            </a:xfrm>
            <a:custGeom>
              <a:avLst/>
              <a:gdLst/>
              <a:ahLst/>
              <a:cxnLst>
                <a:cxn ang="0">
                  <a:pos x="93" y="42"/>
                </a:cxn>
                <a:cxn ang="0">
                  <a:pos x="85" y="42"/>
                </a:cxn>
                <a:cxn ang="0">
                  <a:pos x="71" y="49"/>
                </a:cxn>
                <a:cxn ang="0">
                  <a:pos x="64" y="66"/>
                </a:cxn>
                <a:cxn ang="0">
                  <a:pos x="67" y="91"/>
                </a:cxn>
                <a:cxn ang="0">
                  <a:pos x="74" y="96"/>
                </a:cxn>
                <a:cxn ang="0">
                  <a:pos x="85" y="96"/>
                </a:cxn>
                <a:cxn ang="0">
                  <a:pos x="88" y="108"/>
                </a:cxn>
                <a:cxn ang="0">
                  <a:pos x="96" y="108"/>
                </a:cxn>
                <a:cxn ang="0">
                  <a:pos x="102" y="124"/>
                </a:cxn>
                <a:cxn ang="0">
                  <a:pos x="100" y="138"/>
                </a:cxn>
                <a:cxn ang="0">
                  <a:pos x="97" y="149"/>
                </a:cxn>
                <a:cxn ang="0">
                  <a:pos x="97" y="160"/>
                </a:cxn>
                <a:cxn ang="0">
                  <a:pos x="96" y="172"/>
                </a:cxn>
                <a:cxn ang="0">
                  <a:pos x="93" y="175"/>
                </a:cxn>
                <a:cxn ang="0">
                  <a:pos x="88" y="181"/>
                </a:cxn>
                <a:cxn ang="0">
                  <a:pos x="80" y="174"/>
                </a:cxn>
                <a:cxn ang="0">
                  <a:pos x="65" y="161"/>
                </a:cxn>
                <a:cxn ang="0">
                  <a:pos x="50" y="149"/>
                </a:cxn>
                <a:cxn ang="0">
                  <a:pos x="42" y="135"/>
                </a:cxn>
                <a:cxn ang="0">
                  <a:pos x="35" y="119"/>
                </a:cxn>
                <a:cxn ang="0">
                  <a:pos x="30" y="108"/>
                </a:cxn>
                <a:cxn ang="0">
                  <a:pos x="23" y="85"/>
                </a:cxn>
                <a:cxn ang="0">
                  <a:pos x="14" y="70"/>
                </a:cxn>
                <a:cxn ang="0">
                  <a:pos x="4" y="57"/>
                </a:cxn>
                <a:cxn ang="0">
                  <a:pos x="3" y="52"/>
                </a:cxn>
                <a:cxn ang="0">
                  <a:pos x="11" y="34"/>
                </a:cxn>
                <a:cxn ang="0">
                  <a:pos x="9" y="43"/>
                </a:cxn>
                <a:cxn ang="0">
                  <a:pos x="15" y="45"/>
                </a:cxn>
                <a:cxn ang="0">
                  <a:pos x="21" y="48"/>
                </a:cxn>
                <a:cxn ang="0">
                  <a:pos x="26" y="35"/>
                </a:cxn>
                <a:cxn ang="0">
                  <a:pos x="47" y="18"/>
                </a:cxn>
                <a:cxn ang="0">
                  <a:pos x="50" y="1"/>
                </a:cxn>
                <a:cxn ang="0">
                  <a:pos x="55" y="4"/>
                </a:cxn>
                <a:cxn ang="0">
                  <a:pos x="61" y="12"/>
                </a:cxn>
                <a:cxn ang="0">
                  <a:pos x="70" y="25"/>
                </a:cxn>
                <a:cxn ang="0">
                  <a:pos x="85" y="23"/>
                </a:cxn>
                <a:cxn ang="0">
                  <a:pos x="91" y="28"/>
                </a:cxn>
                <a:cxn ang="0">
                  <a:pos x="88" y="39"/>
                </a:cxn>
                <a:cxn ang="0">
                  <a:pos x="93" y="42"/>
                </a:cxn>
              </a:cxnLst>
              <a:rect l="0" t="0" r="r" b="b"/>
              <a:pathLst>
                <a:path w="103" h="181">
                  <a:moveTo>
                    <a:pt x="93" y="42"/>
                  </a:moveTo>
                  <a:cubicBezTo>
                    <a:pt x="88" y="45"/>
                    <a:pt x="91" y="39"/>
                    <a:pt x="85" y="42"/>
                  </a:cubicBezTo>
                  <a:cubicBezTo>
                    <a:pt x="79" y="46"/>
                    <a:pt x="77" y="45"/>
                    <a:pt x="71" y="49"/>
                  </a:cubicBezTo>
                  <a:cubicBezTo>
                    <a:pt x="67" y="56"/>
                    <a:pt x="70" y="63"/>
                    <a:pt x="64" y="66"/>
                  </a:cubicBezTo>
                  <a:cubicBezTo>
                    <a:pt x="55" y="74"/>
                    <a:pt x="68" y="87"/>
                    <a:pt x="67" y="91"/>
                  </a:cubicBezTo>
                  <a:cubicBezTo>
                    <a:pt x="65" y="96"/>
                    <a:pt x="74" y="90"/>
                    <a:pt x="74" y="96"/>
                  </a:cubicBezTo>
                  <a:cubicBezTo>
                    <a:pt x="73" y="104"/>
                    <a:pt x="84" y="99"/>
                    <a:pt x="85" y="96"/>
                  </a:cubicBezTo>
                  <a:cubicBezTo>
                    <a:pt x="88" y="91"/>
                    <a:pt x="85" y="108"/>
                    <a:pt x="88" y="108"/>
                  </a:cubicBezTo>
                  <a:cubicBezTo>
                    <a:pt x="91" y="110"/>
                    <a:pt x="91" y="107"/>
                    <a:pt x="96" y="108"/>
                  </a:cubicBezTo>
                  <a:cubicBezTo>
                    <a:pt x="102" y="124"/>
                    <a:pt x="102" y="124"/>
                    <a:pt x="102" y="124"/>
                  </a:cubicBezTo>
                  <a:cubicBezTo>
                    <a:pt x="102" y="124"/>
                    <a:pt x="99" y="132"/>
                    <a:pt x="100" y="138"/>
                  </a:cubicBezTo>
                  <a:cubicBezTo>
                    <a:pt x="102" y="143"/>
                    <a:pt x="94" y="144"/>
                    <a:pt x="97" y="149"/>
                  </a:cubicBezTo>
                  <a:cubicBezTo>
                    <a:pt x="100" y="153"/>
                    <a:pt x="93" y="156"/>
                    <a:pt x="97" y="160"/>
                  </a:cubicBezTo>
                  <a:cubicBezTo>
                    <a:pt x="103" y="163"/>
                    <a:pt x="96" y="169"/>
                    <a:pt x="96" y="172"/>
                  </a:cubicBezTo>
                  <a:cubicBezTo>
                    <a:pt x="96" y="172"/>
                    <a:pt x="96" y="175"/>
                    <a:pt x="93" y="175"/>
                  </a:cubicBezTo>
                  <a:cubicBezTo>
                    <a:pt x="91" y="175"/>
                    <a:pt x="97" y="178"/>
                    <a:pt x="88" y="181"/>
                  </a:cubicBezTo>
                  <a:cubicBezTo>
                    <a:pt x="87" y="178"/>
                    <a:pt x="82" y="178"/>
                    <a:pt x="80" y="174"/>
                  </a:cubicBezTo>
                  <a:cubicBezTo>
                    <a:pt x="80" y="169"/>
                    <a:pt x="77" y="169"/>
                    <a:pt x="65" y="161"/>
                  </a:cubicBezTo>
                  <a:cubicBezTo>
                    <a:pt x="52" y="155"/>
                    <a:pt x="52" y="152"/>
                    <a:pt x="50" y="149"/>
                  </a:cubicBezTo>
                  <a:cubicBezTo>
                    <a:pt x="47" y="146"/>
                    <a:pt x="41" y="143"/>
                    <a:pt x="42" y="135"/>
                  </a:cubicBezTo>
                  <a:cubicBezTo>
                    <a:pt x="42" y="127"/>
                    <a:pt x="35" y="124"/>
                    <a:pt x="35" y="119"/>
                  </a:cubicBezTo>
                  <a:cubicBezTo>
                    <a:pt x="35" y="115"/>
                    <a:pt x="32" y="115"/>
                    <a:pt x="30" y="108"/>
                  </a:cubicBezTo>
                  <a:cubicBezTo>
                    <a:pt x="30" y="102"/>
                    <a:pt x="24" y="93"/>
                    <a:pt x="23" y="85"/>
                  </a:cubicBezTo>
                  <a:cubicBezTo>
                    <a:pt x="21" y="79"/>
                    <a:pt x="17" y="79"/>
                    <a:pt x="14" y="70"/>
                  </a:cubicBezTo>
                  <a:cubicBezTo>
                    <a:pt x="12" y="63"/>
                    <a:pt x="0" y="62"/>
                    <a:pt x="4" y="57"/>
                  </a:cubicBezTo>
                  <a:cubicBezTo>
                    <a:pt x="9" y="56"/>
                    <a:pt x="4" y="56"/>
                    <a:pt x="3" y="52"/>
                  </a:cubicBezTo>
                  <a:cubicBezTo>
                    <a:pt x="1" y="48"/>
                    <a:pt x="1" y="43"/>
                    <a:pt x="11" y="34"/>
                  </a:cubicBezTo>
                  <a:cubicBezTo>
                    <a:pt x="14" y="40"/>
                    <a:pt x="8" y="40"/>
                    <a:pt x="9" y="43"/>
                  </a:cubicBezTo>
                  <a:cubicBezTo>
                    <a:pt x="9" y="46"/>
                    <a:pt x="11" y="43"/>
                    <a:pt x="15" y="45"/>
                  </a:cubicBezTo>
                  <a:cubicBezTo>
                    <a:pt x="18" y="45"/>
                    <a:pt x="18" y="51"/>
                    <a:pt x="21" y="48"/>
                  </a:cubicBezTo>
                  <a:cubicBezTo>
                    <a:pt x="24" y="45"/>
                    <a:pt x="21" y="45"/>
                    <a:pt x="26" y="35"/>
                  </a:cubicBezTo>
                  <a:cubicBezTo>
                    <a:pt x="30" y="28"/>
                    <a:pt x="42" y="25"/>
                    <a:pt x="47" y="18"/>
                  </a:cubicBezTo>
                  <a:cubicBezTo>
                    <a:pt x="50" y="11"/>
                    <a:pt x="50" y="9"/>
                    <a:pt x="50" y="1"/>
                  </a:cubicBezTo>
                  <a:cubicBezTo>
                    <a:pt x="52" y="0"/>
                    <a:pt x="52" y="3"/>
                    <a:pt x="55" y="4"/>
                  </a:cubicBezTo>
                  <a:cubicBezTo>
                    <a:pt x="59" y="6"/>
                    <a:pt x="56" y="9"/>
                    <a:pt x="61" y="12"/>
                  </a:cubicBezTo>
                  <a:cubicBezTo>
                    <a:pt x="67" y="15"/>
                    <a:pt x="65" y="25"/>
                    <a:pt x="70" y="25"/>
                  </a:cubicBezTo>
                  <a:cubicBezTo>
                    <a:pt x="76" y="25"/>
                    <a:pt x="79" y="21"/>
                    <a:pt x="85" y="23"/>
                  </a:cubicBezTo>
                  <a:cubicBezTo>
                    <a:pt x="93" y="26"/>
                    <a:pt x="93" y="26"/>
                    <a:pt x="91" y="28"/>
                  </a:cubicBezTo>
                  <a:cubicBezTo>
                    <a:pt x="88" y="34"/>
                    <a:pt x="85" y="40"/>
                    <a:pt x="88" y="39"/>
                  </a:cubicBezTo>
                  <a:cubicBezTo>
                    <a:pt x="91" y="39"/>
                    <a:pt x="91" y="40"/>
                    <a:pt x="93" y="4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 name="Freeform 20">
              <a:extLst>
                <a:ext uri="{FF2B5EF4-FFF2-40B4-BE49-F238E27FC236}">
                  <a16:creationId xmlns:a16="http://schemas.microsoft.com/office/drawing/2014/main" id="{4F4F0B63-2F5B-47EF-3CF4-68ABE9972A7C}"/>
                </a:ext>
              </a:extLst>
            </p:cNvPr>
            <p:cNvSpPr>
              <a:spLocks/>
            </p:cNvSpPr>
            <p:nvPr/>
          </p:nvSpPr>
          <p:spPr bwMode="auto">
            <a:xfrm>
              <a:off x="2991240" y="4747201"/>
              <a:ext cx="306442" cy="514823"/>
            </a:xfrm>
            <a:custGeom>
              <a:avLst/>
              <a:gdLst/>
              <a:ahLst/>
              <a:cxnLst>
                <a:cxn ang="0">
                  <a:pos x="64" y="6"/>
                </a:cxn>
                <a:cxn ang="0">
                  <a:pos x="61" y="2"/>
                </a:cxn>
                <a:cxn ang="0">
                  <a:pos x="52" y="8"/>
                </a:cxn>
                <a:cxn ang="0">
                  <a:pos x="40" y="13"/>
                </a:cxn>
                <a:cxn ang="0">
                  <a:pos x="34" y="14"/>
                </a:cxn>
                <a:cxn ang="0">
                  <a:pos x="29" y="25"/>
                </a:cxn>
                <a:cxn ang="0">
                  <a:pos x="25" y="33"/>
                </a:cxn>
                <a:cxn ang="0">
                  <a:pos x="20" y="41"/>
                </a:cxn>
                <a:cxn ang="0">
                  <a:pos x="16" y="38"/>
                </a:cxn>
                <a:cxn ang="0">
                  <a:pos x="17" y="45"/>
                </a:cxn>
                <a:cxn ang="0">
                  <a:pos x="16" y="48"/>
                </a:cxn>
                <a:cxn ang="0">
                  <a:pos x="13" y="47"/>
                </a:cxn>
                <a:cxn ang="0">
                  <a:pos x="11" y="52"/>
                </a:cxn>
                <a:cxn ang="0">
                  <a:pos x="13" y="55"/>
                </a:cxn>
                <a:cxn ang="0">
                  <a:pos x="14" y="58"/>
                </a:cxn>
                <a:cxn ang="0">
                  <a:pos x="16" y="64"/>
                </a:cxn>
                <a:cxn ang="0">
                  <a:pos x="14" y="73"/>
                </a:cxn>
                <a:cxn ang="0">
                  <a:pos x="16" y="87"/>
                </a:cxn>
                <a:cxn ang="0">
                  <a:pos x="11" y="98"/>
                </a:cxn>
                <a:cxn ang="0">
                  <a:pos x="5" y="103"/>
                </a:cxn>
                <a:cxn ang="0">
                  <a:pos x="3" y="109"/>
                </a:cxn>
                <a:cxn ang="0">
                  <a:pos x="13" y="115"/>
                </a:cxn>
                <a:cxn ang="0">
                  <a:pos x="16" y="119"/>
                </a:cxn>
                <a:cxn ang="0">
                  <a:pos x="23" y="120"/>
                </a:cxn>
                <a:cxn ang="0">
                  <a:pos x="26" y="120"/>
                </a:cxn>
                <a:cxn ang="0">
                  <a:pos x="32" y="123"/>
                </a:cxn>
                <a:cxn ang="0">
                  <a:pos x="37" y="126"/>
                </a:cxn>
                <a:cxn ang="0">
                  <a:pos x="43" y="134"/>
                </a:cxn>
                <a:cxn ang="0">
                  <a:pos x="52" y="147"/>
                </a:cxn>
                <a:cxn ang="0">
                  <a:pos x="67" y="145"/>
                </a:cxn>
                <a:cxn ang="0">
                  <a:pos x="73" y="150"/>
                </a:cxn>
                <a:cxn ang="0">
                  <a:pos x="70" y="161"/>
                </a:cxn>
                <a:cxn ang="0">
                  <a:pos x="75" y="164"/>
                </a:cxn>
                <a:cxn ang="0">
                  <a:pos x="78" y="140"/>
                </a:cxn>
                <a:cxn ang="0">
                  <a:pos x="78" y="129"/>
                </a:cxn>
                <a:cxn ang="0">
                  <a:pos x="73" y="119"/>
                </a:cxn>
                <a:cxn ang="0">
                  <a:pos x="78" y="115"/>
                </a:cxn>
                <a:cxn ang="0">
                  <a:pos x="81" y="117"/>
                </a:cxn>
                <a:cxn ang="0">
                  <a:pos x="80" y="112"/>
                </a:cxn>
                <a:cxn ang="0">
                  <a:pos x="75" y="112"/>
                </a:cxn>
                <a:cxn ang="0">
                  <a:pos x="75" y="106"/>
                </a:cxn>
                <a:cxn ang="0">
                  <a:pos x="89" y="106"/>
                </a:cxn>
                <a:cxn ang="0">
                  <a:pos x="90" y="105"/>
                </a:cxn>
                <a:cxn ang="0">
                  <a:pos x="95" y="101"/>
                </a:cxn>
                <a:cxn ang="0">
                  <a:pos x="99" y="111"/>
                </a:cxn>
                <a:cxn ang="0">
                  <a:pos x="95" y="98"/>
                </a:cxn>
                <a:cxn ang="0">
                  <a:pos x="92" y="95"/>
                </a:cxn>
                <a:cxn ang="0">
                  <a:pos x="95" y="90"/>
                </a:cxn>
                <a:cxn ang="0">
                  <a:pos x="92" y="81"/>
                </a:cxn>
                <a:cxn ang="0">
                  <a:pos x="95" y="62"/>
                </a:cxn>
                <a:cxn ang="0">
                  <a:pos x="80" y="62"/>
                </a:cxn>
                <a:cxn ang="0">
                  <a:pos x="72" y="55"/>
                </a:cxn>
                <a:cxn ang="0">
                  <a:pos x="61" y="55"/>
                </a:cxn>
                <a:cxn ang="0">
                  <a:pos x="55" y="50"/>
                </a:cxn>
                <a:cxn ang="0">
                  <a:pos x="55" y="41"/>
                </a:cxn>
                <a:cxn ang="0">
                  <a:pos x="49" y="33"/>
                </a:cxn>
                <a:cxn ang="0">
                  <a:pos x="49" y="30"/>
                </a:cxn>
                <a:cxn ang="0">
                  <a:pos x="55" y="14"/>
                </a:cxn>
                <a:cxn ang="0">
                  <a:pos x="64" y="6"/>
                </a:cxn>
              </a:cxnLst>
              <a:rect l="0" t="0" r="r" b="b"/>
              <a:pathLst>
                <a:path w="99" h="164">
                  <a:moveTo>
                    <a:pt x="64" y="6"/>
                  </a:moveTo>
                  <a:cubicBezTo>
                    <a:pt x="66" y="5"/>
                    <a:pt x="67" y="0"/>
                    <a:pt x="61" y="2"/>
                  </a:cubicBezTo>
                  <a:cubicBezTo>
                    <a:pt x="57" y="2"/>
                    <a:pt x="60" y="3"/>
                    <a:pt x="52" y="8"/>
                  </a:cubicBezTo>
                  <a:cubicBezTo>
                    <a:pt x="43" y="16"/>
                    <a:pt x="42" y="8"/>
                    <a:pt x="40" y="13"/>
                  </a:cubicBezTo>
                  <a:cubicBezTo>
                    <a:pt x="38" y="17"/>
                    <a:pt x="35" y="11"/>
                    <a:pt x="34" y="14"/>
                  </a:cubicBezTo>
                  <a:cubicBezTo>
                    <a:pt x="32" y="17"/>
                    <a:pt x="29" y="17"/>
                    <a:pt x="29" y="25"/>
                  </a:cubicBezTo>
                  <a:cubicBezTo>
                    <a:pt x="31" y="34"/>
                    <a:pt x="26" y="28"/>
                    <a:pt x="25" y="33"/>
                  </a:cubicBezTo>
                  <a:cubicBezTo>
                    <a:pt x="25" y="38"/>
                    <a:pt x="19" y="36"/>
                    <a:pt x="20" y="41"/>
                  </a:cubicBezTo>
                  <a:cubicBezTo>
                    <a:pt x="22" y="48"/>
                    <a:pt x="19" y="42"/>
                    <a:pt x="16" y="38"/>
                  </a:cubicBezTo>
                  <a:cubicBezTo>
                    <a:pt x="14" y="41"/>
                    <a:pt x="19" y="45"/>
                    <a:pt x="17" y="45"/>
                  </a:cubicBezTo>
                  <a:cubicBezTo>
                    <a:pt x="16" y="45"/>
                    <a:pt x="17" y="47"/>
                    <a:pt x="16" y="48"/>
                  </a:cubicBezTo>
                  <a:cubicBezTo>
                    <a:pt x="14" y="50"/>
                    <a:pt x="13" y="47"/>
                    <a:pt x="13" y="47"/>
                  </a:cubicBezTo>
                  <a:cubicBezTo>
                    <a:pt x="11" y="50"/>
                    <a:pt x="13" y="48"/>
                    <a:pt x="11" y="52"/>
                  </a:cubicBezTo>
                  <a:cubicBezTo>
                    <a:pt x="13" y="53"/>
                    <a:pt x="13" y="53"/>
                    <a:pt x="13" y="55"/>
                  </a:cubicBezTo>
                  <a:cubicBezTo>
                    <a:pt x="13" y="56"/>
                    <a:pt x="13" y="56"/>
                    <a:pt x="14" y="58"/>
                  </a:cubicBezTo>
                  <a:cubicBezTo>
                    <a:pt x="19" y="59"/>
                    <a:pt x="14" y="62"/>
                    <a:pt x="16" y="64"/>
                  </a:cubicBezTo>
                  <a:cubicBezTo>
                    <a:pt x="19" y="69"/>
                    <a:pt x="13" y="66"/>
                    <a:pt x="14" y="73"/>
                  </a:cubicBezTo>
                  <a:cubicBezTo>
                    <a:pt x="16" y="81"/>
                    <a:pt x="13" y="86"/>
                    <a:pt x="16" y="87"/>
                  </a:cubicBezTo>
                  <a:cubicBezTo>
                    <a:pt x="17" y="87"/>
                    <a:pt x="14" y="98"/>
                    <a:pt x="11" y="98"/>
                  </a:cubicBezTo>
                  <a:cubicBezTo>
                    <a:pt x="7" y="98"/>
                    <a:pt x="5" y="98"/>
                    <a:pt x="5" y="103"/>
                  </a:cubicBezTo>
                  <a:cubicBezTo>
                    <a:pt x="7" y="106"/>
                    <a:pt x="0" y="103"/>
                    <a:pt x="3" y="109"/>
                  </a:cubicBezTo>
                  <a:cubicBezTo>
                    <a:pt x="10" y="114"/>
                    <a:pt x="11" y="115"/>
                    <a:pt x="13" y="115"/>
                  </a:cubicBezTo>
                  <a:cubicBezTo>
                    <a:pt x="13" y="115"/>
                    <a:pt x="16" y="117"/>
                    <a:pt x="16" y="119"/>
                  </a:cubicBezTo>
                  <a:cubicBezTo>
                    <a:pt x="16" y="120"/>
                    <a:pt x="23" y="122"/>
                    <a:pt x="23" y="120"/>
                  </a:cubicBezTo>
                  <a:cubicBezTo>
                    <a:pt x="23" y="119"/>
                    <a:pt x="25" y="117"/>
                    <a:pt x="26" y="120"/>
                  </a:cubicBezTo>
                  <a:cubicBezTo>
                    <a:pt x="28" y="123"/>
                    <a:pt x="29" y="123"/>
                    <a:pt x="32" y="123"/>
                  </a:cubicBezTo>
                  <a:cubicBezTo>
                    <a:pt x="34" y="122"/>
                    <a:pt x="34" y="125"/>
                    <a:pt x="37" y="126"/>
                  </a:cubicBezTo>
                  <a:cubicBezTo>
                    <a:pt x="42" y="128"/>
                    <a:pt x="38" y="131"/>
                    <a:pt x="43" y="134"/>
                  </a:cubicBezTo>
                  <a:cubicBezTo>
                    <a:pt x="49" y="137"/>
                    <a:pt x="48" y="147"/>
                    <a:pt x="52" y="147"/>
                  </a:cubicBezTo>
                  <a:cubicBezTo>
                    <a:pt x="58" y="147"/>
                    <a:pt x="61" y="144"/>
                    <a:pt x="67" y="145"/>
                  </a:cubicBezTo>
                  <a:cubicBezTo>
                    <a:pt x="75" y="148"/>
                    <a:pt x="75" y="148"/>
                    <a:pt x="73" y="150"/>
                  </a:cubicBezTo>
                  <a:cubicBezTo>
                    <a:pt x="70" y="156"/>
                    <a:pt x="67" y="162"/>
                    <a:pt x="70" y="161"/>
                  </a:cubicBezTo>
                  <a:cubicBezTo>
                    <a:pt x="73" y="161"/>
                    <a:pt x="73" y="162"/>
                    <a:pt x="75" y="164"/>
                  </a:cubicBezTo>
                  <a:cubicBezTo>
                    <a:pt x="75" y="162"/>
                    <a:pt x="76" y="147"/>
                    <a:pt x="78" y="140"/>
                  </a:cubicBezTo>
                  <a:cubicBezTo>
                    <a:pt x="80" y="133"/>
                    <a:pt x="76" y="133"/>
                    <a:pt x="78" y="129"/>
                  </a:cubicBezTo>
                  <a:cubicBezTo>
                    <a:pt x="78" y="126"/>
                    <a:pt x="75" y="131"/>
                    <a:pt x="73" y="119"/>
                  </a:cubicBezTo>
                  <a:cubicBezTo>
                    <a:pt x="73" y="115"/>
                    <a:pt x="76" y="117"/>
                    <a:pt x="78" y="115"/>
                  </a:cubicBezTo>
                  <a:cubicBezTo>
                    <a:pt x="78" y="115"/>
                    <a:pt x="80" y="117"/>
                    <a:pt x="81" y="117"/>
                  </a:cubicBezTo>
                  <a:cubicBezTo>
                    <a:pt x="81" y="119"/>
                    <a:pt x="81" y="112"/>
                    <a:pt x="80" y="112"/>
                  </a:cubicBezTo>
                  <a:cubicBezTo>
                    <a:pt x="76" y="112"/>
                    <a:pt x="75" y="112"/>
                    <a:pt x="75" y="112"/>
                  </a:cubicBezTo>
                  <a:cubicBezTo>
                    <a:pt x="75" y="106"/>
                    <a:pt x="75" y="106"/>
                    <a:pt x="75" y="106"/>
                  </a:cubicBezTo>
                  <a:cubicBezTo>
                    <a:pt x="89" y="106"/>
                    <a:pt x="89" y="106"/>
                    <a:pt x="89" y="106"/>
                  </a:cubicBezTo>
                  <a:cubicBezTo>
                    <a:pt x="87" y="105"/>
                    <a:pt x="87" y="101"/>
                    <a:pt x="90" y="105"/>
                  </a:cubicBezTo>
                  <a:cubicBezTo>
                    <a:pt x="92" y="108"/>
                    <a:pt x="93" y="101"/>
                    <a:pt x="95" y="101"/>
                  </a:cubicBezTo>
                  <a:cubicBezTo>
                    <a:pt x="99" y="108"/>
                    <a:pt x="95" y="112"/>
                    <a:pt x="99" y="111"/>
                  </a:cubicBezTo>
                  <a:cubicBezTo>
                    <a:pt x="96" y="101"/>
                    <a:pt x="98" y="100"/>
                    <a:pt x="95" y="98"/>
                  </a:cubicBezTo>
                  <a:cubicBezTo>
                    <a:pt x="93" y="97"/>
                    <a:pt x="93" y="95"/>
                    <a:pt x="92" y="95"/>
                  </a:cubicBezTo>
                  <a:cubicBezTo>
                    <a:pt x="90" y="97"/>
                    <a:pt x="90" y="95"/>
                    <a:pt x="95" y="90"/>
                  </a:cubicBezTo>
                  <a:cubicBezTo>
                    <a:pt x="96" y="89"/>
                    <a:pt x="93" y="87"/>
                    <a:pt x="92" y="81"/>
                  </a:cubicBezTo>
                  <a:cubicBezTo>
                    <a:pt x="89" y="72"/>
                    <a:pt x="96" y="62"/>
                    <a:pt x="95" y="62"/>
                  </a:cubicBezTo>
                  <a:cubicBezTo>
                    <a:pt x="87" y="61"/>
                    <a:pt x="87" y="64"/>
                    <a:pt x="80" y="62"/>
                  </a:cubicBezTo>
                  <a:cubicBezTo>
                    <a:pt x="76" y="62"/>
                    <a:pt x="75" y="53"/>
                    <a:pt x="72" y="55"/>
                  </a:cubicBezTo>
                  <a:cubicBezTo>
                    <a:pt x="70" y="56"/>
                    <a:pt x="69" y="53"/>
                    <a:pt x="61" y="55"/>
                  </a:cubicBezTo>
                  <a:cubicBezTo>
                    <a:pt x="55" y="55"/>
                    <a:pt x="60" y="52"/>
                    <a:pt x="55" y="50"/>
                  </a:cubicBezTo>
                  <a:cubicBezTo>
                    <a:pt x="52" y="50"/>
                    <a:pt x="58" y="42"/>
                    <a:pt x="55" y="41"/>
                  </a:cubicBezTo>
                  <a:cubicBezTo>
                    <a:pt x="51" y="38"/>
                    <a:pt x="54" y="31"/>
                    <a:pt x="49" y="33"/>
                  </a:cubicBezTo>
                  <a:cubicBezTo>
                    <a:pt x="46" y="33"/>
                    <a:pt x="48" y="33"/>
                    <a:pt x="49" y="30"/>
                  </a:cubicBezTo>
                  <a:cubicBezTo>
                    <a:pt x="52" y="28"/>
                    <a:pt x="51" y="16"/>
                    <a:pt x="55" y="14"/>
                  </a:cubicBezTo>
                  <a:cubicBezTo>
                    <a:pt x="60" y="11"/>
                    <a:pt x="54" y="8"/>
                    <a:pt x="64"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 name="Freeform 21">
              <a:extLst>
                <a:ext uri="{FF2B5EF4-FFF2-40B4-BE49-F238E27FC236}">
                  <a16:creationId xmlns:a16="http://schemas.microsoft.com/office/drawing/2014/main" id="{BCC19CEA-0016-CEF5-A138-0E6B6DF5FB41}"/>
                </a:ext>
              </a:extLst>
            </p:cNvPr>
            <p:cNvSpPr>
              <a:spLocks/>
            </p:cNvSpPr>
            <p:nvPr/>
          </p:nvSpPr>
          <p:spPr bwMode="auto">
            <a:xfrm>
              <a:off x="3134885" y="4743962"/>
              <a:ext cx="343151" cy="370737"/>
            </a:xfrm>
            <a:custGeom>
              <a:avLst/>
              <a:gdLst/>
              <a:ahLst/>
              <a:cxnLst>
                <a:cxn ang="0">
                  <a:pos x="102" y="73"/>
                </a:cxn>
                <a:cxn ang="0">
                  <a:pos x="88" y="84"/>
                </a:cxn>
                <a:cxn ang="0">
                  <a:pos x="82" y="87"/>
                </a:cxn>
                <a:cxn ang="0">
                  <a:pos x="71" y="85"/>
                </a:cxn>
                <a:cxn ang="0">
                  <a:pos x="77" y="99"/>
                </a:cxn>
                <a:cxn ang="0">
                  <a:pos x="77" y="104"/>
                </a:cxn>
                <a:cxn ang="0">
                  <a:pos x="71" y="110"/>
                </a:cxn>
                <a:cxn ang="0">
                  <a:pos x="62" y="117"/>
                </a:cxn>
                <a:cxn ang="0">
                  <a:pos x="53" y="112"/>
                </a:cxn>
                <a:cxn ang="0">
                  <a:pos x="48" y="99"/>
                </a:cxn>
                <a:cxn ang="0">
                  <a:pos x="45" y="96"/>
                </a:cxn>
                <a:cxn ang="0">
                  <a:pos x="48" y="92"/>
                </a:cxn>
                <a:cxn ang="0">
                  <a:pos x="45" y="82"/>
                </a:cxn>
                <a:cxn ang="0">
                  <a:pos x="48" y="64"/>
                </a:cxn>
                <a:cxn ang="0">
                  <a:pos x="33" y="64"/>
                </a:cxn>
                <a:cxn ang="0">
                  <a:pos x="26" y="56"/>
                </a:cxn>
                <a:cxn ang="0">
                  <a:pos x="15" y="56"/>
                </a:cxn>
                <a:cxn ang="0">
                  <a:pos x="9" y="51"/>
                </a:cxn>
                <a:cxn ang="0">
                  <a:pos x="9" y="42"/>
                </a:cxn>
                <a:cxn ang="0">
                  <a:pos x="3" y="34"/>
                </a:cxn>
                <a:cxn ang="0">
                  <a:pos x="3" y="31"/>
                </a:cxn>
                <a:cxn ang="0">
                  <a:pos x="9" y="15"/>
                </a:cxn>
                <a:cxn ang="0">
                  <a:pos x="18" y="7"/>
                </a:cxn>
                <a:cxn ang="0">
                  <a:pos x="14" y="14"/>
                </a:cxn>
                <a:cxn ang="0">
                  <a:pos x="15" y="17"/>
                </a:cxn>
                <a:cxn ang="0">
                  <a:pos x="23" y="14"/>
                </a:cxn>
                <a:cxn ang="0">
                  <a:pos x="26" y="9"/>
                </a:cxn>
                <a:cxn ang="0">
                  <a:pos x="30" y="6"/>
                </a:cxn>
                <a:cxn ang="0">
                  <a:pos x="41" y="18"/>
                </a:cxn>
                <a:cxn ang="0">
                  <a:pos x="59" y="21"/>
                </a:cxn>
                <a:cxn ang="0">
                  <a:pos x="71" y="23"/>
                </a:cxn>
                <a:cxn ang="0">
                  <a:pos x="77" y="18"/>
                </a:cxn>
                <a:cxn ang="0">
                  <a:pos x="88" y="18"/>
                </a:cxn>
                <a:cxn ang="0">
                  <a:pos x="86" y="20"/>
                </a:cxn>
                <a:cxn ang="0">
                  <a:pos x="91" y="26"/>
                </a:cxn>
                <a:cxn ang="0">
                  <a:pos x="97" y="29"/>
                </a:cxn>
                <a:cxn ang="0">
                  <a:pos x="100" y="34"/>
                </a:cxn>
                <a:cxn ang="0">
                  <a:pos x="97" y="40"/>
                </a:cxn>
                <a:cxn ang="0">
                  <a:pos x="108" y="40"/>
                </a:cxn>
                <a:cxn ang="0">
                  <a:pos x="102" y="50"/>
                </a:cxn>
                <a:cxn ang="0">
                  <a:pos x="105" y="54"/>
                </a:cxn>
                <a:cxn ang="0">
                  <a:pos x="102" y="57"/>
                </a:cxn>
                <a:cxn ang="0">
                  <a:pos x="99" y="62"/>
                </a:cxn>
                <a:cxn ang="0">
                  <a:pos x="102" y="73"/>
                </a:cxn>
              </a:cxnLst>
              <a:rect l="0" t="0" r="r" b="b"/>
              <a:pathLst>
                <a:path w="111" h="118">
                  <a:moveTo>
                    <a:pt x="102" y="73"/>
                  </a:moveTo>
                  <a:cubicBezTo>
                    <a:pt x="103" y="79"/>
                    <a:pt x="92" y="84"/>
                    <a:pt x="88" y="84"/>
                  </a:cubicBezTo>
                  <a:cubicBezTo>
                    <a:pt x="83" y="82"/>
                    <a:pt x="90" y="92"/>
                    <a:pt x="82" y="87"/>
                  </a:cubicBezTo>
                  <a:cubicBezTo>
                    <a:pt x="76" y="84"/>
                    <a:pt x="68" y="81"/>
                    <a:pt x="71" y="85"/>
                  </a:cubicBezTo>
                  <a:cubicBezTo>
                    <a:pt x="74" y="90"/>
                    <a:pt x="74" y="101"/>
                    <a:pt x="77" y="99"/>
                  </a:cubicBezTo>
                  <a:cubicBezTo>
                    <a:pt x="80" y="98"/>
                    <a:pt x="82" y="101"/>
                    <a:pt x="77" y="104"/>
                  </a:cubicBezTo>
                  <a:cubicBezTo>
                    <a:pt x="73" y="106"/>
                    <a:pt x="77" y="110"/>
                    <a:pt x="71" y="110"/>
                  </a:cubicBezTo>
                  <a:cubicBezTo>
                    <a:pt x="65" y="112"/>
                    <a:pt x="67" y="118"/>
                    <a:pt x="62" y="117"/>
                  </a:cubicBezTo>
                  <a:cubicBezTo>
                    <a:pt x="59" y="115"/>
                    <a:pt x="56" y="118"/>
                    <a:pt x="53" y="112"/>
                  </a:cubicBezTo>
                  <a:cubicBezTo>
                    <a:pt x="50" y="103"/>
                    <a:pt x="51" y="101"/>
                    <a:pt x="48" y="99"/>
                  </a:cubicBezTo>
                  <a:cubicBezTo>
                    <a:pt x="47" y="98"/>
                    <a:pt x="47" y="96"/>
                    <a:pt x="45" y="96"/>
                  </a:cubicBezTo>
                  <a:cubicBezTo>
                    <a:pt x="44" y="98"/>
                    <a:pt x="44" y="96"/>
                    <a:pt x="48" y="92"/>
                  </a:cubicBezTo>
                  <a:cubicBezTo>
                    <a:pt x="50" y="90"/>
                    <a:pt x="47" y="89"/>
                    <a:pt x="45" y="82"/>
                  </a:cubicBezTo>
                  <a:cubicBezTo>
                    <a:pt x="42" y="73"/>
                    <a:pt x="50" y="64"/>
                    <a:pt x="48" y="64"/>
                  </a:cubicBezTo>
                  <a:cubicBezTo>
                    <a:pt x="41" y="62"/>
                    <a:pt x="41" y="65"/>
                    <a:pt x="33" y="64"/>
                  </a:cubicBezTo>
                  <a:cubicBezTo>
                    <a:pt x="30" y="64"/>
                    <a:pt x="29" y="54"/>
                    <a:pt x="26" y="56"/>
                  </a:cubicBezTo>
                  <a:cubicBezTo>
                    <a:pt x="24" y="57"/>
                    <a:pt x="23" y="54"/>
                    <a:pt x="15" y="56"/>
                  </a:cubicBezTo>
                  <a:cubicBezTo>
                    <a:pt x="9" y="56"/>
                    <a:pt x="14" y="53"/>
                    <a:pt x="9" y="51"/>
                  </a:cubicBezTo>
                  <a:cubicBezTo>
                    <a:pt x="6" y="51"/>
                    <a:pt x="12" y="43"/>
                    <a:pt x="9" y="42"/>
                  </a:cubicBezTo>
                  <a:cubicBezTo>
                    <a:pt x="4" y="39"/>
                    <a:pt x="7" y="32"/>
                    <a:pt x="3" y="34"/>
                  </a:cubicBezTo>
                  <a:cubicBezTo>
                    <a:pt x="0" y="34"/>
                    <a:pt x="1" y="34"/>
                    <a:pt x="3" y="31"/>
                  </a:cubicBezTo>
                  <a:cubicBezTo>
                    <a:pt x="6" y="29"/>
                    <a:pt x="4" y="17"/>
                    <a:pt x="9" y="15"/>
                  </a:cubicBezTo>
                  <a:cubicBezTo>
                    <a:pt x="14" y="12"/>
                    <a:pt x="7" y="9"/>
                    <a:pt x="18" y="7"/>
                  </a:cubicBezTo>
                  <a:cubicBezTo>
                    <a:pt x="15" y="9"/>
                    <a:pt x="10" y="11"/>
                    <a:pt x="14" y="14"/>
                  </a:cubicBezTo>
                  <a:cubicBezTo>
                    <a:pt x="14" y="14"/>
                    <a:pt x="15" y="15"/>
                    <a:pt x="15" y="17"/>
                  </a:cubicBezTo>
                  <a:cubicBezTo>
                    <a:pt x="15" y="21"/>
                    <a:pt x="17" y="15"/>
                    <a:pt x="23" y="14"/>
                  </a:cubicBezTo>
                  <a:cubicBezTo>
                    <a:pt x="30" y="12"/>
                    <a:pt x="27" y="11"/>
                    <a:pt x="26" y="9"/>
                  </a:cubicBezTo>
                  <a:cubicBezTo>
                    <a:pt x="26" y="6"/>
                    <a:pt x="29" y="0"/>
                    <a:pt x="30" y="6"/>
                  </a:cubicBezTo>
                  <a:cubicBezTo>
                    <a:pt x="33" y="14"/>
                    <a:pt x="41" y="9"/>
                    <a:pt x="41" y="18"/>
                  </a:cubicBezTo>
                  <a:cubicBezTo>
                    <a:pt x="41" y="26"/>
                    <a:pt x="56" y="15"/>
                    <a:pt x="59" y="21"/>
                  </a:cubicBezTo>
                  <a:cubicBezTo>
                    <a:pt x="64" y="26"/>
                    <a:pt x="68" y="25"/>
                    <a:pt x="71" y="23"/>
                  </a:cubicBezTo>
                  <a:cubicBezTo>
                    <a:pt x="74" y="21"/>
                    <a:pt x="70" y="18"/>
                    <a:pt x="77" y="18"/>
                  </a:cubicBezTo>
                  <a:cubicBezTo>
                    <a:pt x="85" y="18"/>
                    <a:pt x="82" y="17"/>
                    <a:pt x="88" y="18"/>
                  </a:cubicBezTo>
                  <a:cubicBezTo>
                    <a:pt x="94" y="18"/>
                    <a:pt x="92" y="20"/>
                    <a:pt x="86" y="20"/>
                  </a:cubicBezTo>
                  <a:cubicBezTo>
                    <a:pt x="80" y="21"/>
                    <a:pt x="90" y="25"/>
                    <a:pt x="91" y="26"/>
                  </a:cubicBezTo>
                  <a:cubicBezTo>
                    <a:pt x="92" y="29"/>
                    <a:pt x="96" y="26"/>
                    <a:pt x="97" y="29"/>
                  </a:cubicBezTo>
                  <a:cubicBezTo>
                    <a:pt x="99" y="32"/>
                    <a:pt x="103" y="31"/>
                    <a:pt x="100" y="34"/>
                  </a:cubicBezTo>
                  <a:cubicBezTo>
                    <a:pt x="97" y="36"/>
                    <a:pt x="99" y="37"/>
                    <a:pt x="97" y="40"/>
                  </a:cubicBezTo>
                  <a:cubicBezTo>
                    <a:pt x="94" y="43"/>
                    <a:pt x="103" y="37"/>
                    <a:pt x="108" y="40"/>
                  </a:cubicBezTo>
                  <a:cubicBezTo>
                    <a:pt x="111" y="45"/>
                    <a:pt x="103" y="46"/>
                    <a:pt x="102" y="50"/>
                  </a:cubicBezTo>
                  <a:cubicBezTo>
                    <a:pt x="100" y="51"/>
                    <a:pt x="103" y="51"/>
                    <a:pt x="105" y="54"/>
                  </a:cubicBezTo>
                  <a:cubicBezTo>
                    <a:pt x="105" y="56"/>
                    <a:pt x="105" y="56"/>
                    <a:pt x="102" y="57"/>
                  </a:cubicBezTo>
                  <a:cubicBezTo>
                    <a:pt x="97" y="59"/>
                    <a:pt x="97" y="57"/>
                    <a:pt x="99" y="62"/>
                  </a:cubicBezTo>
                  <a:cubicBezTo>
                    <a:pt x="100" y="67"/>
                    <a:pt x="91" y="64"/>
                    <a:pt x="102" y="7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 name="Freeform 22">
              <a:extLst>
                <a:ext uri="{FF2B5EF4-FFF2-40B4-BE49-F238E27FC236}">
                  <a16:creationId xmlns:a16="http://schemas.microsoft.com/office/drawing/2014/main" id="{AB32CFD1-37C7-CAC7-6150-EABDF0CEE088}"/>
                </a:ext>
              </a:extLst>
            </p:cNvPr>
            <p:cNvSpPr>
              <a:spLocks/>
            </p:cNvSpPr>
            <p:nvPr/>
          </p:nvSpPr>
          <p:spPr bwMode="auto">
            <a:xfrm>
              <a:off x="3415791" y="4868620"/>
              <a:ext cx="135664" cy="233128"/>
            </a:xfrm>
            <a:custGeom>
              <a:avLst/>
              <a:gdLst/>
              <a:ahLst/>
              <a:cxnLst>
                <a:cxn ang="0">
                  <a:pos x="44" y="66"/>
                </a:cxn>
                <a:cxn ang="0">
                  <a:pos x="38" y="64"/>
                </a:cxn>
                <a:cxn ang="0">
                  <a:pos x="30" y="69"/>
                </a:cxn>
                <a:cxn ang="0">
                  <a:pos x="26" y="72"/>
                </a:cxn>
                <a:cxn ang="0">
                  <a:pos x="18" y="64"/>
                </a:cxn>
                <a:cxn ang="0">
                  <a:pos x="17" y="56"/>
                </a:cxn>
                <a:cxn ang="0">
                  <a:pos x="18" y="47"/>
                </a:cxn>
                <a:cxn ang="0">
                  <a:pos x="15" y="38"/>
                </a:cxn>
                <a:cxn ang="0">
                  <a:pos x="14" y="33"/>
                </a:cxn>
                <a:cxn ang="0">
                  <a:pos x="10" y="33"/>
                </a:cxn>
                <a:cxn ang="0">
                  <a:pos x="7" y="22"/>
                </a:cxn>
                <a:cxn ang="0">
                  <a:pos x="10" y="17"/>
                </a:cxn>
                <a:cxn ang="0">
                  <a:pos x="14" y="14"/>
                </a:cxn>
                <a:cxn ang="0">
                  <a:pos x="10" y="10"/>
                </a:cxn>
                <a:cxn ang="0">
                  <a:pos x="17" y="0"/>
                </a:cxn>
                <a:cxn ang="0">
                  <a:pos x="18" y="2"/>
                </a:cxn>
                <a:cxn ang="0">
                  <a:pos x="27" y="13"/>
                </a:cxn>
                <a:cxn ang="0">
                  <a:pos x="32" y="17"/>
                </a:cxn>
                <a:cxn ang="0">
                  <a:pos x="37" y="22"/>
                </a:cxn>
                <a:cxn ang="0">
                  <a:pos x="40" y="27"/>
                </a:cxn>
                <a:cxn ang="0">
                  <a:pos x="38" y="33"/>
                </a:cxn>
                <a:cxn ang="0">
                  <a:pos x="35" y="36"/>
                </a:cxn>
                <a:cxn ang="0">
                  <a:pos x="32" y="38"/>
                </a:cxn>
                <a:cxn ang="0">
                  <a:pos x="32" y="42"/>
                </a:cxn>
                <a:cxn ang="0">
                  <a:pos x="35" y="50"/>
                </a:cxn>
                <a:cxn ang="0">
                  <a:pos x="38" y="52"/>
                </a:cxn>
                <a:cxn ang="0">
                  <a:pos x="40" y="58"/>
                </a:cxn>
                <a:cxn ang="0">
                  <a:pos x="44" y="66"/>
                </a:cxn>
              </a:cxnLst>
              <a:rect l="0" t="0" r="r" b="b"/>
              <a:pathLst>
                <a:path w="44" h="74">
                  <a:moveTo>
                    <a:pt x="44" y="66"/>
                  </a:moveTo>
                  <a:cubicBezTo>
                    <a:pt x="40" y="66"/>
                    <a:pt x="41" y="64"/>
                    <a:pt x="38" y="64"/>
                  </a:cubicBezTo>
                  <a:cubicBezTo>
                    <a:pt x="35" y="66"/>
                    <a:pt x="34" y="71"/>
                    <a:pt x="30" y="69"/>
                  </a:cubicBezTo>
                  <a:cubicBezTo>
                    <a:pt x="27" y="69"/>
                    <a:pt x="29" y="71"/>
                    <a:pt x="26" y="72"/>
                  </a:cubicBezTo>
                  <a:cubicBezTo>
                    <a:pt x="24" y="74"/>
                    <a:pt x="18" y="69"/>
                    <a:pt x="18" y="64"/>
                  </a:cubicBezTo>
                  <a:cubicBezTo>
                    <a:pt x="18" y="60"/>
                    <a:pt x="15" y="63"/>
                    <a:pt x="17" y="56"/>
                  </a:cubicBezTo>
                  <a:cubicBezTo>
                    <a:pt x="18" y="50"/>
                    <a:pt x="18" y="50"/>
                    <a:pt x="18" y="47"/>
                  </a:cubicBezTo>
                  <a:cubicBezTo>
                    <a:pt x="21" y="41"/>
                    <a:pt x="14" y="42"/>
                    <a:pt x="15" y="38"/>
                  </a:cubicBezTo>
                  <a:cubicBezTo>
                    <a:pt x="17" y="35"/>
                    <a:pt x="15" y="31"/>
                    <a:pt x="14" y="33"/>
                  </a:cubicBezTo>
                  <a:cubicBezTo>
                    <a:pt x="12" y="33"/>
                    <a:pt x="10" y="33"/>
                    <a:pt x="10" y="33"/>
                  </a:cubicBezTo>
                  <a:cubicBezTo>
                    <a:pt x="0" y="24"/>
                    <a:pt x="9" y="27"/>
                    <a:pt x="7" y="22"/>
                  </a:cubicBezTo>
                  <a:cubicBezTo>
                    <a:pt x="6" y="17"/>
                    <a:pt x="6" y="19"/>
                    <a:pt x="10" y="17"/>
                  </a:cubicBezTo>
                  <a:cubicBezTo>
                    <a:pt x="14" y="16"/>
                    <a:pt x="14" y="16"/>
                    <a:pt x="14" y="14"/>
                  </a:cubicBezTo>
                  <a:cubicBezTo>
                    <a:pt x="12" y="11"/>
                    <a:pt x="9" y="11"/>
                    <a:pt x="10" y="10"/>
                  </a:cubicBezTo>
                  <a:cubicBezTo>
                    <a:pt x="12" y="6"/>
                    <a:pt x="20" y="5"/>
                    <a:pt x="17" y="0"/>
                  </a:cubicBezTo>
                  <a:cubicBezTo>
                    <a:pt x="17" y="2"/>
                    <a:pt x="18" y="2"/>
                    <a:pt x="18" y="2"/>
                  </a:cubicBezTo>
                  <a:cubicBezTo>
                    <a:pt x="26" y="6"/>
                    <a:pt x="29" y="10"/>
                    <a:pt x="27" y="13"/>
                  </a:cubicBezTo>
                  <a:cubicBezTo>
                    <a:pt x="27" y="17"/>
                    <a:pt x="26" y="16"/>
                    <a:pt x="32" y="17"/>
                  </a:cubicBezTo>
                  <a:cubicBezTo>
                    <a:pt x="37" y="19"/>
                    <a:pt x="34" y="22"/>
                    <a:pt x="37" y="22"/>
                  </a:cubicBezTo>
                  <a:cubicBezTo>
                    <a:pt x="38" y="22"/>
                    <a:pt x="38" y="25"/>
                    <a:pt x="40" y="27"/>
                  </a:cubicBezTo>
                  <a:cubicBezTo>
                    <a:pt x="40" y="30"/>
                    <a:pt x="38" y="31"/>
                    <a:pt x="38" y="33"/>
                  </a:cubicBezTo>
                  <a:cubicBezTo>
                    <a:pt x="38" y="35"/>
                    <a:pt x="38" y="35"/>
                    <a:pt x="35" y="36"/>
                  </a:cubicBezTo>
                  <a:cubicBezTo>
                    <a:pt x="32" y="36"/>
                    <a:pt x="32" y="36"/>
                    <a:pt x="32" y="38"/>
                  </a:cubicBezTo>
                  <a:cubicBezTo>
                    <a:pt x="34" y="39"/>
                    <a:pt x="34" y="39"/>
                    <a:pt x="32" y="42"/>
                  </a:cubicBezTo>
                  <a:cubicBezTo>
                    <a:pt x="30" y="47"/>
                    <a:pt x="34" y="47"/>
                    <a:pt x="35" y="50"/>
                  </a:cubicBezTo>
                  <a:cubicBezTo>
                    <a:pt x="35" y="53"/>
                    <a:pt x="37" y="50"/>
                    <a:pt x="38" y="52"/>
                  </a:cubicBezTo>
                  <a:cubicBezTo>
                    <a:pt x="38" y="53"/>
                    <a:pt x="37" y="55"/>
                    <a:pt x="40" y="58"/>
                  </a:cubicBezTo>
                  <a:cubicBezTo>
                    <a:pt x="41" y="60"/>
                    <a:pt x="41" y="63"/>
                    <a:pt x="44" y="6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 name="Freeform 23">
              <a:extLst>
                <a:ext uri="{FF2B5EF4-FFF2-40B4-BE49-F238E27FC236}">
                  <a16:creationId xmlns:a16="http://schemas.microsoft.com/office/drawing/2014/main" id="{4529C7F7-435A-C8D2-97D8-EAB30AF8B1B2}"/>
                </a:ext>
              </a:extLst>
            </p:cNvPr>
            <p:cNvSpPr>
              <a:spLocks/>
            </p:cNvSpPr>
            <p:nvPr/>
          </p:nvSpPr>
          <p:spPr bwMode="auto">
            <a:xfrm>
              <a:off x="3511553" y="4944711"/>
              <a:ext cx="102147" cy="137610"/>
            </a:xfrm>
            <a:custGeom>
              <a:avLst/>
              <a:gdLst/>
              <a:ahLst/>
              <a:cxnLst>
                <a:cxn ang="0">
                  <a:pos x="33" y="4"/>
                </a:cxn>
                <a:cxn ang="0">
                  <a:pos x="29" y="15"/>
                </a:cxn>
                <a:cxn ang="0">
                  <a:pos x="32" y="23"/>
                </a:cxn>
                <a:cxn ang="0">
                  <a:pos x="32" y="27"/>
                </a:cxn>
                <a:cxn ang="0">
                  <a:pos x="29" y="37"/>
                </a:cxn>
                <a:cxn ang="0">
                  <a:pos x="26" y="35"/>
                </a:cxn>
                <a:cxn ang="0">
                  <a:pos x="20" y="37"/>
                </a:cxn>
                <a:cxn ang="0">
                  <a:pos x="18" y="40"/>
                </a:cxn>
                <a:cxn ang="0">
                  <a:pos x="13" y="41"/>
                </a:cxn>
                <a:cxn ang="0">
                  <a:pos x="9" y="33"/>
                </a:cxn>
                <a:cxn ang="0">
                  <a:pos x="7" y="27"/>
                </a:cxn>
                <a:cxn ang="0">
                  <a:pos x="4" y="26"/>
                </a:cxn>
                <a:cxn ang="0">
                  <a:pos x="1" y="18"/>
                </a:cxn>
                <a:cxn ang="0">
                  <a:pos x="1" y="14"/>
                </a:cxn>
                <a:cxn ang="0">
                  <a:pos x="4" y="12"/>
                </a:cxn>
                <a:cxn ang="0">
                  <a:pos x="7" y="9"/>
                </a:cxn>
                <a:cxn ang="0">
                  <a:pos x="9" y="3"/>
                </a:cxn>
                <a:cxn ang="0">
                  <a:pos x="18" y="3"/>
                </a:cxn>
                <a:cxn ang="0">
                  <a:pos x="21" y="1"/>
                </a:cxn>
                <a:cxn ang="0">
                  <a:pos x="24" y="1"/>
                </a:cxn>
                <a:cxn ang="0">
                  <a:pos x="33" y="4"/>
                </a:cxn>
              </a:cxnLst>
              <a:rect l="0" t="0" r="r" b="b"/>
              <a:pathLst>
                <a:path w="33" h="44">
                  <a:moveTo>
                    <a:pt x="33" y="4"/>
                  </a:moveTo>
                  <a:cubicBezTo>
                    <a:pt x="30" y="12"/>
                    <a:pt x="29" y="9"/>
                    <a:pt x="29" y="15"/>
                  </a:cubicBezTo>
                  <a:cubicBezTo>
                    <a:pt x="30" y="20"/>
                    <a:pt x="30" y="21"/>
                    <a:pt x="32" y="23"/>
                  </a:cubicBezTo>
                  <a:cubicBezTo>
                    <a:pt x="33" y="24"/>
                    <a:pt x="33" y="26"/>
                    <a:pt x="32" y="27"/>
                  </a:cubicBezTo>
                  <a:cubicBezTo>
                    <a:pt x="30" y="29"/>
                    <a:pt x="33" y="33"/>
                    <a:pt x="29" y="37"/>
                  </a:cubicBezTo>
                  <a:cubicBezTo>
                    <a:pt x="27" y="35"/>
                    <a:pt x="26" y="37"/>
                    <a:pt x="26" y="35"/>
                  </a:cubicBezTo>
                  <a:cubicBezTo>
                    <a:pt x="26" y="32"/>
                    <a:pt x="21" y="38"/>
                    <a:pt x="20" y="37"/>
                  </a:cubicBezTo>
                  <a:cubicBezTo>
                    <a:pt x="16" y="35"/>
                    <a:pt x="16" y="37"/>
                    <a:pt x="18" y="40"/>
                  </a:cubicBezTo>
                  <a:cubicBezTo>
                    <a:pt x="20" y="44"/>
                    <a:pt x="15" y="40"/>
                    <a:pt x="13" y="41"/>
                  </a:cubicBezTo>
                  <a:cubicBezTo>
                    <a:pt x="10" y="38"/>
                    <a:pt x="10" y="35"/>
                    <a:pt x="9" y="33"/>
                  </a:cubicBezTo>
                  <a:cubicBezTo>
                    <a:pt x="6" y="30"/>
                    <a:pt x="7" y="29"/>
                    <a:pt x="7" y="27"/>
                  </a:cubicBezTo>
                  <a:cubicBezTo>
                    <a:pt x="6" y="26"/>
                    <a:pt x="4" y="29"/>
                    <a:pt x="4" y="26"/>
                  </a:cubicBezTo>
                  <a:cubicBezTo>
                    <a:pt x="3" y="23"/>
                    <a:pt x="0" y="23"/>
                    <a:pt x="1" y="18"/>
                  </a:cubicBezTo>
                  <a:cubicBezTo>
                    <a:pt x="3" y="15"/>
                    <a:pt x="3" y="15"/>
                    <a:pt x="1" y="14"/>
                  </a:cubicBezTo>
                  <a:cubicBezTo>
                    <a:pt x="1" y="12"/>
                    <a:pt x="1" y="12"/>
                    <a:pt x="4" y="12"/>
                  </a:cubicBezTo>
                  <a:cubicBezTo>
                    <a:pt x="7" y="10"/>
                    <a:pt x="7" y="10"/>
                    <a:pt x="7" y="9"/>
                  </a:cubicBezTo>
                  <a:cubicBezTo>
                    <a:pt x="7" y="7"/>
                    <a:pt x="9" y="6"/>
                    <a:pt x="9" y="3"/>
                  </a:cubicBezTo>
                  <a:cubicBezTo>
                    <a:pt x="12" y="0"/>
                    <a:pt x="18" y="4"/>
                    <a:pt x="18" y="3"/>
                  </a:cubicBezTo>
                  <a:cubicBezTo>
                    <a:pt x="18" y="1"/>
                    <a:pt x="20" y="1"/>
                    <a:pt x="21" y="1"/>
                  </a:cubicBezTo>
                  <a:cubicBezTo>
                    <a:pt x="23" y="1"/>
                    <a:pt x="24" y="3"/>
                    <a:pt x="24" y="1"/>
                  </a:cubicBezTo>
                  <a:cubicBezTo>
                    <a:pt x="24" y="1"/>
                    <a:pt x="30" y="3"/>
                    <a:pt x="33" y="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 name="Freeform 24">
              <a:extLst>
                <a:ext uri="{FF2B5EF4-FFF2-40B4-BE49-F238E27FC236}">
                  <a16:creationId xmlns:a16="http://schemas.microsoft.com/office/drawing/2014/main" id="{74F8AE30-179D-EE1C-58F8-FF670A0E5952}"/>
                </a:ext>
              </a:extLst>
            </p:cNvPr>
            <p:cNvSpPr>
              <a:spLocks/>
            </p:cNvSpPr>
            <p:nvPr/>
          </p:nvSpPr>
          <p:spPr bwMode="auto">
            <a:xfrm>
              <a:off x="3600932" y="4957662"/>
              <a:ext cx="71822" cy="113326"/>
            </a:xfrm>
            <a:custGeom>
              <a:avLst/>
              <a:gdLst/>
              <a:ahLst/>
              <a:cxnLst>
                <a:cxn ang="0">
                  <a:pos x="4" y="0"/>
                </a:cxn>
                <a:cxn ang="0">
                  <a:pos x="7" y="0"/>
                </a:cxn>
                <a:cxn ang="0">
                  <a:pos x="13" y="5"/>
                </a:cxn>
                <a:cxn ang="0">
                  <a:pos x="20" y="9"/>
                </a:cxn>
                <a:cxn ang="0">
                  <a:pos x="23" y="14"/>
                </a:cxn>
                <a:cxn ang="0">
                  <a:pos x="23" y="17"/>
                </a:cxn>
                <a:cxn ang="0">
                  <a:pos x="18" y="23"/>
                </a:cxn>
                <a:cxn ang="0">
                  <a:pos x="12" y="34"/>
                </a:cxn>
                <a:cxn ang="0">
                  <a:pos x="9" y="33"/>
                </a:cxn>
                <a:cxn ang="0">
                  <a:pos x="4" y="34"/>
                </a:cxn>
                <a:cxn ang="0">
                  <a:pos x="0" y="33"/>
                </a:cxn>
                <a:cxn ang="0">
                  <a:pos x="3" y="23"/>
                </a:cxn>
                <a:cxn ang="0">
                  <a:pos x="3" y="19"/>
                </a:cxn>
                <a:cxn ang="0">
                  <a:pos x="0" y="11"/>
                </a:cxn>
                <a:cxn ang="0">
                  <a:pos x="4" y="0"/>
                </a:cxn>
              </a:cxnLst>
              <a:rect l="0" t="0" r="r" b="b"/>
              <a:pathLst>
                <a:path w="23" h="36">
                  <a:moveTo>
                    <a:pt x="4" y="0"/>
                  </a:moveTo>
                  <a:cubicBezTo>
                    <a:pt x="6" y="0"/>
                    <a:pt x="6" y="0"/>
                    <a:pt x="7" y="0"/>
                  </a:cubicBezTo>
                  <a:cubicBezTo>
                    <a:pt x="10" y="2"/>
                    <a:pt x="12" y="2"/>
                    <a:pt x="13" y="5"/>
                  </a:cubicBezTo>
                  <a:cubicBezTo>
                    <a:pt x="15" y="8"/>
                    <a:pt x="18" y="8"/>
                    <a:pt x="20" y="9"/>
                  </a:cubicBezTo>
                  <a:cubicBezTo>
                    <a:pt x="21" y="14"/>
                    <a:pt x="21" y="6"/>
                    <a:pt x="23" y="14"/>
                  </a:cubicBezTo>
                  <a:cubicBezTo>
                    <a:pt x="23" y="14"/>
                    <a:pt x="21" y="16"/>
                    <a:pt x="23" y="17"/>
                  </a:cubicBezTo>
                  <a:cubicBezTo>
                    <a:pt x="21" y="19"/>
                    <a:pt x="21" y="19"/>
                    <a:pt x="18" y="23"/>
                  </a:cubicBezTo>
                  <a:cubicBezTo>
                    <a:pt x="17" y="26"/>
                    <a:pt x="15" y="34"/>
                    <a:pt x="12" y="34"/>
                  </a:cubicBezTo>
                  <a:cubicBezTo>
                    <a:pt x="9" y="34"/>
                    <a:pt x="10" y="31"/>
                    <a:pt x="9" y="33"/>
                  </a:cubicBezTo>
                  <a:cubicBezTo>
                    <a:pt x="6" y="36"/>
                    <a:pt x="6" y="31"/>
                    <a:pt x="4" y="34"/>
                  </a:cubicBezTo>
                  <a:cubicBezTo>
                    <a:pt x="3" y="36"/>
                    <a:pt x="1" y="36"/>
                    <a:pt x="0" y="33"/>
                  </a:cubicBezTo>
                  <a:cubicBezTo>
                    <a:pt x="4" y="30"/>
                    <a:pt x="1" y="25"/>
                    <a:pt x="3" y="23"/>
                  </a:cubicBezTo>
                  <a:cubicBezTo>
                    <a:pt x="4" y="22"/>
                    <a:pt x="4" y="20"/>
                    <a:pt x="3" y="19"/>
                  </a:cubicBezTo>
                  <a:cubicBezTo>
                    <a:pt x="1" y="17"/>
                    <a:pt x="1" y="16"/>
                    <a:pt x="0" y="11"/>
                  </a:cubicBezTo>
                  <a:cubicBezTo>
                    <a:pt x="0" y="5"/>
                    <a:pt x="1" y="8"/>
                    <a:pt x="4"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 name="Freeform 25">
              <a:extLst>
                <a:ext uri="{FF2B5EF4-FFF2-40B4-BE49-F238E27FC236}">
                  <a16:creationId xmlns:a16="http://schemas.microsoft.com/office/drawing/2014/main" id="{5FE22B60-38CD-9E01-7098-5506B934578B}"/>
                </a:ext>
              </a:extLst>
            </p:cNvPr>
            <p:cNvSpPr>
              <a:spLocks/>
            </p:cNvSpPr>
            <p:nvPr/>
          </p:nvSpPr>
          <p:spPr bwMode="auto">
            <a:xfrm>
              <a:off x="2828444" y="4784436"/>
              <a:ext cx="82995" cy="100374"/>
            </a:xfrm>
            <a:custGeom>
              <a:avLst/>
              <a:gdLst/>
              <a:ahLst/>
              <a:cxnLst>
                <a:cxn ang="0">
                  <a:pos x="27" y="18"/>
                </a:cxn>
                <a:cxn ang="0">
                  <a:pos x="26" y="17"/>
                </a:cxn>
                <a:cxn ang="0">
                  <a:pos x="24" y="23"/>
                </a:cxn>
                <a:cxn ang="0">
                  <a:pos x="26" y="24"/>
                </a:cxn>
                <a:cxn ang="0">
                  <a:pos x="24" y="28"/>
                </a:cxn>
                <a:cxn ang="0">
                  <a:pos x="24" y="32"/>
                </a:cxn>
                <a:cxn ang="0">
                  <a:pos x="23" y="31"/>
                </a:cxn>
                <a:cxn ang="0">
                  <a:pos x="23" y="28"/>
                </a:cxn>
                <a:cxn ang="0">
                  <a:pos x="21" y="26"/>
                </a:cxn>
                <a:cxn ang="0">
                  <a:pos x="21" y="29"/>
                </a:cxn>
                <a:cxn ang="0">
                  <a:pos x="20" y="29"/>
                </a:cxn>
                <a:cxn ang="0">
                  <a:pos x="18" y="26"/>
                </a:cxn>
                <a:cxn ang="0">
                  <a:pos x="20" y="23"/>
                </a:cxn>
                <a:cxn ang="0">
                  <a:pos x="15" y="20"/>
                </a:cxn>
                <a:cxn ang="0">
                  <a:pos x="11" y="17"/>
                </a:cxn>
                <a:cxn ang="0">
                  <a:pos x="11" y="14"/>
                </a:cxn>
                <a:cxn ang="0">
                  <a:pos x="6" y="12"/>
                </a:cxn>
                <a:cxn ang="0">
                  <a:pos x="6" y="12"/>
                </a:cxn>
                <a:cxn ang="0">
                  <a:pos x="9" y="15"/>
                </a:cxn>
                <a:cxn ang="0">
                  <a:pos x="6" y="17"/>
                </a:cxn>
                <a:cxn ang="0">
                  <a:pos x="3" y="14"/>
                </a:cxn>
                <a:cxn ang="0">
                  <a:pos x="1" y="9"/>
                </a:cxn>
                <a:cxn ang="0">
                  <a:pos x="3" y="7"/>
                </a:cxn>
                <a:cxn ang="0">
                  <a:pos x="1" y="4"/>
                </a:cxn>
                <a:cxn ang="0">
                  <a:pos x="3" y="3"/>
                </a:cxn>
                <a:cxn ang="0">
                  <a:pos x="6" y="3"/>
                </a:cxn>
                <a:cxn ang="0">
                  <a:pos x="12" y="3"/>
                </a:cxn>
                <a:cxn ang="0">
                  <a:pos x="14" y="4"/>
                </a:cxn>
                <a:cxn ang="0">
                  <a:pos x="18" y="4"/>
                </a:cxn>
                <a:cxn ang="0">
                  <a:pos x="21" y="10"/>
                </a:cxn>
                <a:cxn ang="0">
                  <a:pos x="27" y="18"/>
                </a:cxn>
              </a:cxnLst>
              <a:rect l="0" t="0" r="r" b="b"/>
              <a:pathLst>
                <a:path w="27" h="32">
                  <a:moveTo>
                    <a:pt x="27" y="18"/>
                  </a:moveTo>
                  <a:cubicBezTo>
                    <a:pt x="26" y="18"/>
                    <a:pt x="26" y="17"/>
                    <a:pt x="26" y="17"/>
                  </a:cubicBezTo>
                  <a:cubicBezTo>
                    <a:pt x="24" y="17"/>
                    <a:pt x="24" y="20"/>
                    <a:pt x="24" y="23"/>
                  </a:cubicBezTo>
                  <a:cubicBezTo>
                    <a:pt x="24" y="23"/>
                    <a:pt x="27" y="23"/>
                    <a:pt x="26" y="24"/>
                  </a:cubicBezTo>
                  <a:cubicBezTo>
                    <a:pt x="24" y="26"/>
                    <a:pt x="26" y="26"/>
                    <a:pt x="24" y="28"/>
                  </a:cubicBezTo>
                  <a:cubicBezTo>
                    <a:pt x="24" y="29"/>
                    <a:pt x="23" y="29"/>
                    <a:pt x="24" y="32"/>
                  </a:cubicBezTo>
                  <a:cubicBezTo>
                    <a:pt x="24" y="32"/>
                    <a:pt x="24" y="31"/>
                    <a:pt x="23" y="31"/>
                  </a:cubicBezTo>
                  <a:cubicBezTo>
                    <a:pt x="23" y="29"/>
                    <a:pt x="24" y="28"/>
                    <a:pt x="23" y="28"/>
                  </a:cubicBezTo>
                  <a:cubicBezTo>
                    <a:pt x="21" y="26"/>
                    <a:pt x="23" y="24"/>
                    <a:pt x="21" y="26"/>
                  </a:cubicBezTo>
                  <a:cubicBezTo>
                    <a:pt x="18" y="26"/>
                    <a:pt x="23" y="28"/>
                    <a:pt x="21" y="29"/>
                  </a:cubicBezTo>
                  <a:cubicBezTo>
                    <a:pt x="21" y="31"/>
                    <a:pt x="21" y="29"/>
                    <a:pt x="20" y="29"/>
                  </a:cubicBezTo>
                  <a:cubicBezTo>
                    <a:pt x="20" y="29"/>
                    <a:pt x="17" y="28"/>
                    <a:pt x="18" y="26"/>
                  </a:cubicBezTo>
                  <a:cubicBezTo>
                    <a:pt x="20" y="26"/>
                    <a:pt x="18" y="24"/>
                    <a:pt x="20" y="23"/>
                  </a:cubicBezTo>
                  <a:cubicBezTo>
                    <a:pt x="20" y="23"/>
                    <a:pt x="18" y="21"/>
                    <a:pt x="15" y="20"/>
                  </a:cubicBezTo>
                  <a:cubicBezTo>
                    <a:pt x="12" y="17"/>
                    <a:pt x="12" y="18"/>
                    <a:pt x="11" y="17"/>
                  </a:cubicBezTo>
                  <a:cubicBezTo>
                    <a:pt x="11" y="17"/>
                    <a:pt x="11" y="17"/>
                    <a:pt x="11" y="14"/>
                  </a:cubicBezTo>
                  <a:cubicBezTo>
                    <a:pt x="11" y="12"/>
                    <a:pt x="8" y="12"/>
                    <a:pt x="6" y="12"/>
                  </a:cubicBezTo>
                  <a:cubicBezTo>
                    <a:pt x="6" y="10"/>
                    <a:pt x="6" y="12"/>
                    <a:pt x="6" y="12"/>
                  </a:cubicBezTo>
                  <a:cubicBezTo>
                    <a:pt x="8" y="14"/>
                    <a:pt x="11" y="15"/>
                    <a:pt x="9" y="15"/>
                  </a:cubicBezTo>
                  <a:cubicBezTo>
                    <a:pt x="8" y="17"/>
                    <a:pt x="8" y="18"/>
                    <a:pt x="6" y="17"/>
                  </a:cubicBezTo>
                  <a:cubicBezTo>
                    <a:pt x="6" y="15"/>
                    <a:pt x="3" y="14"/>
                    <a:pt x="3" y="14"/>
                  </a:cubicBezTo>
                  <a:cubicBezTo>
                    <a:pt x="3" y="14"/>
                    <a:pt x="0" y="12"/>
                    <a:pt x="1" y="9"/>
                  </a:cubicBezTo>
                  <a:cubicBezTo>
                    <a:pt x="1" y="6"/>
                    <a:pt x="3" y="9"/>
                    <a:pt x="3" y="7"/>
                  </a:cubicBezTo>
                  <a:cubicBezTo>
                    <a:pt x="3" y="4"/>
                    <a:pt x="3" y="6"/>
                    <a:pt x="1" y="4"/>
                  </a:cubicBezTo>
                  <a:cubicBezTo>
                    <a:pt x="0" y="4"/>
                    <a:pt x="3" y="4"/>
                    <a:pt x="3" y="3"/>
                  </a:cubicBezTo>
                  <a:cubicBezTo>
                    <a:pt x="3" y="1"/>
                    <a:pt x="3" y="0"/>
                    <a:pt x="6" y="3"/>
                  </a:cubicBezTo>
                  <a:cubicBezTo>
                    <a:pt x="11" y="6"/>
                    <a:pt x="9" y="1"/>
                    <a:pt x="12" y="3"/>
                  </a:cubicBezTo>
                  <a:cubicBezTo>
                    <a:pt x="12" y="4"/>
                    <a:pt x="14" y="3"/>
                    <a:pt x="14" y="4"/>
                  </a:cubicBezTo>
                  <a:cubicBezTo>
                    <a:pt x="14" y="6"/>
                    <a:pt x="17" y="7"/>
                    <a:pt x="18" y="4"/>
                  </a:cubicBezTo>
                  <a:cubicBezTo>
                    <a:pt x="20" y="6"/>
                    <a:pt x="20" y="7"/>
                    <a:pt x="21" y="10"/>
                  </a:cubicBezTo>
                  <a:cubicBezTo>
                    <a:pt x="23" y="14"/>
                    <a:pt x="27" y="17"/>
                    <a:pt x="27" y="1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 name="Freeform 26">
              <a:extLst>
                <a:ext uri="{FF2B5EF4-FFF2-40B4-BE49-F238E27FC236}">
                  <a16:creationId xmlns:a16="http://schemas.microsoft.com/office/drawing/2014/main" id="{030C4FD6-B741-2AA6-5A1D-865D8108B20E}"/>
                </a:ext>
              </a:extLst>
            </p:cNvPr>
            <p:cNvSpPr>
              <a:spLocks/>
            </p:cNvSpPr>
            <p:nvPr/>
          </p:nvSpPr>
          <p:spPr bwMode="auto">
            <a:xfrm>
              <a:off x="2783754" y="4667872"/>
              <a:ext cx="111724" cy="139229"/>
            </a:xfrm>
            <a:custGeom>
              <a:avLst/>
              <a:gdLst/>
              <a:ahLst/>
              <a:cxnLst>
                <a:cxn ang="0">
                  <a:pos x="3" y="21"/>
                </a:cxn>
                <a:cxn ang="0">
                  <a:pos x="6" y="19"/>
                </a:cxn>
                <a:cxn ang="0">
                  <a:pos x="8" y="16"/>
                </a:cxn>
                <a:cxn ang="0">
                  <a:pos x="11" y="13"/>
                </a:cxn>
                <a:cxn ang="0">
                  <a:pos x="14" y="10"/>
                </a:cxn>
                <a:cxn ang="0">
                  <a:pos x="17" y="11"/>
                </a:cxn>
                <a:cxn ang="0">
                  <a:pos x="21" y="3"/>
                </a:cxn>
                <a:cxn ang="0">
                  <a:pos x="24" y="3"/>
                </a:cxn>
                <a:cxn ang="0">
                  <a:pos x="32" y="2"/>
                </a:cxn>
                <a:cxn ang="0">
                  <a:pos x="36" y="0"/>
                </a:cxn>
                <a:cxn ang="0">
                  <a:pos x="36" y="5"/>
                </a:cxn>
                <a:cxn ang="0">
                  <a:pos x="33" y="13"/>
                </a:cxn>
                <a:cxn ang="0">
                  <a:pos x="33" y="17"/>
                </a:cxn>
                <a:cxn ang="0">
                  <a:pos x="33" y="25"/>
                </a:cxn>
                <a:cxn ang="0">
                  <a:pos x="33" y="27"/>
                </a:cxn>
                <a:cxn ang="0">
                  <a:pos x="32" y="28"/>
                </a:cxn>
                <a:cxn ang="0">
                  <a:pos x="32" y="32"/>
                </a:cxn>
                <a:cxn ang="0">
                  <a:pos x="32" y="35"/>
                </a:cxn>
                <a:cxn ang="0">
                  <a:pos x="30" y="38"/>
                </a:cxn>
                <a:cxn ang="0">
                  <a:pos x="32" y="41"/>
                </a:cxn>
                <a:cxn ang="0">
                  <a:pos x="27" y="41"/>
                </a:cxn>
                <a:cxn ang="0">
                  <a:pos x="26" y="39"/>
                </a:cxn>
                <a:cxn ang="0">
                  <a:pos x="20" y="39"/>
                </a:cxn>
                <a:cxn ang="0">
                  <a:pos x="17" y="39"/>
                </a:cxn>
                <a:cxn ang="0">
                  <a:pos x="9" y="32"/>
                </a:cxn>
                <a:cxn ang="0">
                  <a:pos x="3" y="24"/>
                </a:cxn>
                <a:cxn ang="0">
                  <a:pos x="1" y="21"/>
                </a:cxn>
                <a:cxn ang="0">
                  <a:pos x="3" y="21"/>
                </a:cxn>
              </a:cxnLst>
              <a:rect l="0" t="0" r="r" b="b"/>
              <a:pathLst>
                <a:path w="36" h="44">
                  <a:moveTo>
                    <a:pt x="3" y="21"/>
                  </a:moveTo>
                  <a:cubicBezTo>
                    <a:pt x="6" y="21"/>
                    <a:pt x="6" y="21"/>
                    <a:pt x="6" y="19"/>
                  </a:cubicBezTo>
                  <a:cubicBezTo>
                    <a:pt x="8" y="16"/>
                    <a:pt x="9" y="19"/>
                    <a:pt x="8" y="16"/>
                  </a:cubicBezTo>
                  <a:cubicBezTo>
                    <a:pt x="8" y="11"/>
                    <a:pt x="8" y="13"/>
                    <a:pt x="11" y="13"/>
                  </a:cubicBezTo>
                  <a:cubicBezTo>
                    <a:pt x="12" y="13"/>
                    <a:pt x="12" y="8"/>
                    <a:pt x="14" y="10"/>
                  </a:cubicBezTo>
                  <a:cubicBezTo>
                    <a:pt x="15" y="13"/>
                    <a:pt x="17" y="13"/>
                    <a:pt x="17" y="11"/>
                  </a:cubicBezTo>
                  <a:cubicBezTo>
                    <a:pt x="15" y="10"/>
                    <a:pt x="21" y="5"/>
                    <a:pt x="21" y="3"/>
                  </a:cubicBezTo>
                  <a:cubicBezTo>
                    <a:pt x="23" y="2"/>
                    <a:pt x="23" y="2"/>
                    <a:pt x="24" y="3"/>
                  </a:cubicBezTo>
                  <a:cubicBezTo>
                    <a:pt x="24" y="3"/>
                    <a:pt x="30" y="3"/>
                    <a:pt x="32" y="2"/>
                  </a:cubicBezTo>
                  <a:cubicBezTo>
                    <a:pt x="33" y="0"/>
                    <a:pt x="35" y="0"/>
                    <a:pt x="36" y="0"/>
                  </a:cubicBezTo>
                  <a:cubicBezTo>
                    <a:pt x="35" y="2"/>
                    <a:pt x="35" y="3"/>
                    <a:pt x="36" y="5"/>
                  </a:cubicBezTo>
                  <a:cubicBezTo>
                    <a:pt x="36" y="8"/>
                    <a:pt x="33" y="10"/>
                    <a:pt x="33" y="13"/>
                  </a:cubicBezTo>
                  <a:cubicBezTo>
                    <a:pt x="33" y="16"/>
                    <a:pt x="32" y="14"/>
                    <a:pt x="33" y="17"/>
                  </a:cubicBezTo>
                  <a:cubicBezTo>
                    <a:pt x="33" y="22"/>
                    <a:pt x="33" y="24"/>
                    <a:pt x="33" y="25"/>
                  </a:cubicBezTo>
                  <a:cubicBezTo>
                    <a:pt x="33" y="27"/>
                    <a:pt x="33" y="27"/>
                    <a:pt x="33" y="27"/>
                  </a:cubicBezTo>
                  <a:cubicBezTo>
                    <a:pt x="32" y="27"/>
                    <a:pt x="33" y="27"/>
                    <a:pt x="32" y="28"/>
                  </a:cubicBezTo>
                  <a:cubicBezTo>
                    <a:pt x="32" y="30"/>
                    <a:pt x="30" y="32"/>
                    <a:pt x="32" y="32"/>
                  </a:cubicBezTo>
                  <a:cubicBezTo>
                    <a:pt x="32" y="32"/>
                    <a:pt x="33" y="35"/>
                    <a:pt x="32" y="35"/>
                  </a:cubicBezTo>
                  <a:cubicBezTo>
                    <a:pt x="32" y="35"/>
                    <a:pt x="30" y="36"/>
                    <a:pt x="30" y="38"/>
                  </a:cubicBezTo>
                  <a:cubicBezTo>
                    <a:pt x="32" y="39"/>
                    <a:pt x="32" y="41"/>
                    <a:pt x="32" y="41"/>
                  </a:cubicBezTo>
                  <a:cubicBezTo>
                    <a:pt x="30" y="44"/>
                    <a:pt x="27" y="43"/>
                    <a:pt x="27" y="41"/>
                  </a:cubicBezTo>
                  <a:cubicBezTo>
                    <a:pt x="27" y="39"/>
                    <a:pt x="26" y="41"/>
                    <a:pt x="26" y="39"/>
                  </a:cubicBezTo>
                  <a:cubicBezTo>
                    <a:pt x="23" y="38"/>
                    <a:pt x="24" y="43"/>
                    <a:pt x="20" y="39"/>
                  </a:cubicBezTo>
                  <a:cubicBezTo>
                    <a:pt x="17" y="36"/>
                    <a:pt x="17" y="38"/>
                    <a:pt x="17" y="39"/>
                  </a:cubicBezTo>
                  <a:cubicBezTo>
                    <a:pt x="12" y="35"/>
                    <a:pt x="11" y="35"/>
                    <a:pt x="9" y="32"/>
                  </a:cubicBezTo>
                  <a:cubicBezTo>
                    <a:pt x="8" y="27"/>
                    <a:pt x="5" y="27"/>
                    <a:pt x="3" y="24"/>
                  </a:cubicBezTo>
                  <a:cubicBezTo>
                    <a:pt x="1" y="22"/>
                    <a:pt x="0" y="22"/>
                    <a:pt x="1" y="21"/>
                  </a:cubicBezTo>
                  <a:cubicBezTo>
                    <a:pt x="1" y="19"/>
                    <a:pt x="3" y="22"/>
                    <a:pt x="3" y="2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 name="Freeform 27">
              <a:extLst>
                <a:ext uri="{FF2B5EF4-FFF2-40B4-BE49-F238E27FC236}">
                  <a16:creationId xmlns:a16="http://schemas.microsoft.com/office/drawing/2014/main" id="{72149724-0216-9FBE-EEF3-A3731754A055}"/>
                </a:ext>
              </a:extLst>
            </p:cNvPr>
            <p:cNvSpPr>
              <a:spLocks/>
            </p:cNvSpPr>
            <p:nvPr/>
          </p:nvSpPr>
          <p:spPr bwMode="auto">
            <a:xfrm>
              <a:off x="2740661" y="4637112"/>
              <a:ext cx="154817" cy="97136"/>
            </a:xfrm>
            <a:custGeom>
              <a:avLst/>
              <a:gdLst/>
              <a:ahLst/>
              <a:cxnLst>
                <a:cxn ang="0">
                  <a:pos x="9" y="3"/>
                </a:cxn>
                <a:cxn ang="0">
                  <a:pos x="3" y="9"/>
                </a:cxn>
                <a:cxn ang="0">
                  <a:pos x="0" y="17"/>
                </a:cxn>
                <a:cxn ang="0">
                  <a:pos x="9" y="21"/>
                </a:cxn>
                <a:cxn ang="0">
                  <a:pos x="14" y="23"/>
                </a:cxn>
                <a:cxn ang="0">
                  <a:pos x="14" y="26"/>
                </a:cxn>
                <a:cxn ang="0">
                  <a:pos x="15" y="28"/>
                </a:cxn>
                <a:cxn ang="0">
                  <a:pos x="17" y="31"/>
                </a:cxn>
                <a:cxn ang="0">
                  <a:pos x="20" y="29"/>
                </a:cxn>
                <a:cxn ang="0">
                  <a:pos x="21" y="26"/>
                </a:cxn>
                <a:cxn ang="0">
                  <a:pos x="24" y="23"/>
                </a:cxn>
                <a:cxn ang="0">
                  <a:pos x="28" y="20"/>
                </a:cxn>
                <a:cxn ang="0">
                  <a:pos x="31" y="21"/>
                </a:cxn>
                <a:cxn ang="0">
                  <a:pos x="35" y="14"/>
                </a:cxn>
                <a:cxn ang="0">
                  <a:pos x="38" y="14"/>
                </a:cxn>
                <a:cxn ang="0">
                  <a:pos x="46" y="12"/>
                </a:cxn>
                <a:cxn ang="0">
                  <a:pos x="50" y="10"/>
                </a:cxn>
                <a:cxn ang="0">
                  <a:pos x="47" y="7"/>
                </a:cxn>
                <a:cxn ang="0">
                  <a:pos x="43" y="3"/>
                </a:cxn>
                <a:cxn ang="0">
                  <a:pos x="35" y="1"/>
                </a:cxn>
                <a:cxn ang="0">
                  <a:pos x="31" y="1"/>
                </a:cxn>
                <a:cxn ang="0">
                  <a:pos x="28" y="1"/>
                </a:cxn>
                <a:cxn ang="0">
                  <a:pos x="24" y="3"/>
                </a:cxn>
                <a:cxn ang="0">
                  <a:pos x="17" y="3"/>
                </a:cxn>
                <a:cxn ang="0">
                  <a:pos x="14" y="1"/>
                </a:cxn>
                <a:cxn ang="0">
                  <a:pos x="9" y="3"/>
                </a:cxn>
              </a:cxnLst>
              <a:rect l="0" t="0" r="r" b="b"/>
              <a:pathLst>
                <a:path w="50" h="31">
                  <a:moveTo>
                    <a:pt x="9" y="3"/>
                  </a:moveTo>
                  <a:cubicBezTo>
                    <a:pt x="8" y="4"/>
                    <a:pt x="5" y="9"/>
                    <a:pt x="3" y="9"/>
                  </a:cubicBezTo>
                  <a:cubicBezTo>
                    <a:pt x="1" y="10"/>
                    <a:pt x="5" y="15"/>
                    <a:pt x="0" y="17"/>
                  </a:cubicBezTo>
                  <a:cubicBezTo>
                    <a:pt x="6" y="18"/>
                    <a:pt x="8" y="23"/>
                    <a:pt x="9" y="21"/>
                  </a:cubicBezTo>
                  <a:cubicBezTo>
                    <a:pt x="9" y="21"/>
                    <a:pt x="14" y="20"/>
                    <a:pt x="14" y="23"/>
                  </a:cubicBezTo>
                  <a:cubicBezTo>
                    <a:pt x="14" y="24"/>
                    <a:pt x="14" y="26"/>
                    <a:pt x="14" y="26"/>
                  </a:cubicBezTo>
                  <a:cubicBezTo>
                    <a:pt x="15" y="28"/>
                    <a:pt x="14" y="24"/>
                    <a:pt x="15" y="28"/>
                  </a:cubicBezTo>
                  <a:cubicBezTo>
                    <a:pt x="17" y="31"/>
                    <a:pt x="18" y="29"/>
                    <a:pt x="17" y="31"/>
                  </a:cubicBezTo>
                  <a:cubicBezTo>
                    <a:pt x="20" y="31"/>
                    <a:pt x="20" y="31"/>
                    <a:pt x="20" y="29"/>
                  </a:cubicBezTo>
                  <a:cubicBezTo>
                    <a:pt x="21" y="26"/>
                    <a:pt x="23" y="29"/>
                    <a:pt x="21" y="26"/>
                  </a:cubicBezTo>
                  <a:cubicBezTo>
                    <a:pt x="21" y="21"/>
                    <a:pt x="21" y="23"/>
                    <a:pt x="24" y="23"/>
                  </a:cubicBezTo>
                  <a:cubicBezTo>
                    <a:pt x="26" y="23"/>
                    <a:pt x="26" y="18"/>
                    <a:pt x="28" y="20"/>
                  </a:cubicBezTo>
                  <a:cubicBezTo>
                    <a:pt x="29" y="23"/>
                    <a:pt x="31" y="23"/>
                    <a:pt x="31" y="21"/>
                  </a:cubicBezTo>
                  <a:cubicBezTo>
                    <a:pt x="29" y="20"/>
                    <a:pt x="35" y="15"/>
                    <a:pt x="35" y="14"/>
                  </a:cubicBezTo>
                  <a:cubicBezTo>
                    <a:pt x="37" y="12"/>
                    <a:pt x="37" y="12"/>
                    <a:pt x="38" y="14"/>
                  </a:cubicBezTo>
                  <a:cubicBezTo>
                    <a:pt x="38" y="14"/>
                    <a:pt x="44" y="14"/>
                    <a:pt x="46" y="12"/>
                  </a:cubicBezTo>
                  <a:cubicBezTo>
                    <a:pt x="47" y="10"/>
                    <a:pt x="49" y="10"/>
                    <a:pt x="50" y="10"/>
                  </a:cubicBezTo>
                  <a:cubicBezTo>
                    <a:pt x="50" y="10"/>
                    <a:pt x="49" y="9"/>
                    <a:pt x="47" y="7"/>
                  </a:cubicBezTo>
                  <a:cubicBezTo>
                    <a:pt x="44" y="6"/>
                    <a:pt x="44" y="6"/>
                    <a:pt x="43" y="3"/>
                  </a:cubicBezTo>
                  <a:cubicBezTo>
                    <a:pt x="41" y="1"/>
                    <a:pt x="37" y="0"/>
                    <a:pt x="35" y="1"/>
                  </a:cubicBezTo>
                  <a:cubicBezTo>
                    <a:pt x="34" y="1"/>
                    <a:pt x="32" y="1"/>
                    <a:pt x="31" y="1"/>
                  </a:cubicBezTo>
                  <a:cubicBezTo>
                    <a:pt x="29" y="0"/>
                    <a:pt x="28" y="0"/>
                    <a:pt x="28" y="1"/>
                  </a:cubicBezTo>
                  <a:cubicBezTo>
                    <a:pt x="29" y="1"/>
                    <a:pt x="26" y="3"/>
                    <a:pt x="24" y="3"/>
                  </a:cubicBezTo>
                  <a:cubicBezTo>
                    <a:pt x="21" y="3"/>
                    <a:pt x="18" y="1"/>
                    <a:pt x="17" y="3"/>
                  </a:cubicBezTo>
                  <a:cubicBezTo>
                    <a:pt x="15" y="3"/>
                    <a:pt x="15" y="1"/>
                    <a:pt x="14" y="1"/>
                  </a:cubicBezTo>
                  <a:cubicBezTo>
                    <a:pt x="12" y="1"/>
                    <a:pt x="12" y="4"/>
                    <a:pt x="9"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 name="Freeform 28">
              <a:extLst>
                <a:ext uri="{FF2B5EF4-FFF2-40B4-BE49-F238E27FC236}">
                  <a16:creationId xmlns:a16="http://schemas.microsoft.com/office/drawing/2014/main" id="{343DEEA6-66B2-9FE0-4615-4F5BE9C24F14}"/>
                </a:ext>
              </a:extLst>
            </p:cNvPr>
            <p:cNvSpPr>
              <a:spLocks/>
            </p:cNvSpPr>
            <p:nvPr/>
          </p:nvSpPr>
          <p:spPr bwMode="auto">
            <a:xfrm>
              <a:off x="2726296" y="4690537"/>
              <a:ext cx="60650" cy="37235"/>
            </a:xfrm>
            <a:custGeom>
              <a:avLst/>
              <a:gdLst/>
              <a:ahLst/>
              <a:cxnLst>
                <a:cxn ang="0">
                  <a:pos x="5" y="0"/>
                </a:cxn>
                <a:cxn ang="0">
                  <a:pos x="14" y="4"/>
                </a:cxn>
                <a:cxn ang="0">
                  <a:pos x="19" y="6"/>
                </a:cxn>
                <a:cxn ang="0">
                  <a:pos x="19" y="9"/>
                </a:cxn>
                <a:cxn ang="0">
                  <a:pos x="19" y="11"/>
                </a:cxn>
                <a:cxn ang="0">
                  <a:pos x="14" y="12"/>
                </a:cxn>
                <a:cxn ang="0">
                  <a:pos x="13" y="12"/>
                </a:cxn>
                <a:cxn ang="0">
                  <a:pos x="4" y="9"/>
                </a:cxn>
                <a:cxn ang="0">
                  <a:pos x="0" y="6"/>
                </a:cxn>
                <a:cxn ang="0">
                  <a:pos x="5" y="0"/>
                </a:cxn>
                <a:cxn ang="0">
                  <a:pos x="5" y="0"/>
                </a:cxn>
              </a:cxnLst>
              <a:rect l="0" t="0" r="r" b="b"/>
              <a:pathLst>
                <a:path w="20" h="12">
                  <a:moveTo>
                    <a:pt x="5" y="0"/>
                  </a:moveTo>
                  <a:cubicBezTo>
                    <a:pt x="11" y="1"/>
                    <a:pt x="13" y="6"/>
                    <a:pt x="14" y="4"/>
                  </a:cubicBezTo>
                  <a:cubicBezTo>
                    <a:pt x="14" y="4"/>
                    <a:pt x="19" y="3"/>
                    <a:pt x="19" y="6"/>
                  </a:cubicBezTo>
                  <a:cubicBezTo>
                    <a:pt x="19" y="7"/>
                    <a:pt x="19" y="9"/>
                    <a:pt x="19" y="9"/>
                  </a:cubicBezTo>
                  <a:cubicBezTo>
                    <a:pt x="17" y="9"/>
                    <a:pt x="17" y="11"/>
                    <a:pt x="19" y="11"/>
                  </a:cubicBezTo>
                  <a:cubicBezTo>
                    <a:pt x="20" y="11"/>
                    <a:pt x="16" y="12"/>
                    <a:pt x="14" y="12"/>
                  </a:cubicBezTo>
                  <a:cubicBezTo>
                    <a:pt x="11" y="9"/>
                    <a:pt x="14" y="12"/>
                    <a:pt x="13" y="12"/>
                  </a:cubicBezTo>
                  <a:cubicBezTo>
                    <a:pt x="11" y="12"/>
                    <a:pt x="7" y="9"/>
                    <a:pt x="4" y="9"/>
                  </a:cubicBezTo>
                  <a:cubicBezTo>
                    <a:pt x="0" y="9"/>
                    <a:pt x="2" y="7"/>
                    <a:pt x="0" y="6"/>
                  </a:cubicBezTo>
                  <a:cubicBezTo>
                    <a:pt x="0" y="3"/>
                    <a:pt x="5" y="3"/>
                    <a:pt x="5" y="0"/>
                  </a:cubicBezTo>
                  <a:cubicBezTo>
                    <a:pt x="4" y="0"/>
                    <a:pt x="5" y="0"/>
                    <a:pt x="5"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 name="Freeform 29">
              <a:extLst>
                <a:ext uri="{FF2B5EF4-FFF2-40B4-BE49-F238E27FC236}">
                  <a16:creationId xmlns:a16="http://schemas.microsoft.com/office/drawing/2014/main" id="{5806AB39-0573-2743-AD67-A72170A48FE7}"/>
                </a:ext>
              </a:extLst>
            </p:cNvPr>
            <p:cNvSpPr>
              <a:spLocks/>
            </p:cNvSpPr>
            <p:nvPr/>
          </p:nvSpPr>
          <p:spPr bwMode="auto">
            <a:xfrm>
              <a:off x="2675223" y="4583687"/>
              <a:ext cx="94167" cy="126277"/>
            </a:xfrm>
            <a:custGeom>
              <a:avLst/>
              <a:gdLst/>
              <a:ahLst/>
              <a:cxnLst>
                <a:cxn ang="0">
                  <a:pos x="24" y="0"/>
                </a:cxn>
                <a:cxn ang="0">
                  <a:pos x="24" y="18"/>
                </a:cxn>
                <a:cxn ang="0">
                  <a:pos x="26" y="18"/>
                </a:cxn>
                <a:cxn ang="0">
                  <a:pos x="29" y="20"/>
                </a:cxn>
                <a:cxn ang="0">
                  <a:pos x="29" y="18"/>
                </a:cxn>
                <a:cxn ang="0">
                  <a:pos x="30" y="20"/>
                </a:cxn>
                <a:cxn ang="0">
                  <a:pos x="24" y="26"/>
                </a:cxn>
                <a:cxn ang="0">
                  <a:pos x="21" y="34"/>
                </a:cxn>
                <a:cxn ang="0">
                  <a:pos x="21" y="34"/>
                </a:cxn>
                <a:cxn ang="0">
                  <a:pos x="17" y="40"/>
                </a:cxn>
                <a:cxn ang="0">
                  <a:pos x="9" y="39"/>
                </a:cxn>
                <a:cxn ang="0">
                  <a:pos x="0" y="32"/>
                </a:cxn>
                <a:cxn ang="0">
                  <a:pos x="0" y="29"/>
                </a:cxn>
                <a:cxn ang="0">
                  <a:pos x="2" y="26"/>
                </a:cxn>
                <a:cxn ang="0">
                  <a:pos x="0" y="25"/>
                </a:cxn>
                <a:cxn ang="0">
                  <a:pos x="3" y="17"/>
                </a:cxn>
                <a:cxn ang="0">
                  <a:pos x="14" y="17"/>
                </a:cxn>
                <a:cxn ang="0">
                  <a:pos x="12" y="12"/>
                </a:cxn>
                <a:cxn ang="0">
                  <a:pos x="8" y="7"/>
                </a:cxn>
                <a:cxn ang="0">
                  <a:pos x="6" y="6"/>
                </a:cxn>
                <a:cxn ang="0">
                  <a:pos x="9" y="6"/>
                </a:cxn>
                <a:cxn ang="0">
                  <a:pos x="9" y="0"/>
                </a:cxn>
                <a:cxn ang="0">
                  <a:pos x="24" y="0"/>
                </a:cxn>
              </a:cxnLst>
              <a:rect l="0" t="0" r="r" b="b"/>
              <a:pathLst>
                <a:path w="30" h="40">
                  <a:moveTo>
                    <a:pt x="24" y="0"/>
                  </a:moveTo>
                  <a:cubicBezTo>
                    <a:pt x="24" y="18"/>
                    <a:pt x="24" y="18"/>
                    <a:pt x="24" y="18"/>
                  </a:cubicBezTo>
                  <a:cubicBezTo>
                    <a:pt x="26" y="18"/>
                    <a:pt x="26" y="18"/>
                    <a:pt x="26" y="18"/>
                  </a:cubicBezTo>
                  <a:cubicBezTo>
                    <a:pt x="27" y="20"/>
                    <a:pt x="27" y="21"/>
                    <a:pt x="29" y="20"/>
                  </a:cubicBezTo>
                  <a:cubicBezTo>
                    <a:pt x="29" y="20"/>
                    <a:pt x="29" y="20"/>
                    <a:pt x="29" y="18"/>
                  </a:cubicBezTo>
                  <a:cubicBezTo>
                    <a:pt x="27" y="18"/>
                    <a:pt x="29" y="17"/>
                    <a:pt x="30" y="20"/>
                  </a:cubicBezTo>
                  <a:cubicBezTo>
                    <a:pt x="29" y="21"/>
                    <a:pt x="26" y="26"/>
                    <a:pt x="24" y="26"/>
                  </a:cubicBezTo>
                  <a:cubicBezTo>
                    <a:pt x="23" y="28"/>
                    <a:pt x="26" y="32"/>
                    <a:pt x="21" y="34"/>
                  </a:cubicBezTo>
                  <a:cubicBezTo>
                    <a:pt x="21" y="34"/>
                    <a:pt x="20" y="34"/>
                    <a:pt x="21" y="34"/>
                  </a:cubicBezTo>
                  <a:cubicBezTo>
                    <a:pt x="21" y="37"/>
                    <a:pt x="17" y="37"/>
                    <a:pt x="17" y="40"/>
                  </a:cubicBezTo>
                  <a:cubicBezTo>
                    <a:pt x="14" y="39"/>
                    <a:pt x="12" y="37"/>
                    <a:pt x="9" y="39"/>
                  </a:cubicBezTo>
                  <a:cubicBezTo>
                    <a:pt x="6" y="39"/>
                    <a:pt x="6" y="39"/>
                    <a:pt x="0" y="32"/>
                  </a:cubicBezTo>
                  <a:cubicBezTo>
                    <a:pt x="0" y="32"/>
                    <a:pt x="0" y="31"/>
                    <a:pt x="0" y="29"/>
                  </a:cubicBezTo>
                  <a:cubicBezTo>
                    <a:pt x="0" y="28"/>
                    <a:pt x="2" y="26"/>
                    <a:pt x="2" y="26"/>
                  </a:cubicBezTo>
                  <a:cubicBezTo>
                    <a:pt x="0" y="25"/>
                    <a:pt x="0" y="25"/>
                    <a:pt x="0" y="25"/>
                  </a:cubicBezTo>
                  <a:cubicBezTo>
                    <a:pt x="3" y="17"/>
                    <a:pt x="3" y="17"/>
                    <a:pt x="3" y="17"/>
                  </a:cubicBezTo>
                  <a:cubicBezTo>
                    <a:pt x="14" y="17"/>
                    <a:pt x="14" y="17"/>
                    <a:pt x="14" y="17"/>
                  </a:cubicBezTo>
                  <a:cubicBezTo>
                    <a:pt x="15" y="11"/>
                    <a:pt x="12" y="15"/>
                    <a:pt x="12" y="12"/>
                  </a:cubicBezTo>
                  <a:cubicBezTo>
                    <a:pt x="11" y="9"/>
                    <a:pt x="9" y="9"/>
                    <a:pt x="8" y="7"/>
                  </a:cubicBezTo>
                  <a:cubicBezTo>
                    <a:pt x="8" y="6"/>
                    <a:pt x="6" y="6"/>
                    <a:pt x="6" y="6"/>
                  </a:cubicBezTo>
                  <a:cubicBezTo>
                    <a:pt x="9" y="6"/>
                    <a:pt x="9" y="6"/>
                    <a:pt x="9" y="6"/>
                  </a:cubicBezTo>
                  <a:cubicBezTo>
                    <a:pt x="9" y="0"/>
                    <a:pt x="9" y="0"/>
                    <a:pt x="9" y="0"/>
                  </a:cubicBezTo>
                  <a:cubicBezTo>
                    <a:pt x="24" y="0"/>
                    <a:pt x="24" y="0"/>
                    <a:pt x="24" y="0"/>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5" name="Freeform 30">
              <a:extLst>
                <a:ext uri="{FF2B5EF4-FFF2-40B4-BE49-F238E27FC236}">
                  <a16:creationId xmlns:a16="http://schemas.microsoft.com/office/drawing/2014/main" id="{2FEB999A-6DCD-A64C-459D-F0B906A4933B}"/>
                </a:ext>
              </a:extLst>
            </p:cNvPr>
            <p:cNvSpPr>
              <a:spLocks/>
            </p:cNvSpPr>
            <p:nvPr/>
          </p:nvSpPr>
          <p:spPr bwMode="auto">
            <a:xfrm>
              <a:off x="2944956" y="5088796"/>
              <a:ext cx="145240" cy="200748"/>
            </a:xfrm>
            <a:custGeom>
              <a:avLst/>
              <a:gdLst/>
              <a:ahLst/>
              <a:cxnLst>
                <a:cxn ang="0">
                  <a:pos x="18" y="0"/>
                </a:cxn>
                <a:cxn ang="0">
                  <a:pos x="27" y="6"/>
                </a:cxn>
                <a:cxn ang="0">
                  <a:pos x="30" y="10"/>
                </a:cxn>
                <a:cxn ang="0">
                  <a:pos x="38" y="11"/>
                </a:cxn>
                <a:cxn ang="0">
                  <a:pos x="41" y="11"/>
                </a:cxn>
                <a:cxn ang="0">
                  <a:pos x="47" y="14"/>
                </a:cxn>
                <a:cxn ang="0">
                  <a:pos x="44" y="31"/>
                </a:cxn>
                <a:cxn ang="0">
                  <a:pos x="23" y="48"/>
                </a:cxn>
                <a:cxn ang="0">
                  <a:pos x="18" y="61"/>
                </a:cxn>
                <a:cxn ang="0">
                  <a:pos x="12" y="58"/>
                </a:cxn>
                <a:cxn ang="0">
                  <a:pos x="6" y="56"/>
                </a:cxn>
                <a:cxn ang="0">
                  <a:pos x="7" y="47"/>
                </a:cxn>
                <a:cxn ang="0">
                  <a:pos x="11" y="39"/>
                </a:cxn>
                <a:cxn ang="0">
                  <a:pos x="4" y="39"/>
                </a:cxn>
                <a:cxn ang="0">
                  <a:pos x="3" y="27"/>
                </a:cxn>
                <a:cxn ang="0">
                  <a:pos x="6" y="19"/>
                </a:cxn>
                <a:cxn ang="0">
                  <a:pos x="9" y="8"/>
                </a:cxn>
                <a:cxn ang="0">
                  <a:pos x="18" y="0"/>
                </a:cxn>
              </a:cxnLst>
              <a:rect l="0" t="0" r="r" b="b"/>
              <a:pathLst>
                <a:path w="47" h="64">
                  <a:moveTo>
                    <a:pt x="18" y="0"/>
                  </a:moveTo>
                  <a:cubicBezTo>
                    <a:pt x="24" y="5"/>
                    <a:pt x="26" y="6"/>
                    <a:pt x="27" y="6"/>
                  </a:cubicBezTo>
                  <a:cubicBezTo>
                    <a:pt x="27" y="6"/>
                    <a:pt x="30" y="8"/>
                    <a:pt x="30" y="10"/>
                  </a:cubicBezTo>
                  <a:cubicBezTo>
                    <a:pt x="30" y="11"/>
                    <a:pt x="38" y="13"/>
                    <a:pt x="38" y="11"/>
                  </a:cubicBezTo>
                  <a:cubicBezTo>
                    <a:pt x="38" y="10"/>
                    <a:pt x="39" y="8"/>
                    <a:pt x="41" y="11"/>
                  </a:cubicBezTo>
                  <a:cubicBezTo>
                    <a:pt x="42" y="14"/>
                    <a:pt x="44" y="14"/>
                    <a:pt x="47" y="14"/>
                  </a:cubicBezTo>
                  <a:cubicBezTo>
                    <a:pt x="47" y="22"/>
                    <a:pt x="47" y="23"/>
                    <a:pt x="44" y="31"/>
                  </a:cubicBezTo>
                  <a:cubicBezTo>
                    <a:pt x="39" y="37"/>
                    <a:pt x="27" y="41"/>
                    <a:pt x="23" y="48"/>
                  </a:cubicBezTo>
                  <a:cubicBezTo>
                    <a:pt x="18" y="58"/>
                    <a:pt x="21" y="58"/>
                    <a:pt x="18" y="61"/>
                  </a:cubicBezTo>
                  <a:cubicBezTo>
                    <a:pt x="15" y="64"/>
                    <a:pt x="15" y="58"/>
                    <a:pt x="12" y="58"/>
                  </a:cubicBezTo>
                  <a:cubicBezTo>
                    <a:pt x="7" y="56"/>
                    <a:pt x="6" y="59"/>
                    <a:pt x="6" y="56"/>
                  </a:cubicBezTo>
                  <a:cubicBezTo>
                    <a:pt x="4" y="53"/>
                    <a:pt x="11" y="53"/>
                    <a:pt x="7" y="47"/>
                  </a:cubicBezTo>
                  <a:cubicBezTo>
                    <a:pt x="11" y="47"/>
                    <a:pt x="11" y="42"/>
                    <a:pt x="11" y="39"/>
                  </a:cubicBezTo>
                  <a:cubicBezTo>
                    <a:pt x="11" y="36"/>
                    <a:pt x="9" y="44"/>
                    <a:pt x="4" y="39"/>
                  </a:cubicBezTo>
                  <a:cubicBezTo>
                    <a:pt x="0" y="34"/>
                    <a:pt x="4" y="37"/>
                    <a:pt x="3" y="27"/>
                  </a:cubicBezTo>
                  <a:cubicBezTo>
                    <a:pt x="1" y="20"/>
                    <a:pt x="6" y="25"/>
                    <a:pt x="6" y="19"/>
                  </a:cubicBezTo>
                  <a:cubicBezTo>
                    <a:pt x="6" y="14"/>
                    <a:pt x="11" y="16"/>
                    <a:pt x="9" y="8"/>
                  </a:cubicBezTo>
                  <a:cubicBezTo>
                    <a:pt x="9" y="2"/>
                    <a:pt x="20" y="5"/>
                    <a:pt x="18"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6" name="Freeform 31">
              <a:extLst>
                <a:ext uri="{FF2B5EF4-FFF2-40B4-BE49-F238E27FC236}">
                  <a16:creationId xmlns:a16="http://schemas.microsoft.com/office/drawing/2014/main" id="{492B0739-C1E4-3020-E836-DCABA55B2DFB}"/>
                </a:ext>
              </a:extLst>
            </p:cNvPr>
            <p:cNvSpPr>
              <a:spLocks/>
            </p:cNvSpPr>
            <p:nvPr/>
          </p:nvSpPr>
          <p:spPr bwMode="auto">
            <a:xfrm>
              <a:off x="2691184" y="5124413"/>
              <a:ext cx="19152" cy="43712"/>
            </a:xfrm>
            <a:custGeom>
              <a:avLst/>
              <a:gdLst/>
              <a:ahLst/>
              <a:cxnLst>
                <a:cxn ang="0">
                  <a:pos x="1" y="13"/>
                </a:cxn>
                <a:cxn ang="0">
                  <a:pos x="3" y="10"/>
                </a:cxn>
                <a:cxn ang="0">
                  <a:pos x="1" y="6"/>
                </a:cxn>
                <a:cxn ang="0">
                  <a:pos x="0" y="3"/>
                </a:cxn>
                <a:cxn ang="0">
                  <a:pos x="1" y="2"/>
                </a:cxn>
                <a:cxn ang="0">
                  <a:pos x="3" y="3"/>
                </a:cxn>
                <a:cxn ang="0">
                  <a:pos x="4" y="6"/>
                </a:cxn>
                <a:cxn ang="0">
                  <a:pos x="6" y="10"/>
                </a:cxn>
                <a:cxn ang="0">
                  <a:pos x="4" y="13"/>
                </a:cxn>
                <a:cxn ang="0">
                  <a:pos x="1" y="13"/>
                </a:cxn>
              </a:cxnLst>
              <a:rect l="0" t="0" r="r" b="b"/>
              <a:pathLst>
                <a:path w="6" h="14">
                  <a:moveTo>
                    <a:pt x="1" y="13"/>
                  </a:moveTo>
                  <a:cubicBezTo>
                    <a:pt x="0" y="11"/>
                    <a:pt x="3" y="10"/>
                    <a:pt x="3" y="10"/>
                  </a:cubicBezTo>
                  <a:cubicBezTo>
                    <a:pt x="4" y="8"/>
                    <a:pt x="3" y="8"/>
                    <a:pt x="1" y="6"/>
                  </a:cubicBezTo>
                  <a:cubicBezTo>
                    <a:pt x="1" y="5"/>
                    <a:pt x="1" y="3"/>
                    <a:pt x="0" y="3"/>
                  </a:cubicBezTo>
                  <a:cubicBezTo>
                    <a:pt x="0" y="3"/>
                    <a:pt x="0" y="3"/>
                    <a:pt x="1" y="2"/>
                  </a:cubicBezTo>
                  <a:cubicBezTo>
                    <a:pt x="1" y="0"/>
                    <a:pt x="1" y="2"/>
                    <a:pt x="3" y="3"/>
                  </a:cubicBezTo>
                  <a:cubicBezTo>
                    <a:pt x="3" y="5"/>
                    <a:pt x="3" y="6"/>
                    <a:pt x="4" y="6"/>
                  </a:cubicBezTo>
                  <a:cubicBezTo>
                    <a:pt x="6" y="8"/>
                    <a:pt x="4" y="8"/>
                    <a:pt x="6" y="10"/>
                  </a:cubicBezTo>
                  <a:cubicBezTo>
                    <a:pt x="6" y="11"/>
                    <a:pt x="6" y="13"/>
                    <a:pt x="4" y="13"/>
                  </a:cubicBezTo>
                  <a:cubicBezTo>
                    <a:pt x="1" y="14"/>
                    <a:pt x="1" y="13"/>
                    <a:pt x="1" y="1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 name="Freeform 32">
              <a:extLst>
                <a:ext uri="{FF2B5EF4-FFF2-40B4-BE49-F238E27FC236}">
                  <a16:creationId xmlns:a16="http://schemas.microsoft.com/office/drawing/2014/main" id="{D0375C6A-1488-D811-56DD-61DC50BF419A}"/>
                </a:ext>
              </a:extLst>
            </p:cNvPr>
            <p:cNvSpPr>
              <a:spLocks/>
            </p:cNvSpPr>
            <p:nvPr/>
          </p:nvSpPr>
          <p:spPr bwMode="auto">
            <a:xfrm>
              <a:off x="2713529" y="5142222"/>
              <a:ext cx="12769" cy="16190"/>
            </a:xfrm>
            <a:custGeom>
              <a:avLst/>
              <a:gdLst/>
              <a:ahLst/>
              <a:cxnLst>
                <a:cxn ang="0">
                  <a:pos x="2" y="5"/>
                </a:cxn>
                <a:cxn ang="0">
                  <a:pos x="3" y="2"/>
                </a:cxn>
                <a:cxn ang="0">
                  <a:pos x="2" y="5"/>
                </a:cxn>
              </a:cxnLst>
              <a:rect l="0" t="0" r="r" b="b"/>
              <a:pathLst>
                <a:path w="4" h="5">
                  <a:moveTo>
                    <a:pt x="2" y="5"/>
                  </a:moveTo>
                  <a:cubicBezTo>
                    <a:pt x="0" y="3"/>
                    <a:pt x="2" y="0"/>
                    <a:pt x="3" y="2"/>
                  </a:cubicBezTo>
                  <a:cubicBezTo>
                    <a:pt x="4" y="2"/>
                    <a:pt x="3" y="5"/>
                    <a:pt x="2"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8" name="Freeform 33">
              <a:extLst>
                <a:ext uri="{FF2B5EF4-FFF2-40B4-BE49-F238E27FC236}">
                  <a16:creationId xmlns:a16="http://schemas.microsoft.com/office/drawing/2014/main" id="{34EE092F-142B-DBC9-9081-878A311710AA}"/>
                </a:ext>
              </a:extLst>
            </p:cNvPr>
            <p:cNvSpPr>
              <a:spLocks/>
            </p:cNvSpPr>
            <p:nvPr/>
          </p:nvSpPr>
          <p:spPr bwMode="auto">
            <a:xfrm>
              <a:off x="2734277" y="5151935"/>
              <a:ext cx="9577" cy="9713"/>
            </a:xfrm>
            <a:custGeom>
              <a:avLst/>
              <a:gdLst/>
              <a:ahLst/>
              <a:cxnLst>
                <a:cxn ang="0">
                  <a:pos x="0" y="3"/>
                </a:cxn>
                <a:cxn ang="0">
                  <a:pos x="3" y="0"/>
                </a:cxn>
                <a:cxn ang="0">
                  <a:pos x="0" y="3"/>
                </a:cxn>
              </a:cxnLst>
              <a:rect l="0" t="0" r="r" b="b"/>
              <a:pathLst>
                <a:path w="3" h="3">
                  <a:moveTo>
                    <a:pt x="0" y="3"/>
                  </a:moveTo>
                  <a:cubicBezTo>
                    <a:pt x="3" y="0"/>
                    <a:pt x="3" y="0"/>
                    <a:pt x="3" y="0"/>
                  </a:cubicBezTo>
                  <a:cubicBezTo>
                    <a:pt x="3" y="2"/>
                    <a:pt x="3" y="3"/>
                    <a:pt x="0"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 name="Freeform 34">
              <a:extLst>
                <a:ext uri="{FF2B5EF4-FFF2-40B4-BE49-F238E27FC236}">
                  <a16:creationId xmlns:a16="http://schemas.microsoft.com/office/drawing/2014/main" id="{16DC5D57-2733-CC2A-0889-2906E3A09BAC}"/>
                </a:ext>
              </a:extLst>
            </p:cNvPr>
            <p:cNvSpPr>
              <a:spLocks/>
            </p:cNvSpPr>
            <p:nvPr/>
          </p:nvSpPr>
          <p:spPr bwMode="auto">
            <a:xfrm>
              <a:off x="2710336" y="5132508"/>
              <a:ext cx="9577" cy="16190"/>
            </a:xfrm>
            <a:custGeom>
              <a:avLst/>
              <a:gdLst/>
              <a:ahLst/>
              <a:cxnLst>
                <a:cxn ang="0">
                  <a:pos x="0" y="2"/>
                </a:cxn>
                <a:cxn ang="0">
                  <a:pos x="1" y="3"/>
                </a:cxn>
                <a:cxn ang="0">
                  <a:pos x="0" y="2"/>
                </a:cxn>
              </a:cxnLst>
              <a:rect l="0" t="0" r="r" b="b"/>
              <a:pathLst>
                <a:path w="3" h="5">
                  <a:moveTo>
                    <a:pt x="0" y="2"/>
                  </a:moveTo>
                  <a:cubicBezTo>
                    <a:pt x="0" y="0"/>
                    <a:pt x="3" y="2"/>
                    <a:pt x="1" y="3"/>
                  </a:cubicBezTo>
                  <a:cubicBezTo>
                    <a:pt x="1" y="5"/>
                    <a:pt x="0" y="3"/>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0" name="Freeform 35">
              <a:extLst>
                <a:ext uri="{FF2B5EF4-FFF2-40B4-BE49-F238E27FC236}">
                  <a16:creationId xmlns:a16="http://schemas.microsoft.com/office/drawing/2014/main" id="{CED3858E-AE35-77BA-B870-07BC08AE2637}"/>
                </a:ext>
              </a:extLst>
            </p:cNvPr>
            <p:cNvSpPr>
              <a:spLocks/>
            </p:cNvSpPr>
            <p:nvPr/>
          </p:nvSpPr>
          <p:spPr bwMode="auto">
            <a:xfrm>
              <a:off x="2684800" y="5138983"/>
              <a:ext cx="15960" cy="9713"/>
            </a:xfrm>
            <a:custGeom>
              <a:avLst/>
              <a:gdLst/>
              <a:ahLst/>
              <a:cxnLst>
                <a:cxn ang="0">
                  <a:pos x="2" y="1"/>
                </a:cxn>
                <a:cxn ang="0">
                  <a:pos x="2" y="3"/>
                </a:cxn>
                <a:cxn ang="0">
                  <a:pos x="2" y="1"/>
                </a:cxn>
              </a:cxnLst>
              <a:rect l="0" t="0" r="r" b="b"/>
              <a:pathLst>
                <a:path w="5" h="3">
                  <a:moveTo>
                    <a:pt x="2" y="1"/>
                  </a:moveTo>
                  <a:cubicBezTo>
                    <a:pt x="3" y="0"/>
                    <a:pt x="5" y="3"/>
                    <a:pt x="2" y="3"/>
                  </a:cubicBezTo>
                  <a:cubicBezTo>
                    <a:pt x="0" y="3"/>
                    <a:pt x="0" y="1"/>
                    <a:pt x="2"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1" name="Freeform 36">
              <a:extLst>
                <a:ext uri="{FF2B5EF4-FFF2-40B4-BE49-F238E27FC236}">
                  <a16:creationId xmlns:a16="http://schemas.microsoft.com/office/drawing/2014/main" id="{2DFA6956-0548-AFD8-5E65-958F4B141D1F}"/>
                </a:ext>
              </a:extLst>
            </p:cNvPr>
            <p:cNvSpPr>
              <a:spLocks/>
            </p:cNvSpPr>
            <p:nvPr/>
          </p:nvSpPr>
          <p:spPr bwMode="auto">
            <a:xfrm>
              <a:off x="2713529" y="5168125"/>
              <a:ext cx="9577" cy="9713"/>
            </a:xfrm>
            <a:custGeom>
              <a:avLst/>
              <a:gdLst/>
              <a:ahLst/>
              <a:cxnLst>
                <a:cxn ang="0">
                  <a:pos x="2" y="2"/>
                </a:cxn>
                <a:cxn ang="0">
                  <a:pos x="2" y="2"/>
                </a:cxn>
                <a:cxn ang="0">
                  <a:pos x="2" y="2"/>
                </a:cxn>
              </a:cxnLst>
              <a:rect l="0" t="0" r="r" b="b"/>
              <a:pathLst>
                <a:path w="3" h="3">
                  <a:moveTo>
                    <a:pt x="2" y="2"/>
                  </a:moveTo>
                  <a:cubicBezTo>
                    <a:pt x="0" y="0"/>
                    <a:pt x="3" y="2"/>
                    <a:pt x="2" y="2"/>
                  </a:cubicBezTo>
                  <a:cubicBezTo>
                    <a:pt x="2" y="3"/>
                    <a:pt x="2" y="3"/>
                    <a:pt x="2"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2" name="Freeform 37">
              <a:extLst>
                <a:ext uri="{FF2B5EF4-FFF2-40B4-BE49-F238E27FC236}">
                  <a16:creationId xmlns:a16="http://schemas.microsoft.com/office/drawing/2014/main" id="{B8DD35DB-1643-73DF-BFDE-6AEB43FC93CA}"/>
                </a:ext>
              </a:extLst>
            </p:cNvPr>
            <p:cNvSpPr>
              <a:spLocks/>
            </p:cNvSpPr>
            <p:nvPr/>
          </p:nvSpPr>
          <p:spPr bwMode="auto">
            <a:xfrm>
              <a:off x="2713529" y="5121175"/>
              <a:ext cx="6384" cy="3238"/>
            </a:xfrm>
            <a:custGeom>
              <a:avLst/>
              <a:gdLst/>
              <a:ahLst/>
              <a:cxnLst>
                <a:cxn ang="0">
                  <a:pos x="0" y="1"/>
                </a:cxn>
                <a:cxn ang="0">
                  <a:pos x="2" y="1"/>
                </a:cxn>
                <a:cxn ang="0">
                  <a:pos x="0" y="1"/>
                </a:cxn>
              </a:cxnLst>
              <a:rect l="0" t="0" r="r" b="b"/>
              <a:pathLst>
                <a:path w="2" h="1">
                  <a:moveTo>
                    <a:pt x="0" y="1"/>
                  </a:moveTo>
                  <a:cubicBezTo>
                    <a:pt x="0" y="1"/>
                    <a:pt x="2" y="0"/>
                    <a:pt x="2" y="1"/>
                  </a:cubicBezTo>
                  <a:cubicBezTo>
                    <a:pt x="2" y="1"/>
                    <a:pt x="2" y="1"/>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3" name="Freeform 38">
              <a:extLst>
                <a:ext uri="{FF2B5EF4-FFF2-40B4-BE49-F238E27FC236}">
                  <a16:creationId xmlns:a16="http://schemas.microsoft.com/office/drawing/2014/main" id="{5A39C763-C42D-02EB-881E-AE5A43608575}"/>
                </a:ext>
              </a:extLst>
            </p:cNvPr>
            <p:cNvSpPr>
              <a:spLocks/>
            </p:cNvSpPr>
            <p:nvPr/>
          </p:nvSpPr>
          <p:spPr bwMode="auto">
            <a:xfrm>
              <a:off x="3016778" y="4557784"/>
              <a:ext cx="55861" cy="29140"/>
            </a:xfrm>
            <a:custGeom>
              <a:avLst/>
              <a:gdLst/>
              <a:ahLst/>
              <a:cxnLst>
                <a:cxn ang="0">
                  <a:pos x="0" y="1"/>
                </a:cxn>
                <a:cxn ang="0">
                  <a:pos x="9" y="1"/>
                </a:cxn>
                <a:cxn ang="0">
                  <a:pos x="16" y="6"/>
                </a:cxn>
                <a:cxn ang="0">
                  <a:pos x="12" y="6"/>
                </a:cxn>
                <a:cxn ang="0">
                  <a:pos x="7" y="8"/>
                </a:cxn>
                <a:cxn ang="0">
                  <a:pos x="1" y="4"/>
                </a:cxn>
                <a:cxn ang="0">
                  <a:pos x="0" y="1"/>
                </a:cxn>
              </a:cxnLst>
              <a:rect l="0" t="0" r="r" b="b"/>
              <a:pathLst>
                <a:path w="18" h="9">
                  <a:moveTo>
                    <a:pt x="0" y="1"/>
                  </a:moveTo>
                  <a:cubicBezTo>
                    <a:pt x="1" y="0"/>
                    <a:pt x="4" y="0"/>
                    <a:pt x="9" y="1"/>
                  </a:cubicBezTo>
                  <a:cubicBezTo>
                    <a:pt x="15" y="3"/>
                    <a:pt x="16" y="3"/>
                    <a:pt x="16" y="6"/>
                  </a:cubicBezTo>
                  <a:cubicBezTo>
                    <a:pt x="18" y="8"/>
                    <a:pt x="15" y="6"/>
                    <a:pt x="12" y="6"/>
                  </a:cubicBezTo>
                  <a:cubicBezTo>
                    <a:pt x="9" y="6"/>
                    <a:pt x="12" y="9"/>
                    <a:pt x="7" y="8"/>
                  </a:cubicBezTo>
                  <a:cubicBezTo>
                    <a:pt x="1" y="6"/>
                    <a:pt x="4" y="4"/>
                    <a:pt x="1" y="4"/>
                  </a:cubicBezTo>
                  <a:cubicBezTo>
                    <a:pt x="0" y="3"/>
                    <a:pt x="0" y="3"/>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4" name="Freeform 39">
              <a:extLst>
                <a:ext uri="{FF2B5EF4-FFF2-40B4-BE49-F238E27FC236}">
                  <a16:creationId xmlns:a16="http://schemas.microsoft.com/office/drawing/2014/main" id="{0DF12BAB-F710-B3F0-7436-74974F948260}"/>
                </a:ext>
              </a:extLst>
            </p:cNvPr>
            <p:cNvSpPr>
              <a:spLocks/>
            </p:cNvSpPr>
            <p:nvPr/>
          </p:nvSpPr>
          <p:spPr bwMode="auto">
            <a:xfrm>
              <a:off x="3109349" y="4514073"/>
              <a:ext cx="75015" cy="69614"/>
            </a:xfrm>
            <a:custGeom>
              <a:avLst/>
              <a:gdLst/>
              <a:ahLst/>
              <a:cxnLst>
                <a:cxn ang="0">
                  <a:pos x="23" y="18"/>
                </a:cxn>
                <a:cxn ang="0">
                  <a:pos x="12" y="18"/>
                </a:cxn>
                <a:cxn ang="0">
                  <a:pos x="4" y="18"/>
                </a:cxn>
                <a:cxn ang="0">
                  <a:pos x="0" y="14"/>
                </a:cxn>
                <a:cxn ang="0">
                  <a:pos x="15" y="14"/>
                </a:cxn>
                <a:cxn ang="0">
                  <a:pos x="17" y="11"/>
                </a:cxn>
                <a:cxn ang="0">
                  <a:pos x="14" y="4"/>
                </a:cxn>
                <a:cxn ang="0">
                  <a:pos x="9" y="1"/>
                </a:cxn>
                <a:cxn ang="0">
                  <a:pos x="17" y="1"/>
                </a:cxn>
                <a:cxn ang="0">
                  <a:pos x="23" y="1"/>
                </a:cxn>
                <a:cxn ang="0">
                  <a:pos x="21" y="12"/>
                </a:cxn>
                <a:cxn ang="0">
                  <a:pos x="23" y="18"/>
                </a:cxn>
              </a:cxnLst>
              <a:rect l="0" t="0" r="r" b="b"/>
              <a:pathLst>
                <a:path w="24" h="22">
                  <a:moveTo>
                    <a:pt x="23" y="18"/>
                  </a:moveTo>
                  <a:cubicBezTo>
                    <a:pt x="17" y="15"/>
                    <a:pt x="15" y="20"/>
                    <a:pt x="12" y="18"/>
                  </a:cubicBezTo>
                  <a:cubicBezTo>
                    <a:pt x="4" y="15"/>
                    <a:pt x="8" y="22"/>
                    <a:pt x="4" y="18"/>
                  </a:cubicBezTo>
                  <a:cubicBezTo>
                    <a:pt x="1" y="15"/>
                    <a:pt x="0" y="17"/>
                    <a:pt x="0" y="14"/>
                  </a:cubicBezTo>
                  <a:cubicBezTo>
                    <a:pt x="1" y="11"/>
                    <a:pt x="11" y="17"/>
                    <a:pt x="15" y="14"/>
                  </a:cubicBezTo>
                  <a:cubicBezTo>
                    <a:pt x="17" y="14"/>
                    <a:pt x="20" y="15"/>
                    <a:pt x="17" y="11"/>
                  </a:cubicBezTo>
                  <a:cubicBezTo>
                    <a:pt x="11" y="6"/>
                    <a:pt x="17" y="6"/>
                    <a:pt x="14" y="4"/>
                  </a:cubicBezTo>
                  <a:cubicBezTo>
                    <a:pt x="9" y="3"/>
                    <a:pt x="8" y="4"/>
                    <a:pt x="9" y="1"/>
                  </a:cubicBezTo>
                  <a:cubicBezTo>
                    <a:pt x="9" y="0"/>
                    <a:pt x="15" y="0"/>
                    <a:pt x="17" y="1"/>
                  </a:cubicBezTo>
                  <a:cubicBezTo>
                    <a:pt x="20" y="3"/>
                    <a:pt x="20" y="1"/>
                    <a:pt x="23" y="1"/>
                  </a:cubicBezTo>
                  <a:cubicBezTo>
                    <a:pt x="21" y="6"/>
                    <a:pt x="24" y="9"/>
                    <a:pt x="21" y="12"/>
                  </a:cubicBezTo>
                  <a:cubicBezTo>
                    <a:pt x="20" y="15"/>
                    <a:pt x="23" y="14"/>
                    <a:pt x="23" y="1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5" name="Freeform 40">
              <a:extLst>
                <a:ext uri="{FF2B5EF4-FFF2-40B4-BE49-F238E27FC236}">
                  <a16:creationId xmlns:a16="http://schemas.microsoft.com/office/drawing/2014/main" id="{F4364FDD-375D-428A-C9E6-BA07D5E27E1C}"/>
                </a:ext>
              </a:extLst>
            </p:cNvPr>
            <p:cNvSpPr>
              <a:spLocks/>
            </p:cNvSpPr>
            <p:nvPr/>
          </p:nvSpPr>
          <p:spPr bwMode="auto">
            <a:xfrm>
              <a:off x="3171594" y="4507597"/>
              <a:ext cx="92570" cy="85804"/>
            </a:xfrm>
            <a:custGeom>
              <a:avLst/>
              <a:gdLst/>
              <a:ahLst/>
              <a:cxnLst>
                <a:cxn ang="0">
                  <a:pos x="3" y="3"/>
                </a:cxn>
                <a:cxn ang="0">
                  <a:pos x="1" y="14"/>
                </a:cxn>
                <a:cxn ang="0">
                  <a:pos x="3" y="20"/>
                </a:cxn>
                <a:cxn ang="0">
                  <a:pos x="7" y="20"/>
                </a:cxn>
                <a:cxn ang="0">
                  <a:pos x="12" y="17"/>
                </a:cxn>
                <a:cxn ang="0">
                  <a:pos x="15" y="17"/>
                </a:cxn>
                <a:cxn ang="0">
                  <a:pos x="26" y="19"/>
                </a:cxn>
                <a:cxn ang="0">
                  <a:pos x="29" y="14"/>
                </a:cxn>
                <a:cxn ang="0">
                  <a:pos x="24" y="11"/>
                </a:cxn>
                <a:cxn ang="0">
                  <a:pos x="21" y="9"/>
                </a:cxn>
                <a:cxn ang="0">
                  <a:pos x="20" y="8"/>
                </a:cxn>
                <a:cxn ang="0">
                  <a:pos x="15" y="5"/>
                </a:cxn>
                <a:cxn ang="0">
                  <a:pos x="7" y="2"/>
                </a:cxn>
                <a:cxn ang="0">
                  <a:pos x="3" y="3"/>
                </a:cxn>
              </a:cxnLst>
              <a:rect l="0" t="0" r="r" b="b"/>
              <a:pathLst>
                <a:path w="30" h="27">
                  <a:moveTo>
                    <a:pt x="3" y="3"/>
                  </a:moveTo>
                  <a:cubicBezTo>
                    <a:pt x="1" y="8"/>
                    <a:pt x="4" y="11"/>
                    <a:pt x="1" y="14"/>
                  </a:cubicBezTo>
                  <a:cubicBezTo>
                    <a:pt x="0" y="17"/>
                    <a:pt x="3" y="16"/>
                    <a:pt x="3" y="20"/>
                  </a:cubicBezTo>
                  <a:cubicBezTo>
                    <a:pt x="4" y="27"/>
                    <a:pt x="6" y="23"/>
                    <a:pt x="7" y="20"/>
                  </a:cubicBezTo>
                  <a:cubicBezTo>
                    <a:pt x="9" y="17"/>
                    <a:pt x="10" y="16"/>
                    <a:pt x="12" y="17"/>
                  </a:cubicBezTo>
                  <a:cubicBezTo>
                    <a:pt x="12" y="20"/>
                    <a:pt x="14" y="20"/>
                    <a:pt x="15" y="17"/>
                  </a:cubicBezTo>
                  <a:cubicBezTo>
                    <a:pt x="18" y="16"/>
                    <a:pt x="24" y="17"/>
                    <a:pt x="26" y="19"/>
                  </a:cubicBezTo>
                  <a:cubicBezTo>
                    <a:pt x="27" y="20"/>
                    <a:pt x="30" y="16"/>
                    <a:pt x="29" y="14"/>
                  </a:cubicBezTo>
                  <a:cubicBezTo>
                    <a:pt x="26" y="13"/>
                    <a:pt x="26" y="11"/>
                    <a:pt x="24" y="11"/>
                  </a:cubicBezTo>
                  <a:cubicBezTo>
                    <a:pt x="21" y="11"/>
                    <a:pt x="20" y="9"/>
                    <a:pt x="21" y="9"/>
                  </a:cubicBezTo>
                  <a:cubicBezTo>
                    <a:pt x="24" y="9"/>
                    <a:pt x="23" y="6"/>
                    <a:pt x="20" y="8"/>
                  </a:cubicBezTo>
                  <a:cubicBezTo>
                    <a:pt x="15" y="9"/>
                    <a:pt x="18" y="3"/>
                    <a:pt x="15" y="5"/>
                  </a:cubicBezTo>
                  <a:cubicBezTo>
                    <a:pt x="14" y="6"/>
                    <a:pt x="9" y="0"/>
                    <a:pt x="7" y="2"/>
                  </a:cubicBezTo>
                  <a:cubicBezTo>
                    <a:pt x="6" y="3"/>
                    <a:pt x="4" y="0"/>
                    <a:pt x="3"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6" name="Freeform 153">
              <a:extLst>
                <a:ext uri="{FF2B5EF4-FFF2-40B4-BE49-F238E27FC236}">
                  <a16:creationId xmlns:a16="http://schemas.microsoft.com/office/drawing/2014/main" id="{E95C3E82-3207-0881-9E98-863FD7C685FD}"/>
                </a:ext>
              </a:extLst>
            </p:cNvPr>
            <p:cNvSpPr>
              <a:spLocks/>
            </p:cNvSpPr>
            <p:nvPr/>
          </p:nvSpPr>
          <p:spPr bwMode="auto">
            <a:xfrm>
              <a:off x="4317558" y="4603115"/>
              <a:ext cx="11172" cy="14570"/>
            </a:xfrm>
            <a:custGeom>
              <a:avLst/>
              <a:gdLst/>
              <a:ahLst/>
              <a:cxnLst>
                <a:cxn ang="0">
                  <a:pos x="0" y="1"/>
                </a:cxn>
                <a:cxn ang="0">
                  <a:pos x="1" y="0"/>
                </a:cxn>
                <a:cxn ang="0">
                  <a:pos x="0" y="1"/>
                </a:cxn>
              </a:cxnLst>
              <a:rect l="0" t="0" r="r" b="b"/>
              <a:pathLst>
                <a:path w="4" h="5">
                  <a:moveTo>
                    <a:pt x="0" y="1"/>
                  </a:moveTo>
                  <a:cubicBezTo>
                    <a:pt x="0" y="0"/>
                    <a:pt x="1" y="0"/>
                    <a:pt x="1" y="0"/>
                  </a:cubicBezTo>
                  <a:cubicBezTo>
                    <a:pt x="4" y="0"/>
                    <a:pt x="1" y="5"/>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7" name="Freeform 154">
              <a:extLst>
                <a:ext uri="{FF2B5EF4-FFF2-40B4-BE49-F238E27FC236}">
                  <a16:creationId xmlns:a16="http://schemas.microsoft.com/office/drawing/2014/main" id="{161A47E1-3A0E-6293-972E-96B59165FB59}"/>
                </a:ext>
              </a:extLst>
            </p:cNvPr>
            <p:cNvSpPr>
              <a:spLocks/>
            </p:cNvSpPr>
            <p:nvPr/>
          </p:nvSpPr>
          <p:spPr bwMode="auto">
            <a:xfrm>
              <a:off x="4338307" y="4617685"/>
              <a:ext cx="12769" cy="9713"/>
            </a:xfrm>
            <a:custGeom>
              <a:avLst/>
              <a:gdLst/>
              <a:ahLst/>
              <a:cxnLst>
                <a:cxn ang="0">
                  <a:pos x="0" y="1"/>
                </a:cxn>
                <a:cxn ang="0">
                  <a:pos x="2" y="0"/>
                </a:cxn>
                <a:cxn ang="0">
                  <a:pos x="2" y="1"/>
                </a:cxn>
                <a:cxn ang="0">
                  <a:pos x="0" y="1"/>
                </a:cxn>
              </a:cxnLst>
              <a:rect l="0" t="0" r="r" b="b"/>
              <a:pathLst>
                <a:path w="4" h="3">
                  <a:moveTo>
                    <a:pt x="0" y="1"/>
                  </a:moveTo>
                  <a:cubicBezTo>
                    <a:pt x="0" y="0"/>
                    <a:pt x="0" y="0"/>
                    <a:pt x="2" y="0"/>
                  </a:cubicBezTo>
                  <a:cubicBezTo>
                    <a:pt x="4" y="1"/>
                    <a:pt x="4" y="1"/>
                    <a:pt x="2" y="1"/>
                  </a:cubicBezTo>
                  <a:cubicBezTo>
                    <a:pt x="0" y="1"/>
                    <a:pt x="0" y="3"/>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8" name="Freeform 155">
              <a:extLst>
                <a:ext uri="{FF2B5EF4-FFF2-40B4-BE49-F238E27FC236}">
                  <a16:creationId xmlns:a16="http://schemas.microsoft.com/office/drawing/2014/main" id="{108E1F0F-24CC-B513-CAD6-131A428C6AF9}"/>
                </a:ext>
              </a:extLst>
            </p:cNvPr>
            <p:cNvSpPr>
              <a:spLocks/>
            </p:cNvSpPr>
            <p:nvPr/>
          </p:nvSpPr>
          <p:spPr bwMode="auto">
            <a:xfrm>
              <a:off x="4335114" y="4667872"/>
              <a:ext cx="9577" cy="12952"/>
            </a:xfrm>
            <a:custGeom>
              <a:avLst/>
              <a:gdLst/>
              <a:ahLst/>
              <a:cxnLst>
                <a:cxn ang="0">
                  <a:pos x="2" y="0"/>
                </a:cxn>
                <a:cxn ang="0">
                  <a:pos x="2" y="2"/>
                </a:cxn>
                <a:cxn ang="0">
                  <a:pos x="2" y="0"/>
                </a:cxn>
              </a:cxnLst>
              <a:rect l="0" t="0" r="r" b="b"/>
              <a:pathLst>
                <a:path w="3" h="4">
                  <a:moveTo>
                    <a:pt x="2" y="0"/>
                  </a:moveTo>
                  <a:cubicBezTo>
                    <a:pt x="2" y="0"/>
                    <a:pt x="3" y="2"/>
                    <a:pt x="2" y="2"/>
                  </a:cubicBezTo>
                  <a:cubicBezTo>
                    <a:pt x="2" y="4"/>
                    <a:pt x="0" y="2"/>
                    <a:pt x="2"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9" name="Freeform 157">
              <a:extLst>
                <a:ext uri="{FF2B5EF4-FFF2-40B4-BE49-F238E27FC236}">
                  <a16:creationId xmlns:a16="http://schemas.microsoft.com/office/drawing/2014/main" id="{78D54E13-91AA-BEE1-1695-0E89CF8238AD}"/>
                </a:ext>
              </a:extLst>
            </p:cNvPr>
            <p:cNvSpPr>
              <a:spLocks/>
            </p:cNvSpPr>
            <p:nvPr/>
          </p:nvSpPr>
          <p:spPr bwMode="auto">
            <a:xfrm>
              <a:off x="3471652" y="6819443"/>
              <a:ext cx="52670" cy="46949"/>
            </a:xfrm>
            <a:custGeom>
              <a:avLst/>
              <a:gdLst/>
              <a:ahLst/>
              <a:cxnLst>
                <a:cxn ang="0">
                  <a:pos x="2" y="14"/>
                </a:cxn>
                <a:cxn ang="0">
                  <a:pos x="0" y="10"/>
                </a:cxn>
                <a:cxn ang="0">
                  <a:pos x="2" y="7"/>
                </a:cxn>
                <a:cxn ang="0">
                  <a:pos x="5" y="6"/>
                </a:cxn>
                <a:cxn ang="0">
                  <a:pos x="5" y="4"/>
                </a:cxn>
                <a:cxn ang="0">
                  <a:pos x="5" y="3"/>
                </a:cxn>
                <a:cxn ang="0">
                  <a:pos x="6" y="1"/>
                </a:cxn>
                <a:cxn ang="0">
                  <a:pos x="10" y="1"/>
                </a:cxn>
                <a:cxn ang="0">
                  <a:pos x="11" y="3"/>
                </a:cxn>
                <a:cxn ang="0">
                  <a:pos x="11" y="4"/>
                </a:cxn>
                <a:cxn ang="0">
                  <a:pos x="13" y="3"/>
                </a:cxn>
                <a:cxn ang="0">
                  <a:pos x="16" y="3"/>
                </a:cxn>
                <a:cxn ang="0">
                  <a:pos x="16" y="4"/>
                </a:cxn>
                <a:cxn ang="0">
                  <a:pos x="14" y="6"/>
                </a:cxn>
                <a:cxn ang="0">
                  <a:pos x="11" y="7"/>
                </a:cxn>
                <a:cxn ang="0">
                  <a:pos x="8" y="9"/>
                </a:cxn>
                <a:cxn ang="0">
                  <a:pos x="8" y="10"/>
                </a:cxn>
                <a:cxn ang="0">
                  <a:pos x="6" y="10"/>
                </a:cxn>
                <a:cxn ang="0">
                  <a:pos x="5" y="12"/>
                </a:cxn>
                <a:cxn ang="0">
                  <a:pos x="2" y="14"/>
                </a:cxn>
              </a:cxnLst>
              <a:rect l="0" t="0" r="r" b="b"/>
              <a:pathLst>
                <a:path w="17" h="15">
                  <a:moveTo>
                    <a:pt x="2" y="14"/>
                  </a:moveTo>
                  <a:cubicBezTo>
                    <a:pt x="0" y="12"/>
                    <a:pt x="0" y="10"/>
                    <a:pt x="0" y="10"/>
                  </a:cubicBezTo>
                  <a:cubicBezTo>
                    <a:pt x="2" y="10"/>
                    <a:pt x="0" y="9"/>
                    <a:pt x="2" y="7"/>
                  </a:cubicBezTo>
                  <a:cubicBezTo>
                    <a:pt x="5" y="6"/>
                    <a:pt x="3" y="6"/>
                    <a:pt x="5" y="6"/>
                  </a:cubicBezTo>
                  <a:cubicBezTo>
                    <a:pt x="6" y="6"/>
                    <a:pt x="6" y="6"/>
                    <a:pt x="5" y="4"/>
                  </a:cubicBezTo>
                  <a:cubicBezTo>
                    <a:pt x="5" y="4"/>
                    <a:pt x="6" y="4"/>
                    <a:pt x="5" y="3"/>
                  </a:cubicBezTo>
                  <a:cubicBezTo>
                    <a:pt x="5" y="3"/>
                    <a:pt x="8" y="3"/>
                    <a:pt x="6" y="1"/>
                  </a:cubicBezTo>
                  <a:cubicBezTo>
                    <a:pt x="6" y="0"/>
                    <a:pt x="8" y="1"/>
                    <a:pt x="10" y="1"/>
                  </a:cubicBezTo>
                  <a:cubicBezTo>
                    <a:pt x="11" y="1"/>
                    <a:pt x="11" y="3"/>
                    <a:pt x="11" y="3"/>
                  </a:cubicBezTo>
                  <a:cubicBezTo>
                    <a:pt x="10" y="3"/>
                    <a:pt x="11" y="3"/>
                    <a:pt x="11" y="4"/>
                  </a:cubicBezTo>
                  <a:cubicBezTo>
                    <a:pt x="13" y="6"/>
                    <a:pt x="11" y="3"/>
                    <a:pt x="13" y="3"/>
                  </a:cubicBezTo>
                  <a:cubicBezTo>
                    <a:pt x="14" y="1"/>
                    <a:pt x="14" y="1"/>
                    <a:pt x="16" y="3"/>
                  </a:cubicBezTo>
                  <a:cubicBezTo>
                    <a:pt x="16" y="4"/>
                    <a:pt x="14" y="4"/>
                    <a:pt x="16" y="4"/>
                  </a:cubicBezTo>
                  <a:cubicBezTo>
                    <a:pt x="17" y="6"/>
                    <a:pt x="16" y="6"/>
                    <a:pt x="14" y="6"/>
                  </a:cubicBezTo>
                  <a:cubicBezTo>
                    <a:pt x="11" y="7"/>
                    <a:pt x="14" y="9"/>
                    <a:pt x="11" y="7"/>
                  </a:cubicBezTo>
                  <a:cubicBezTo>
                    <a:pt x="6" y="7"/>
                    <a:pt x="5" y="7"/>
                    <a:pt x="8" y="9"/>
                  </a:cubicBezTo>
                  <a:cubicBezTo>
                    <a:pt x="10" y="9"/>
                    <a:pt x="10" y="12"/>
                    <a:pt x="8" y="10"/>
                  </a:cubicBezTo>
                  <a:cubicBezTo>
                    <a:pt x="6" y="9"/>
                    <a:pt x="8" y="12"/>
                    <a:pt x="6" y="10"/>
                  </a:cubicBezTo>
                  <a:cubicBezTo>
                    <a:pt x="3" y="9"/>
                    <a:pt x="6" y="14"/>
                    <a:pt x="5" y="12"/>
                  </a:cubicBezTo>
                  <a:cubicBezTo>
                    <a:pt x="0" y="10"/>
                    <a:pt x="5" y="15"/>
                    <a:pt x="2" y="1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40" name="Freeform 158">
              <a:extLst>
                <a:ext uri="{FF2B5EF4-FFF2-40B4-BE49-F238E27FC236}">
                  <a16:creationId xmlns:a16="http://schemas.microsoft.com/office/drawing/2014/main" id="{8989DBD5-2B52-C1EA-F559-698736C8782B}"/>
                </a:ext>
              </a:extLst>
            </p:cNvPr>
            <p:cNvSpPr>
              <a:spLocks/>
            </p:cNvSpPr>
            <p:nvPr/>
          </p:nvSpPr>
          <p:spPr bwMode="auto">
            <a:xfrm>
              <a:off x="3441327" y="6822681"/>
              <a:ext cx="46286" cy="33997"/>
            </a:xfrm>
            <a:custGeom>
              <a:avLst/>
              <a:gdLst/>
              <a:ahLst/>
              <a:cxnLst>
                <a:cxn ang="0">
                  <a:pos x="3" y="11"/>
                </a:cxn>
                <a:cxn ang="0">
                  <a:pos x="1" y="10"/>
                </a:cxn>
                <a:cxn ang="0">
                  <a:pos x="1" y="8"/>
                </a:cxn>
                <a:cxn ang="0">
                  <a:pos x="4" y="8"/>
                </a:cxn>
                <a:cxn ang="0">
                  <a:pos x="6" y="6"/>
                </a:cxn>
                <a:cxn ang="0">
                  <a:pos x="4" y="5"/>
                </a:cxn>
                <a:cxn ang="0">
                  <a:pos x="4" y="5"/>
                </a:cxn>
                <a:cxn ang="0">
                  <a:pos x="4" y="3"/>
                </a:cxn>
                <a:cxn ang="0">
                  <a:pos x="4" y="2"/>
                </a:cxn>
                <a:cxn ang="0">
                  <a:pos x="9" y="2"/>
                </a:cxn>
                <a:cxn ang="0">
                  <a:pos x="10" y="2"/>
                </a:cxn>
                <a:cxn ang="0">
                  <a:pos x="13" y="0"/>
                </a:cxn>
                <a:cxn ang="0">
                  <a:pos x="13" y="3"/>
                </a:cxn>
                <a:cxn ang="0">
                  <a:pos x="10" y="6"/>
                </a:cxn>
                <a:cxn ang="0">
                  <a:pos x="7" y="8"/>
                </a:cxn>
                <a:cxn ang="0">
                  <a:pos x="6" y="10"/>
                </a:cxn>
                <a:cxn ang="0">
                  <a:pos x="4" y="11"/>
                </a:cxn>
                <a:cxn ang="0">
                  <a:pos x="3" y="11"/>
                </a:cxn>
              </a:cxnLst>
              <a:rect l="0" t="0" r="r" b="b"/>
              <a:pathLst>
                <a:path w="15" h="11">
                  <a:moveTo>
                    <a:pt x="3" y="11"/>
                  </a:moveTo>
                  <a:cubicBezTo>
                    <a:pt x="1" y="10"/>
                    <a:pt x="3" y="11"/>
                    <a:pt x="1" y="10"/>
                  </a:cubicBezTo>
                  <a:cubicBezTo>
                    <a:pt x="0" y="8"/>
                    <a:pt x="1" y="10"/>
                    <a:pt x="1" y="8"/>
                  </a:cubicBezTo>
                  <a:cubicBezTo>
                    <a:pt x="1" y="8"/>
                    <a:pt x="3" y="10"/>
                    <a:pt x="4" y="8"/>
                  </a:cubicBezTo>
                  <a:cubicBezTo>
                    <a:pt x="4" y="6"/>
                    <a:pt x="6" y="6"/>
                    <a:pt x="6" y="6"/>
                  </a:cubicBezTo>
                  <a:cubicBezTo>
                    <a:pt x="7" y="5"/>
                    <a:pt x="6" y="5"/>
                    <a:pt x="4" y="5"/>
                  </a:cubicBezTo>
                  <a:cubicBezTo>
                    <a:pt x="3" y="6"/>
                    <a:pt x="3" y="5"/>
                    <a:pt x="4" y="5"/>
                  </a:cubicBezTo>
                  <a:cubicBezTo>
                    <a:pt x="6" y="5"/>
                    <a:pt x="6" y="3"/>
                    <a:pt x="4" y="3"/>
                  </a:cubicBezTo>
                  <a:cubicBezTo>
                    <a:pt x="3" y="2"/>
                    <a:pt x="1" y="0"/>
                    <a:pt x="4" y="2"/>
                  </a:cubicBezTo>
                  <a:cubicBezTo>
                    <a:pt x="9" y="3"/>
                    <a:pt x="7" y="2"/>
                    <a:pt x="9" y="2"/>
                  </a:cubicBezTo>
                  <a:cubicBezTo>
                    <a:pt x="9" y="0"/>
                    <a:pt x="9" y="2"/>
                    <a:pt x="10" y="2"/>
                  </a:cubicBezTo>
                  <a:cubicBezTo>
                    <a:pt x="12" y="2"/>
                    <a:pt x="12" y="0"/>
                    <a:pt x="13" y="0"/>
                  </a:cubicBezTo>
                  <a:cubicBezTo>
                    <a:pt x="15" y="2"/>
                    <a:pt x="15" y="2"/>
                    <a:pt x="13" y="3"/>
                  </a:cubicBezTo>
                  <a:cubicBezTo>
                    <a:pt x="12" y="5"/>
                    <a:pt x="12" y="3"/>
                    <a:pt x="10" y="6"/>
                  </a:cubicBezTo>
                  <a:cubicBezTo>
                    <a:pt x="9" y="8"/>
                    <a:pt x="9" y="8"/>
                    <a:pt x="7" y="8"/>
                  </a:cubicBezTo>
                  <a:cubicBezTo>
                    <a:pt x="6" y="8"/>
                    <a:pt x="6" y="10"/>
                    <a:pt x="6" y="10"/>
                  </a:cubicBezTo>
                  <a:cubicBezTo>
                    <a:pt x="4" y="11"/>
                    <a:pt x="4" y="10"/>
                    <a:pt x="4" y="11"/>
                  </a:cubicBezTo>
                  <a:cubicBezTo>
                    <a:pt x="4" y="11"/>
                    <a:pt x="4" y="11"/>
                    <a:pt x="3" y="1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41" name="Freeform 232">
              <a:extLst>
                <a:ext uri="{FF2B5EF4-FFF2-40B4-BE49-F238E27FC236}">
                  <a16:creationId xmlns:a16="http://schemas.microsoft.com/office/drawing/2014/main" id="{EF87583B-8718-B90A-3DBE-13CFAD48278E}"/>
                </a:ext>
              </a:extLst>
            </p:cNvPr>
            <p:cNvSpPr>
              <a:spLocks noEditPoints="1"/>
            </p:cNvSpPr>
            <p:nvPr/>
          </p:nvSpPr>
          <p:spPr bwMode="auto">
            <a:xfrm>
              <a:off x="3075832" y="5669997"/>
              <a:ext cx="218658" cy="1330769"/>
            </a:xfrm>
            <a:custGeom>
              <a:avLst/>
              <a:gdLst/>
              <a:ahLst/>
              <a:cxnLst>
                <a:cxn ang="0">
                  <a:pos x="69" y="59"/>
                </a:cxn>
                <a:cxn ang="0">
                  <a:pos x="46" y="158"/>
                </a:cxn>
                <a:cxn ang="0">
                  <a:pos x="33" y="251"/>
                </a:cxn>
                <a:cxn ang="0">
                  <a:pos x="33" y="313"/>
                </a:cxn>
                <a:cxn ang="0">
                  <a:pos x="46" y="375"/>
                </a:cxn>
                <a:cxn ang="0">
                  <a:pos x="31" y="391"/>
                </a:cxn>
                <a:cxn ang="0">
                  <a:pos x="25" y="389"/>
                </a:cxn>
                <a:cxn ang="0">
                  <a:pos x="20" y="386"/>
                </a:cxn>
                <a:cxn ang="0">
                  <a:pos x="28" y="374"/>
                </a:cxn>
                <a:cxn ang="0">
                  <a:pos x="17" y="369"/>
                </a:cxn>
                <a:cxn ang="0">
                  <a:pos x="14" y="357"/>
                </a:cxn>
                <a:cxn ang="0">
                  <a:pos x="14" y="341"/>
                </a:cxn>
                <a:cxn ang="0">
                  <a:pos x="19" y="327"/>
                </a:cxn>
                <a:cxn ang="0">
                  <a:pos x="3" y="313"/>
                </a:cxn>
                <a:cxn ang="0">
                  <a:pos x="22" y="293"/>
                </a:cxn>
                <a:cxn ang="0">
                  <a:pos x="22" y="256"/>
                </a:cxn>
                <a:cxn ang="0">
                  <a:pos x="34" y="165"/>
                </a:cxn>
                <a:cxn ang="0">
                  <a:pos x="43" y="58"/>
                </a:cxn>
                <a:cxn ang="0">
                  <a:pos x="59" y="383"/>
                </a:cxn>
                <a:cxn ang="0">
                  <a:pos x="46" y="399"/>
                </a:cxn>
                <a:cxn ang="0">
                  <a:pos x="34" y="406"/>
                </a:cxn>
                <a:cxn ang="0">
                  <a:pos x="48" y="411"/>
                </a:cxn>
                <a:cxn ang="0">
                  <a:pos x="22" y="287"/>
                </a:cxn>
                <a:cxn ang="0">
                  <a:pos x="45" y="403"/>
                </a:cxn>
                <a:cxn ang="0">
                  <a:pos x="13" y="271"/>
                </a:cxn>
                <a:cxn ang="0">
                  <a:pos x="14" y="259"/>
                </a:cxn>
                <a:cxn ang="0">
                  <a:pos x="16" y="296"/>
                </a:cxn>
                <a:cxn ang="0">
                  <a:pos x="14" y="290"/>
                </a:cxn>
                <a:cxn ang="0">
                  <a:pos x="17" y="299"/>
                </a:cxn>
                <a:cxn ang="0">
                  <a:pos x="14" y="301"/>
                </a:cxn>
                <a:cxn ang="0">
                  <a:pos x="6" y="305"/>
                </a:cxn>
                <a:cxn ang="0">
                  <a:pos x="16" y="284"/>
                </a:cxn>
                <a:cxn ang="0">
                  <a:pos x="10" y="302"/>
                </a:cxn>
                <a:cxn ang="0">
                  <a:pos x="53" y="417"/>
                </a:cxn>
                <a:cxn ang="0">
                  <a:pos x="59" y="416"/>
                </a:cxn>
                <a:cxn ang="0">
                  <a:pos x="48" y="413"/>
                </a:cxn>
                <a:cxn ang="0">
                  <a:pos x="39" y="411"/>
                </a:cxn>
                <a:cxn ang="0">
                  <a:pos x="66" y="421"/>
                </a:cxn>
                <a:cxn ang="0">
                  <a:pos x="33" y="403"/>
                </a:cxn>
                <a:cxn ang="0">
                  <a:pos x="25" y="396"/>
                </a:cxn>
                <a:cxn ang="0">
                  <a:pos x="23" y="402"/>
                </a:cxn>
                <a:cxn ang="0">
                  <a:pos x="17" y="383"/>
                </a:cxn>
                <a:cxn ang="0">
                  <a:pos x="19" y="389"/>
                </a:cxn>
                <a:cxn ang="0">
                  <a:pos x="16" y="374"/>
                </a:cxn>
                <a:cxn ang="0">
                  <a:pos x="11" y="372"/>
                </a:cxn>
                <a:cxn ang="0">
                  <a:pos x="13" y="378"/>
                </a:cxn>
                <a:cxn ang="0">
                  <a:pos x="10" y="380"/>
                </a:cxn>
                <a:cxn ang="0">
                  <a:pos x="16" y="368"/>
                </a:cxn>
                <a:cxn ang="0">
                  <a:pos x="13" y="366"/>
                </a:cxn>
                <a:cxn ang="0">
                  <a:pos x="6" y="343"/>
                </a:cxn>
                <a:cxn ang="0">
                  <a:pos x="5" y="360"/>
                </a:cxn>
                <a:cxn ang="0">
                  <a:pos x="13" y="361"/>
                </a:cxn>
                <a:cxn ang="0">
                  <a:pos x="8" y="355"/>
                </a:cxn>
                <a:cxn ang="0">
                  <a:pos x="10" y="363"/>
                </a:cxn>
                <a:cxn ang="0">
                  <a:pos x="8" y="341"/>
                </a:cxn>
                <a:cxn ang="0">
                  <a:pos x="10" y="336"/>
                </a:cxn>
                <a:cxn ang="0">
                  <a:pos x="6" y="333"/>
                </a:cxn>
                <a:cxn ang="0">
                  <a:pos x="8" y="329"/>
                </a:cxn>
                <a:cxn ang="0">
                  <a:pos x="3" y="336"/>
                </a:cxn>
                <a:cxn ang="0">
                  <a:pos x="6" y="326"/>
                </a:cxn>
                <a:cxn ang="0">
                  <a:pos x="5" y="338"/>
                </a:cxn>
              </a:cxnLst>
              <a:rect l="0" t="0" r="r" b="b"/>
              <a:pathLst>
                <a:path w="71" h="424">
                  <a:moveTo>
                    <a:pt x="51" y="0"/>
                  </a:moveTo>
                  <a:cubicBezTo>
                    <a:pt x="53" y="7"/>
                    <a:pt x="54" y="7"/>
                    <a:pt x="54" y="8"/>
                  </a:cubicBezTo>
                  <a:cubicBezTo>
                    <a:pt x="54" y="10"/>
                    <a:pt x="56" y="17"/>
                    <a:pt x="57" y="17"/>
                  </a:cubicBezTo>
                  <a:cubicBezTo>
                    <a:pt x="59" y="21"/>
                    <a:pt x="60" y="21"/>
                    <a:pt x="59" y="22"/>
                  </a:cubicBezTo>
                  <a:cubicBezTo>
                    <a:pt x="56" y="25"/>
                    <a:pt x="60" y="25"/>
                    <a:pt x="59" y="27"/>
                  </a:cubicBezTo>
                  <a:cubicBezTo>
                    <a:pt x="57" y="30"/>
                    <a:pt x="57" y="31"/>
                    <a:pt x="59" y="31"/>
                  </a:cubicBezTo>
                  <a:cubicBezTo>
                    <a:pt x="60" y="33"/>
                    <a:pt x="57" y="36"/>
                    <a:pt x="60" y="36"/>
                  </a:cubicBezTo>
                  <a:cubicBezTo>
                    <a:pt x="62" y="36"/>
                    <a:pt x="63" y="46"/>
                    <a:pt x="63" y="52"/>
                  </a:cubicBezTo>
                  <a:cubicBezTo>
                    <a:pt x="65" y="56"/>
                    <a:pt x="66" y="56"/>
                    <a:pt x="69" y="55"/>
                  </a:cubicBezTo>
                  <a:cubicBezTo>
                    <a:pt x="71" y="56"/>
                    <a:pt x="71" y="58"/>
                    <a:pt x="69" y="59"/>
                  </a:cubicBezTo>
                  <a:cubicBezTo>
                    <a:pt x="69" y="63"/>
                    <a:pt x="69" y="67"/>
                    <a:pt x="66" y="69"/>
                  </a:cubicBezTo>
                  <a:cubicBezTo>
                    <a:pt x="65" y="69"/>
                    <a:pt x="57" y="72"/>
                    <a:pt x="59" y="77"/>
                  </a:cubicBezTo>
                  <a:cubicBezTo>
                    <a:pt x="60" y="78"/>
                    <a:pt x="57" y="91"/>
                    <a:pt x="60" y="95"/>
                  </a:cubicBezTo>
                  <a:cubicBezTo>
                    <a:pt x="63" y="103"/>
                    <a:pt x="57" y="95"/>
                    <a:pt x="56" y="103"/>
                  </a:cubicBezTo>
                  <a:cubicBezTo>
                    <a:pt x="53" y="111"/>
                    <a:pt x="54" y="109"/>
                    <a:pt x="51" y="111"/>
                  </a:cubicBezTo>
                  <a:cubicBezTo>
                    <a:pt x="49" y="112"/>
                    <a:pt x="49" y="119"/>
                    <a:pt x="48" y="120"/>
                  </a:cubicBezTo>
                  <a:cubicBezTo>
                    <a:pt x="45" y="123"/>
                    <a:pt x="49" y="129"/>
                    <a:pt x="48" y="133"/>
                  </a:cubicBezTo>
                  <a:cubicBezTo>
                    <a:pt x="46" y="134"/>
                    <a:pt x="46" y="131"/>
                    <a:pt x="45" y="136"/>
                  </a:cubicBezTo>
                  <a:cubicBezTo>
                    <a:pt x="43" y="140"/>
                    <a:pt x="42" y="145"/>
                    <a:pt x="43" y="147"/>
                  </a:cubicBezTo>
                  <a:cubicBezTo>
                    <a:pt x="45" y="150"/>
                    <a:pt x="45" y="153"/>
                    <a:pt x="46" y="158"/>
                  </a:cubicBezTo>
                  <a:cubicBezTo>
                    <a:pt x="48" y="162"/>
                    <a:pt x="45" y="164"/>
                    <a:pt x="48" y="164"/>
                  </a:cubicBezTo>
                  <a:cubicBezTo>
                    <a:pt x="51" y="164"/>
                    <a:pt x="48" y="167"/>
                    <a:pt x="48" y="171"/>
                  </a:cubicBezTo>
                  <a:cubicBezTo>
                    <a:pt x="49" y="176"/>
                    <a:pt x="45" y="173"/>
                    <a:pt x="45" y="181"/>
                  </a:cubicBezTo>
                  <a:cubicBezTo>
                    <a:pt x="43" y="190"/>
                    <a:pt x="45" y="192"/>
                    <a:pt x="43" y="195"/>
                  </a:cubicBezTo>
                  <a:cubicBezTo>
                    <a:pt x="40" y="200"/>
                    <a:pt x="39" y="196"/>
                    <a:pt x="39" y="200"/>
                  </a:cubicBezTo>
                  <a:cubicBezTo>
                    <a:pt x="37" y="203"/>
                    <a:pt x="39" y="207"/>
                    <a:pt x="37" y="210"/>
                  </a:cubicBezTo>
                  <a:cubicBezTo>
                    <a:pt x="37" y="214"/>
                    <a:pt x="42" y="221"/>
                    <a:pt x="39" y="223"/>
                  </a:cubicBezTo>
                  <a:cubicBezTo>
                    <a:pt x="33" y="228"/>
                    <a:pt x="37" y="231"/>
                    <a:pt x="34" y="232"/>
                  </a:cubicBezTo>
                  <a:cubicBezTo>
                    <a:pt x="31" y="235"/>
                    <a:pt x="36" y="240"/>
                    <a:pt x="33" y="243"/>
                  </a:cubicBezTo>
                  <a:cubicBezTo>
                    <a:pt x="29" y="246"/>
                    <a:pt x="33" y="245"/>
                    <a:pt x="33" y="251"/>
                  </a:cubicBezTo>
                  <a:cubicBezTo>
                    <a:pt x="31" y="257"/>
                    <a:pt x="34" y="259"/>
                    <a:pt x="33" y="260"/>
                  </a:cubicBezTo>
                  <a:cubicBezTo>
                    <a:pt x="33" y="263"/>
                    <a:pt x="31" y="259"/>
                    <a:pt x="29" y="265"/>
                  </a:cubicBezTo>
                  <a:cubicBezTo>
                    <a:pt x="29" y="271"/>
                    <a:pt x="33" y="271"/>
                    <a:pt x="33" y="273"/>
                  </a:cubicBezTo>
                  <a:cubicBezTo>
                    <a:pt x="34" y="274"/>
                    <a:pt x="31" y="279"/>
                    <a:pt x="34" y="281"/>
                  </a:cubicBezTo>
                  <a:cubicBezTo>
                    <a:pt x="36" y="282"/>
                    <a:pt x="29" y="288"/>
                    <a:pt x="34" y="287"/>
                  </a:cubicBezTo>
                  <a:cubicBezTo>
                    <a:pt x="40" y="285"/>
                    <a:pt x="39" y="291"/>
                    <a:pt x="34" y="291"/>
                  </a:cubicBezTo>
                  <a:cubicBezTo>
                    <a:pt x="29" y="290"/>
                    <a:pt x="29" y="291"/>
                    <a:pt x="33" y="293"/>
                  </a:cubicBezTo>
                  <a:cubicBezTo>
                    <a:pt x="37" y="293"/>
                    <a:pt x="37" y="298"/>
                    <a:pt x="34" y="299"/>
                  </a:cubicBezTo>
                  <a:cubicBezTo>
                    <a:pt x="29" y="301"/>
                    <a:pt x="36" y="304"/>
                    <a:pt x="33" y="305"/>
                  </a:cubicBezTo>
                  <a:cubicBezTo>
                    <a:pt x="31" y="307"/>
                    <a:pt x="36" y="312"/>
                    <a:pt x="33" y="313"/>
                  </a:cubicBezTo>
                  <a:cubicBezTo>
                    <a:pt x="28" y="316"/>
                    <a:pt x="36" y="316"/>
                    <a:pt x="31" y="319"/>
                  </a:cubicBezTo>
                  <a:cubicBezTo>
                    <a:pt x="26" y="324"/>
                    <a:pt x="29" y="324"/>
                    <a:pt x="28" y="326"/>
                  </a:cubicBezTo>
                  <a:cubicBezTo>
                    <a:pt x="25" y="329"/>
                    <a:pt x="31" y="330"/>
                    <a:pt x="28" y="333"/>
                  </a:cubicBezTo>
                  <a:cubicBezTo>
                    <a:pt x="25" y="335"/>
                    <a:pt x="23" y="344"/>
                    <a:pt x="20" y="344"/>
                  </a:cubicBezTo>
                  <a:cubicBezTo>
                    <a:pt x="17" y="343"/>
                    <a:pt x="20" y="347"/>
                    <a:pt x="19" y="351"/>
                  </a:cubicBezTo>
                  <a:cubicBezTo>
                    <a:pt x="17" y="355"/>
                    <a:pt x="20" y="352"/>
                    <a:pt x="22" y="358"/>
                  </a:cubicBezTo>
                  <a:cubicBezTo>
                    <a:pt x="22" y="363"/>
                    <a:pt x="23" y="358"/>
                    <a:pt x="26" y="358"/>
                  </a:cubicBezTo>
                  <a:cubicBezTo>
                    <a:pt x="29" y="358"/>
                    <a:pt x="26" y="371"/>
                    <a:pt x="29" y="372"/>
                  </a:cubicBezTo>
                  <a:cubicBezTo>
                    <a:pt x="33" y="374"/>
                    <a:pt x="29" y="375"/>
                    <a:pt x="34" y="375"/>
                  </a:cubicBezTo>
                  <a:cubicBezTo>
                    <a:pt x="39" y="375"/>
                    <a:pt x="46" y="375"/>
                    <a:pt x="46" y="375"/>
                  </a:cubicBezTo>
                  <a:cubicBezTo>
                    <a:pt x="51" y="378"/>
                    <a:pt x="59" y="377"/>
                    <a:pt x="60" y="380"/>
                  </a:cubicBezTo>
                  <a:cubicBezTo>
                    <a:pt x="59" y="380"/>
                    <a:pt x="57" y="380"/>
                    <a:pt x="56" y="378"/>
                  </a:cubicBezTo>
                  <a:cubicBezTo>
                    <a:pt x="53" y="378"/>
                    <a:pt x="53" y="378"/>
                    <a:pt x="51" y="382"/>
                  </a:cubicBezTo>
                  <a:cubicBezTo>
                    <a:pt x="48" y="383"/>
                    <a:pt x="49" y="380"/>
                    <a:pt x="46" y="383"/>
                  </a:cubicBezTo>
                  <a:cubicBezTo>
                    <a:pt x="43" y="385"/>
                    <a:pt x="42" y="383"/>
                    <a:pt x="40" y="386"/>
                  </a:cubicBezTo>
                  <a:cubicBezTo>
                    <a:pt x="40" y="391"/>
                    <a:pt x="40" y="388"/>
                    <a:pt x="39" y="394"/>
                  </a:cubicBezTo>
                  <a:cubicBezTo>
                    <a:pt x="39" y="399"/>
                    <a:pt x="40" y="399"/>
                    <a:pt x="37" y="399"/>
                  </a:cubicBezTo>
                  <a:cubicBezTo>
                    <a:pt x="34" y="399"/>
                    <a:pt x="33" y="397"/>
                    <a:pt x="33" y="397"/>
                  </a:cubicBezTo>
                  <a:cubicBezTo>
                    <a:pt x="31" y="397"/>
                    <a:pt x="28" y="394"/>
                    <a:pt x="28" y="393"/>
                  </a:cubicBezTo>
                  <a:cubicBezTo>
                    <a:pt x="28" y="391"/>
                    <a:pt x="29" y="391"/>
                    <a:pt x="31" y="391"/>
                  </a:cubicBezTo>
                  <a:cubicBezTo>
                    <a:pt x="31" y="393"/>
                    <a:pt x="31" y="391"/>
                    <a:pt x="33" y="391"/>
                  </a:cubicBezTo>
                  <a:cubicBezTo>
                    <a:pt x="34" y="393"/>
                    <a:pt x="33" y="391"/>
                    <a:pt x="34" y="389"/>
                  </a:cubicBezTo>
                  <a:cubicBezTo>
                    <a:pt x="37" y="389"/>
                    <a:pt x="39" y="386"/>
                    <a:pt x="37" y="386"/>
                  </a:cubicBezTo>
                  <a:cubicBezTo>
                    <a:pt x="36" y="385"/>
                    <a:pt x="36" y="386"/>
                    <a:pt x="33" y="388"/>
                  </a:cubicBezTo>
                  <a:cubicBezTo>
                    <a:pt x="31" y="388"/>
                    <a:pt x="33" y="389"/>
                    <a:pt x="29" y="389"/>
                  </a:cubicBezTo>
                  <a:cubicBezTo>
                    <a:pt x="25" y="388"/>
                    <a:pt x="31" y="389"/>
                    <a:pt x="29" y="391"/>
                  </a:cubicBezTo>
                  <a:cubicBezTo>
                    <a:pt x="28" y="391"/>
                    <a:pt x="26" y="391"/>
                    <a:pt x="26" y="394"/>
                  </a:cubicBezTo>
                  <a:cubicBezTo>
                    <a:pt x="28" y="396"/>
                    <a:pt x="26" y="394"/>
                    <a:pt x="25" y="393"/>
                  </a:cubicBezTo>
                  <a:cubicBezTo>
                    <a:pt x="22" y="393"/>
                    <a:pt x="20" y="389"/>
                    <a:pt x="22" y="389"/>
                  </a:cubicBezTo>
                  <a:cubicBezTo>
                    <a:pt x="23" y="389"/>
                    <a:pt x="25" y="391"/>
                    <a:pt x="25" y="389"/>
                  </a:cubicBezTo>
                  <a:cubicBezTo>
                    <a:pt x="23" y="389"/>
                    <a:pt x="25" y="389"/>
                    <a:pt x="23" y="388"/>
                  </a:cubicBezTo>
                  <a:cubicBezTo>
                    <a:pt x="23" y="386"/>
                    <a:pt x="25" y="385"/>
                    <a:pt x="26" y="386"/>
                  </a:cubicBezTo>
                  <a:cubicBezTo>
                    <a:pt x="28" y="388"/>
                    <a:pt x="28" y="383"/>
                    <a:pt x="31" y="383"/>
                  </a:cubicBezTo>
                  <a:cubicBezTo>
                    <a:pt x="33" y="385"/>
                    <a:pt x="34" y="385"/>
                    <a:pt x="36" y="383"/>
                  </a:cubicBezTo>
                  <a:cubicBezTo>
                    <a:pt x="36" y="383"/>
                    <a:pt x="29" y="382"/>
                    <a:pt x="28" y="383"/>
                  </a:cubicBezTo>
                  <a:cubicBezTo>
                    <a:pt x="26" y="385"/>
                    <a:pt x="28" y="382"/>
                    <a:pt x="25" y="382"/>
                  </a:cubicBezTo>
                  <a:cubicBezTo>
                    <a:pt x="23" y="383"/>
                    <a:pt x="25" y="383"/>
                    <a:pt x="25" y="383"/>
                  </a:cubicBezTo>
                  <a:cubicBezTo>
                    <a:pt x="26" y="385"/>
                    <a:pt x="23" y="385"/>
                    <a:pt x="23" y="386"/>
                  </a:cubicBezTo>
                  <a:cubicBezTo>
                    <a:pt x="23" y="388"/>
                    <a:pt x="23" y="389"/>
                    <a:pt x="20" y="389"/>
                  </a:cubicBezTo>
                  <a:cubicBezTo>
                    <a:pt x="17" y="388"/>
                    <a:pt x="22" y="388"/>
                    <a:pt x="20" y="386"/>
                  </a:cubicBezTo>
                  <a:cubicBezTo>
                    <a:pt x="20" y="386"/>
                    <a:pt x="19" y="385"/>
                    <a:pt x="20" y="386"/>
                  </a:cubicBezTo>
                  <a:cubicBezTo>
                    <a:pt x="22" y="386"/>
                    <a:pt x="20" y="382"/>
                    <a:pt x="19" y="385"/>
                  </a:cubicBezTo>
                  <a:cubicBezTo>
                    <a:pt x="17" y="386"/>
                    <a:pt x="17" y="385"/>
                    <a:pt x="19" y="382"/>
                  </a:cubicBezTo>
                  <a:cubicBezTo>
                    <a:pt x="20" y="380"/>
                    <a:pt x="17" y="382"/>
                    <a:pt x="19" y="380"/>
                  </a:cubicBezTo>
                  <a:cubicBezTo>
                    <a:pt x="19" y="377"/>
                    <a:pt x="16" y="375"/>
                    <a:pt x="17" y="377"/>
                  </a:cubicBezTo>
                  <a:cubicBezTo>
                    <a:pt x="19" y="377"/>
                    <a:pt x="20" y="380"/>
                    <a:pt x="22" y="378"/>
                  </a:cubicBezTo>
                  <a:cubicBezTo>
                    <a:pt x="22" y="377"/>
                    <a:pt x="23" y="377"/>
                    <a:pt x="23" y="377"/>
                  </a:cubicBezTo>
                  <a:cubicBezTo>
                    <a:pt x="23" y="378"/>
                    <a:pt x="23" y="378"/>
                    <a:pt x="23" y="375"/>
                  </a:cubicBezTo>
                  <a:cubicBezTo>
                    <a:pt x="25" y="374"/>
                    <a:pt x="28" y="378"/>
                    <a:pt x="26" y="377"/>
                  </a:cubicBezTo>
                  <a:cubicBezTo>
                    <a:pt x="25" y="375"/>
                    <a:pt x="26" y="375"/>
                    <a:pt x="28" y="374"/>
                  </a:cubicBezTo>
                  <a:cubicBezTo>
                    <a:pt x="28" y="371"/>
                    <a:pt x="26" y="371"/>
                    <a:pt x="23" y="369"/>
                  </a:cubicBezTo>
                  <a:cubicBezTo>
                    <a:pt x="20" y="368"/>
                    <a:pt x="20" y="369"/>
                    <a:pt x="23" y="371"/>
                  </a:cubicBezTo>
                  <a:cubicBezTo>
                    <a:pt x="26" y="372"/>
                    <a:pt x="28" y="374"/>
                    <a:pt x="25" y="374"/>
                  </a:cubicBezTo>
                  <a:cubicBezTo>
                    <a:pt x="22" y="372"/>
                    <a:pt x="23" y="374"/>
                    <a:pt x="23" y="374"/>
                  </a:cubicBezTo>
                  <a:cubicBezTo>
                    <a:pt x="22" y="374"/>
                    <a:pt x="22" y="375"/>
                    <a:pt x="22" y="377"/>
                  </a:cubicBezTo>
                  <a:cubicBezTo>
                    <a:pt x="20" y="378"/>
                    <a:pt x="17" y="374"/>
                    <a:pt x="19" y="374"/>
                  </a:cubicBezTo>
                  <a:cubicBezTo>
                    <a:pt x="20" y="375"/>
                    <a:pt x="19" y="375"/>
                    <a:pt x="19" y="372"/>
                  </a:cubicBezTo>
                  <a:cubicBezTo>
                    <a:pt x="19" y="371"/>
                    <a:pt x="17" y="374"/>
                    <a:pt x="16" y="372"/>
                  </a:cubicBezTo>
                  <a:cubicBezTo>
                    <a:pt x="16" y="371"/>
                    <a:pt x="17" y="371"/>
                    <a:pt x="16" y="369"/>
                  </a:cubicBezTo>
                  <a:cubicBezTo>
                    <a:pt x="16" y="368"/>
                    <a:pt x="16" y="368"/>
                    <a:pt x="17" y="369"/>
                  </a:cubicBezTo>
                  <a:cubicBezTo>
                    <a:pt x="17" y="371"/>
                    <a:pt x="19" y="371"/>
                    <a:pt x="17" y="368"/>
                  </a:cubicBezTo>
                  <a:cubicBezTo>
                    <a:pt x="17" y="366"/>
                    <a:pt x="17" y="366"/>
                    <a:pt x="16" y="366"/>
                  </a:cubicBezTo>
                  <a:cubicBezTo>
                    <a:pt x="14" y="366"/>
                    <a:pt x="14" y="368"/>
                    <a:pt x="14" y="364"/>
                  </a:cubicBezTo>
                  <a:cubicBezTo>
                    <a:pt x="14" y="363"/>
                    <a:pt x="14" y="364"/>
                    <a:pt x="14" y="363"/>
                  </a:cubicBezTo>
                  <a:cubicBezTo>
                    <a:pt x="13" y="363"/>
                    <a:pt x="14" y="361"/>
                    <a:pt x="16" y="363"/>
                  </a:cubicBezTo>
                  <a:cubicBezTo>
                    <a:pt x="16" y="363"/>
                    <a:pt x="17" y="361"/>
                    <a:pt x="17" y="360"/>
                  </a:cubicBezTo>
                  <a:cubicBezTo>
                    <a:pt x="19" y="357"/>
                    <a:pt x="17" y="357"/>
                    <a:pt x="17" y="358"/>
                  </a:cubicBezTo>
                  <a:cubicBezTo>
                    <a:pt x="16" y="361"/>
                    <a:pt x="16" y="361"/>
                    <a:pt x="14" y="360"/>
                  </a:cubicBezTo>
                  <a:cubicBezTo>
                    <a:pt x="13" y="358"/>
                    <a:pt x="13" y="358"/>
                    <a:pt x="14" y="358"/>
                  </a:cubicBezTo>
                  <a:cubicBezTo>
                    <a:pt x="16" y="358"/>
                    <a:pt x="16" y="358"/>
                    <a:pt x="14" y="357"/>
                  </a:cubicBezTo>
                  <a:cubicBezTo>
                    <a:pt x="13" y="357"/>
                    <a:pt x="14" y="357"/>
                    <a:pt x="13" y="357"/>
                  </a:cubicBezTo>
                  <a:cubicBezTo>
                    <a:pt x="11" y="355"/>
                    <a:pt x="11" y="355"/>
                    <a:pt x="10" y="354"/>
                  </a:cubicBezTo>
                  <a:cubicBezTo>
                    <a:pt x="8" y="354"/>
                    <a:pt x="11" y="352"/>
                    <a:pt x="13" y="354"/>
                  </a:cubicBezTo>
                  <a:cubicBezTo>
                    <a:pt x="14" y="355"/>
                    <a:pt x="16" y="355"/>
                    <a:pt x="14" y="354"/>
                  </a:cubicBezTo>
                  <a:cubicBezTo>
                    <a:pt x="13" y="352"/>
                    <a:pt x="11" y="351"/>
                    <a:pt x="14" y="352"/>
                  </a:cubicBezTo>
                  <a:cubicBezTo>
                    <a:pt x="17" y="352"/>
                    <a:pt x="16" y="352"/>
                    <a:pt x="13" y="351"/>
                  </a:cubicBezTo>
                  <a:cubicBezTo>
                    <a:pt x="11" y="349"/>
                    <a:pt x="14" y="349"/>
                    <a:pt x="13" y="347"/>
                  </a:cubicBezTo>
                  <a:cubicBezTo>
                    <a:pt x="13" y="347"/>
                    <a:pt x="14" y="346"/>
                    <a:pt x="16" y="347"/>
                  </a:cubicBezTo>
                  <a:cubicBezTo>
                    <a:pt x="17" y="349"/>
                    <a:pt x="16" y="346"/>
                    <a:pt x="14" y="344"/>
                  </a:cubicBezTo>
                  <a:cubicBezTo>
                    <a:pt x="14" y="343"/>
                    <a:pt x="16" y="341"/>
                    <a:pt x="14" y="341"/>
                  </a:cubicBezTo>
                  <a:cubicBezTo>
                    <a:pt x="13" y="343"/>
                    <a:pt x="14" y="346"/>
                    <a:pt x="13" y="346"/>
                  </a:cubicBezTo>
                  <a:cubicBezTo>
                    <a:pt x="11" y="346"/>
                    <a:pt x="13" y="343"/>
                    <a:pt x="11" y="340"/>
                  </a:cubicBezTo>
                  <a:cubicBezTo>
                    <a:pt x="11" y="336"/>
                    <a:pt x="13" y="336"/>
                    <a:pt x="13" y="335"/>
                  </a:cubicBezTo>
                  <a:cubicBezTo>
                    <a:pt x="13" y="332"/>
                    <a:pt x="16" y="335"/>
                    <a:pt x="16" y="335"/>
                  </a:cubicBezTo>
                  <a:cubicBezTo>
                    <a:pt x="14" y="333"/>
                    <a:pt x="16" y="333"/>
                    <a:pt x="14" y="333"/>
                  </a:cubicBezTo>
                  <a:cubicBezTo>
                    <a:pt x="14" y="332"/>
                    <a:pt x="13" y="332"/>
                    <a:pt x="11" y="330"/>
                  </a:cubicBezTo>
                  <a:cubicBezTo>
                    <a:pt x="11" y="329"/>
                    <a:pt x="11" y="330"/>
                    <a:pt x="10" y="329"/>
                  </a:cubicBezTo>
                  <a:cubicBezTo>
                    <a:pt x="10" y="327"/>
                    <a:pt x="11" y="329"/>
                    <a:pt x="14" y="329"/>
                  </a:cubicBezTo>
                  <a:cubicBezTo>
                    <a:pt x="16" y="329"/>
                    <a:pt x="17" y="329"/>
                    <a:pt x="19" y="330"/>
                  </a:cubicBezTo>
                  <a:cubicBezTo>
                    <a:pt x="22" y="332"/>
                    <a:pt x="17" y="327"/>
                    <a:pt x="19" y="327"/>
                  </a:cubicBezTo>
                  <a:cubicBezTo>
                    <a:pt x="20" y="327"/>
                    <a:pt x="17" y="324"/>
                    <a:pt x="17" y="326"/>
                  </a:cubicBezTo>
                  <a:cubicBezTo>
                    <a:pt x="17" y="327"/>
                    <a:pt x="16" y="324"/>
                    <a:pt x="13" y="326"/>
                  </a:cubicBezTo>
                  <a:cubicBezTo>
                    <a:pt x="10" y="326"/>
                    <a:pt x="10" y="326"/>
                    <a:pt x="10" y="324"/>
                  </a:cubicBezTo>
                  <a:cubicBezTo>
                    <a:pt x="11" y="322"/>
                    <a:pt x="11" y="324"/>
                    <a:pt x="13" y="324"/>
                  </a:cubicBezTo>
                  <a:cubicBezTo>
                    <a:pt x="14" y="324"/>
                    <a:pt x="10" y="322"/>
                    <a:pt x="11" y="321"/>
                  </a:cubicBezTo>
                  <a:cubicBezTo>
                    <a:pt x="13" y="318"/>
                    <a:pt x="16" y="319"/>
                    <a:pt x="16" y="318"/>
                  </a:cubicBezTo>
                  <a:cubicBezTo>
                    <a:pt x="16" y="315"/>
                    <a:pt x="14" y="316"/>
                    <a:pt x="14" y="315"/>
                  </a:cubicBezTo>
                  <a:cubicBezTo>
                    <a:pt x="13" y="313"/>
                    <a:pt x="11" y="313"/>
                    <a:pt x="11" y="315"/>
                  </a:cubicBezTo>
                  <a:cubicBezTo>
                    <a:pt x="11" y="316"/>
                    <a:pt x="8" y="315"/>
                    <a:pt x="6" y="313"/>
                  </a:cubicBezTo>
                  <a:cubicBezTo>
                    <a:pt x="6" y="310"/>
                    <a:pt x="3" y="312"/>
                    <a:pt x="3" y="313"/>
                  </a:cubicBezTo>
                  <a:cubicBezTo>
                    <a:pt x="3" y="316"/>
                    <a:pt x="3" y="316"/>
                    <a:pt x="2" y="315"/>
                  </a:cubicBezTo>
                  <a:cubicBezTo>
                    <a:pt x="0" y="312"/>
                    <a:pt x="3" y="310"/>
                    <a:pt x="6" y="307"/>
                  </a:cubicBezTo>
                  <a:cubicBezTo>
                    <a:pt x="11" y="305"/>
                    <a:pt x="8" y="302"/>
                    <a:pt x="11" y="304"/>
                  </a:cubicBezTo>
                  <a:cubicBezTo>
                    <a:pt x="13" y="304"/>
                    <a:pt x="10" y="302"/>
                    <a:pt x="13" y="302"/>
                  </a:cubicBezTo>
                  <a:cubicBezTo>
                    <a:pt x="16" y="302"/>
                    <a:pt x="13" y="305"/>
                    <a:pt x="16" y="307"/>
                  </a:cubicBezTo>
                  <a:cubicBezTo>
                    <a:pt x="19" y="308"/>
                    <a:pt x="14" y="313"/>
                    <a:pt x="17" y="312"/>
                  </a:cubicBezTo>
                  <a:cubicBezTo>
                    <a:pt x="19" y="310"/>
                    <a:pt x="17" y="310"/>
                    <a:pt x="19" y="305"/>
                  </a:cubicBezTo>
                  <a:cubicBezTo>
                    <a:pt x="19" y="301"/>
                    <a:pt x="19" y="302"/>
                    <a:pt x="19" y="299"/>
                  </a:cubicBezTo>
                  <a:cubicBezTo>
                    <a:pt x="19" y="298"/>
                    <a:pt x="22" y="298"/>
                    <a:pt x="20" y="296"/>
                  </a:cubicBezTo>
                  <a:cubicBezTo>
                    <a:pt x="20" y="294"/>
                    <a:pt x="19" y="294"/>
                    <a:pt x="22" y="293"/>
                  </a:cubicBezTo>
                  <a:cubicBezTo>
                    <a:pt x="23" y="293"/>
                    <a:pt x="25" y="291"/>
                    <a:pt x="25" y="290"/>
                  </a:cubicBezTo>
                  <a:cubicBezTo>
                    <a:pt x="26" y="288"/>
                    <a:pt x="26" y="285"/>
                    <a:pt x="23" y="285"/>
                  </a:cubicBezTo>
                  <a:cubicBezTo>
                    <a:pt x="22" y="285"/>
                    <a:pt x="20" y="284"/>
                    <a:pt x="22" y="284"/>
                  </a:cubicBezTo>
                  <a:cubicBezTo>
                    <a:pt x="23" y="282"/>
                    <a:pt x="23" y="279"/>
                    <a:pt x="22" y="276"/>
                  </a:cubicBezTo>
                  <a:cubicBezTo>
                    <a:pt x="22" y="273"/>
                    <a:pt x="26" y="273"/>
                    <a:pt x="25" y="268"/>
                  </a:cubicBezTo>
                  <a:cubicBezTo>
                    <a:pt x="23" y="265"/>
                    <a:pt x="25" y="266"/>
                    <a:pt x="25" y="263"/>
                  </a:cubicBezTo>
                  <a:cubicBezTo>
                    <a:pt x="25" y="262"/>
                    <a:pt x="25" y="262"/>
                    <a:pt x="26" y="263"/>
                  </a:cubicBezTo>
                  <a:cubicBezTo>
                    <a:pt x="28" y="265"/>
                    <a:pt x="29" y="260"/>
                    <a:pt x="25" y="260"/>
                  </a:cubicBezTo>
                  <a:cubicBezTo>
                    <a:pt x="22" y="259"/>
                    <a:pt x="28" y="257"/>
                    <a:pt x="26" y="256"/>
                  </a:cubicBezTo>
                  <a:cubicBezTo>
                    <a:pt x="23" y="256"/>
                    <a:pt x="23" y="251"/>
                    <a:pt x="22" y="256"/>
                  </a:cubicBezTo>
                  <a:cubicBezTo>
                    <a:pt x="22" y="257"/>
                    <a:pt x="19" y="259"/>
                    <a:pt x="16" y="252"/>
                  </a:cubicBezTo>
                  <a:cubicBezTo>
                    <a:pt x="14" y="248"/>
                    <a:pt x="16" y="248"/>
                    <a:pt x="17" y="238"/>
                  </a:cubicBezTo>
                  <a:cubicBezTo>
                    <a:pt x="17" y="232"/>
                    <a:pt x="19" y="240"/>
                    <a:pt x="20" y="231"/>
                  </a:cubicBezTo>
                  <a:cubicBezTo>
                    <a:pt x="22" y="223"/>
                    <a:pt x="19" y="224"/>
                    <a:pt x="19" y="218"/>
                  </a:cubicBezTo>
                  <a:cubicBezTo>
                    <a:pt x="20" y="210"/>
                    <a:pt x="17" y="215"/>
                    <a:pt x="17" y="207"/>
                  </a:cubicBezTo>
                  <a:cubicBezTo>
                    <a:pt x="19" y="203"/>
                    <a:pt x="22" y="210"/>
                    <a:pt x="22" y="203"/>
                  </a:cubicBezTo>
                  <a:cubicBezTo>
                    <a:pt x="22" y="196"/>
                    <a:pt x="23" y="206"/>
                    <a:pt x="23" y="196"/>
                  </a:cubicBezTo>
                  <a:cubicBezTo>
                    <a:pt x="25" y="190"/>
                    <a:pt x="26" y="195"/>
                    <a:pt x="26" y="190"/>
                  </a:cubicBezTo>
                  <a:cubicBezTo>
                    <a:pt x="26" y="187"/>
                    <a:pt x="31" y="184"/>
                    <a:pt x="31" y="175"/>
                  </a:cubicBezTo>
                  <a:cubicBezTo>
                    <a:pt x="31" y="167"/>
                    <a:pt x="36" y="171"/>
                    <a:pt x="34" y="165"/>
                  </a:cubicBezTo>
                  <a:cubicBezTo>
                    <a:pt x="33" y="161"/>
                    <a:pt x="37" y="158"/>
                    <a:pt x="36" y="154"/>
                  </a:cubicBezTo>
                  <a:cubicBezTo>
                    <a:pt x="34" y="151"/>
                    <a:pt x="36" y="150"/>
                    <a:pt x="34" y="142"/>
                  </a:cubicBezTo>
                  <a:cubicBezTo>
                    <a:pt x="33" y="134"/>
                    <a:pt x="34" y="133"/>
                    <a:pt x="36" y="131"/>
                  </a:cubicBezTo>
                  <a:cubicBezTo>
                    <a:pt x="37" y="129"/>
                    <a:pt x="37" y="125"/>
                    <a:pt x="36" y="120"/>
                  </a:cubicBezTo>
                  <a:cubicBezTo>
                    <a:pt x="33" y="116"/>
                    <a:pt x="37" y="117"/>
                    <a:pt x="39" y="111"/>
                  </a:cubicBezTo>
                  <a:cubicBezTo>
                    <a:pt x="39" y="103"/>
                    <a:pt x="40" y="106"/>
                    <a:pt x="40" y="101"/>
                  </a:cubicBezTo>
                  <a:cubicBezTo>
                    <a:pt x="39" y="98"/>
                    <a:pt x="43" y="91"/>
                    <a:pt x="42" y="88"/>
                  </a:cubicBezTo>
                  <a:cubicBezTo>
                    <a:pt x="40" y="84"/>
                    <a:pt x="45" y="83"/>
                    <a:pt x="43" y="77"/>
                  </a:cubicBezTo>
                  <a:cubicBezTo>
                    <a:pt x="40" y="69"/>
                    <a:pt x="45" y="63"/>
                    <a:pt x="43" y="63"/>
                  </a:cubicBezTo>
                  <a:cubicBezTo>
                    <a:pt x="40" y="61"/>
                    <a:pt x="43" y="58"/>
                    <a:pt x="43" y="58"/>
                  </a:cubicBezTo>
                  <a:cubicBezTo>
                    <a:pt x="45" y="58"/>
                    <a:pt x="45" y="56"/>
                    <a:pt x="46" y="47"/>
                  </a:cubicBezTo>
                  <a:cubicBezTo>
                    <a:pt x="48" y="38"/>
                    <a:pt x="45" y="36"/>
                    <a:pt x="46" y="30"/>
                  </a:cubicBezTo>
                  <a:cubicBezTo>
                    <a:pt x="46" y="24"/>
                    <a:pt x="45" y="24"/>
                    <a:pt x="45" y="19"/>
                  </a:cubicBezTo>
                  <a:cubicBezTo>
                    <a:pt x="45" y="16"/>
                    <a:pt x="43" y="21"/>
                    <a:pt x="43" y="10"/>
                  </a:cubicBezTo>
                  <a:cubicBezTo>
                    <a:pt x="53" y="7"/>
                    <a:pt x="46" y="4"/>
                    <a:pt x="48" y="4"/>
                  </a:cubicBezTo>
                  <a:cubicBezTo>
                    <a:pt x="51" y="4"/>
                    <a:pt x="51" y="0"/>
                    <a:pt x="51" y="0"/>
                  </a:cubicBezTo>
                  <a:close/>
                  <a:moveTo>
                    <a:pt x="59" y="411"/>
                  </a:moveTo>
                  <a:cubicBezTo>
                    <a:pt x="59" y="383"/>
                    <a:pt x="59" y="383"/>
                    <a:pt x="59" y="383"/>
                  </a:cubicBezTo>
                  <a:moveTo>
                    <a:pt x="59" y="411"/>
                  </a:moveTo>
                  <a:cubicBezTo>
                    <a:pt x="59" y="383"/>
                    <a:pt x="59" y="383"/>
                    <a:pt x="59" y="383"/>
                  </a:cubicBezTo>
                  <a:cubicBezTo>
                    <a:pt x="57" y="382"/>
                    <a:pt x="56" y="385"/>
                    <a:pt x="54" y="385"/>
                  </a:cubicBezTo>
                  <a:cubicBezTo>
                    <a:pt x="53" y="385"/>
                    <a:pt x="53" y="382"/>
                    <a:pt x="51" y="382"/>
                  </a:cubicBezTo>
                  <a:cubicBezTo>
                    <a:pt x="49" y="382"/>
                    <a:pt x="49" y="385"/>
                    <a:pt x="48" y="386"/>
                  </a:cubicBezTo>
                  <a:cubicBezTo>
                    <a:pt x="46" y="386"/>
                    <a:pt x="45" y="385"/>
                    <a:pt x="45" y="385"/>
                  </a:cubicBezTo>
                  <a:cubicBezTo>
                    <a:pt x="43" y="385"/>
                    <a:pt x="45" y="385"/>
                    <a:pt x="45" y="386"/>
                  </a:cubicBezTo>
                  <a:cubicBezTo>
                    <a:pt x="45" y="388"/>
                    <a:pt x="46" y="386"/>
                    <a:pt x="46" y="388"/>
                  </a:cubicBezTo>
                  <a:cubicBezTo>
                    <a:pt x="45" y="389"/>
                    <a:pt x="45" y="389"/>
                    <a:pt x="45" y="388"/>
                  </a:cubicBezTo>
                  <a:cubicBezTo>
                    <a:pt x="43" y="386"/>
                    <a:pt x="43" y="389"/>
                    <a:pt x="45" y="393"/>
                  </a:cubicBezTo>
                  <a:cubicBezTo>
                    <a:pt x="45" y="396"/>
                    <a:pt x="51" y="391"/>
                    <a:pt x="53" y="393"/>
                  </a:cubicBezTo>
                  <a:cubicBezTo>
                    <a:pt x="54" y="396"/>
                    <a:pt x="45" y="396"/>
                    <a:pt x="46" y="399"/>
                  </a:cubicBezTo>
                  <a:cubicBezTo>
                    <a:pt x="46" y="403"/>
                    <a:pt x="56" y="405"/>
                    <a:pt x="56" y="406"/>
                  </a:cubicBezTo>
                  <a:cubicBezTo>
                    <a:pt x="49" y="405"/>
                    <a:pt x="51" y="403"/>
                    <a:pt x="51" y="405"/>
                  </a:cubicBezTo>
                  <a:cubicBezTo>
                    <a:pt x="49" y="406"/>
                    <a:pt x="48" y="403"/>
                    <a:pt x="46" y="403"/>
                  </a:cubicBezTo>
                  <a:cubicBezTo>
                    <a:pt x="45" y="405"/>
                    <a:pt x="48" y="406"/>
                    <a:pt x="45" y="405"/>
                  </a:cubicBezTo>
                  <a:cubicBezTo>
                    <a:pt x="42" y="402"/>
                    <a:pt x="39" y="400"/>
                    <a:pt x="40" y="402"/>
                  </a:cubicBezTo>
                  <a:cubicBezTo>
                    <a:pt x="40" y="405"/>
                    <a:pt x="45" y="403"/>
                    <a:pt x="42" y="405"/>
                  </a:cubicBezTo>
                  <a:cubicBezTo>
                    <a:pt x="39" y="405"/>
                    <a:pt x="40" y="406"/>
                    <a:pt x="39" y="406"/>
                  </a:cubicBezTo>
                  <a:cubicBezTo>
                    <a:pt x="36" y="405"/>
                    <a:pt x="36" y="405"/>
                    <a:pt x="36" y="405"/>
                  </a:cubicBezTo>
                  <a:cubicBezTo>
                    <a:pt x="36" y="406"/>
                    <a:pt x="34" y="405"/>
                    <a:pt x="33" y="405"/>
                  </a:cubicBezTo>
                  <a:cubicBezTo>
                    <a:pt x="31" y="405"/>
                    <a:pt x="34" y="406"/>
                    <a:pt x="34" y="406"/>
                  </a:cubicBezTo>
                  <a:cubicBezTo>
                    <a:pt x="33" y="408"/>
                    <a:pt x="31" y="405"/>
                    <a:pt x="31" y="406"/>
                  </a:cubicBezTo>
                  <a:cubicBezTo>
                    <a:pt x="31" y="408"/>
                    <a:pt x="31" y="408"/>
                    <a:pt x="31" y="408"/>
                  </a:cubicBezTo>
                  <a:cubicBezTo>
                    <a:pt x="33" y="410"/>
                    <a:pt x="34" y="408"/>
                    <a:pt x="36" y="408"/>
                  </a:cubicBezTo>
                  <a:cubicBezTo>
                    <a:pt x="36" y="410"/>
                    <a:pt x="36" y="406"/>
                    <a:pt x="37" y="406"/>
                  </a:cubicBezTo>
                  <a:cubicBezTo>
                    <a:pt x="37" y="406"/>
                    <a:pt x="36" y="408"/>
                    <a:pt x="37" y="408"/>
                  </a:cubicBezTo>
                  <a:cubicBezTo>
                    <a:pt x="37" y="410"/>
                    <a:pt x="40" y="406"/>
                    <a:pt x="39" y="408"/>
                  </a:cubicBezTo>
                  <a:cubicBezTo>
                    <a:pt x="39" y="411"/>
                    <a:pt x="39" y="410"/>
                    <a:pt x="40" y="410"/>
                  </a:cubicBezTo>
                  <a:cubicBezTo>
                    <a:pt x="40" y="410"/>
                    <a:pt x="40" y="411"/>
                    <a:pt x="42" y="410"/>
                  </a:cubicBezTo>
                  <a:cubicBezTo>
                    <a:pt x="43" y="410"/>
                    <a:pt x="45" y="411"/>
                    <a:pt x="45" y="411"/>
                  </a:cubicBezTo>
                  <a:cubicBezTo>
                    <a:pt x="46" y="410"/>
                    <a:pt x="46" y="411"/>
                    <a:pt x="48" y="411"/>
                  </a:cubicBezTo>
                  <a:cubicBezTo>
                    <a:pt x="48" y="410"/>
                    <a:pt x="49" y="411"/>
                    <a:pt x="49" y="410"/>
                  </a:cubicBezTo>
                  <a:cubicBezTo>
                    <a:pt x="49" y="408"/>
                    <a:pt x="49" y="411"/>
                    <a:pt x="51" y="411"/>
                  </a:cubicBezTo>
                  <a:cubicBezTo>
                    <a:pt x="56" y="411"/>
                    <a:pt x="57" y="413"/>
                    <a:pt x="57" y="411"/>
                  </a:cubicBezTo>
                  <a:cubicBezTo>
                    <a:pt x="57" y="410"/>
                    <a:pt x="57" y="411"/>
                    <a:pt x="59" y="411"/>
                  </a:cubicBezTo>
                  <a:close/>
                  <a:moveTo>
                    <a:pt x="20" y="291"/>
                  </a:moveTo>
                  <a:cubicBezTo>
                    <a:pt x="20" y="291"/>
                    <a:pt x="19" y="291"/>
                    <a:pt x="20" y="293"/>
                  </a:cubicBezTo>
                  <a:cubicBezTo>
                    <a:pt x="22" y="293"/>
                    <a:pt x="23" y="291"/>
                    <a:pt x="23" y="291"/>
                  </a:cubicBezTo>
                  <a:cubicBezTo>
                    <a:pt x="25" y="290"/>
                    <a:pt x="23" y="290"/>
                    <a:pt x="23" y="290"/>
                  </a:cubicBezTo>
                  <a:cubicBezTo>
                    <a:pt x="25" y="290"/>
                    <a:pt x="26" y="288"/>
                    <a:pt x="23" y="287"/>
                  </a:cubicBezTo>
                  <a:cubicBezTo>
                    <a:pt x="22" y="285"/>
                    <a:pt x="23" y="287"/>
                    <a:pt x="22" y="287"/>
                  </a:cubicBezTo>
                  <a:cubicBezTo>
                    <a:pt x="22" y="287"/>
                    <a:pt x="20" y="287"/>
                    <a:pt x="20" y="288"/>
                  </a:cubicBezTo>
                  <a:cubicBezTo>
                    <a:pt x="22" y="290"/>
                    <a:pt x="20" y="288"/>
                    <a:pt x="19" y="290"/>
                  </a:cubicBezTo>
                  <a:cubicBezTo>
                    <a:pt x="19" y="290"/>
                    <a:pt x="19" y="290"/>
                    <a:pt x="20" y="291"/>
                  </a:cubicBezTo>
                  <a:close/>
                  <a:moveTo>
                    <a:pt x="43" y="402"/>
                  </a:moveTo>
                  <a:cubicBezTo>
                    <a:pt x="42" y="400"/>
                    <a:pt x="42" y="400"/>
                    <a:pt x="43" y="400"/>
                  </a:cubicBezTo>
                  <a:cubicBezTo>
                    <a:pt x="45" y="402"/>
                    <a:pt x="45" y="402"/>
                    <a:pt x="43" y="400"/>
                  </a:cubicBezTo>
                  <a:cubicBezTo>
                    <a:pt x="43" y="399"/>
                    <a:pt x="43" y="397"/>
                    <a:pt x="43" y="396"/>
                  </a:cubicBezTo>
                  <a:cubicBezTo>
                    <a:pt x="43" y="394"/>
                    <a:pt x="42" y="396"/>
                    <a:pt x="42" y="397"/>
                  </a:cubicBezTo>
                  <a:cubicBezTo>
                    <a:pt x="42" y="399"/>
                    <a:pt x="40" y="397"/>
                    <a:pt x="40" y="399"/>
                  </a:cubicBezTo>
                  <a:cubicBezTo>
                    <a:pt x="40" y="400"/>
                    <a:pt x="42" y="402"/>
                    <a:pt x="45" y="403"/>
                  </a:cubicBezTo>
                  <a:cubicBezTo>
                    <a:pt x="46" y="405"/>
                    <a:pt x="45" y="403"/>
                    <a:pt x="43" y="402"/>
                  </a:cubicBezTo>
                  <a:close/>
                  <a:moveTo>
                    <a:pt x="39" y="402"/>
                  </a:moveTo>
                  <a:cubicBezTo>
                    <a:pt x="39" y="400"/>
                    <a:pt x="37" y="402"/>
                    <a:pt x="37" y="400"/>
                  </a:cubicBezTo>
                  <a:cubicBezTo>
                    <a:pt x="36" y="399"/>
                    <a:pt x="34" y="399"/>
                    <a:pt x="34" y="400"/>
                  </a:cubicBezTo>
                  <a:cubicBezTo>
                    <a:pt x="34" y="402"/>
                    <a:pt x="33" y="403"/>
                    <a:pt x="34" y="403"/>
                  </a:cubicBezTo>
                  <a:cubicBezTo>
                    <a:pt x="36" y="403"/>
                    <a:pt x="34" y="402"/>
                    <a:pt x="36" y="403"/>
                  </a:cubicBezTo>
                  <a:cubicBezTo>
                    <a:pt x="37" y="403"/>
                    <a:pt x="36" y="403"/>
                    <a:pt x="37" y="405"/>
                  </a:cubicBezTo>
                  <a:cubicBezTo>
                    <a:pt x="39" y="405"/>
                    <a:pt x="39" y="403"/>
                    <a:pt x="39" y="402"/>
                  </a:cubicBezTo>
                  <a:close/>
                  <a:moveTo>
                    <a:pt x="13" y="265"/>
                  </a:moveTo>
                  <a:cubicBezTo>
                    <a:pt x="13" y="266"/>
                    <a:pt x="14" y="266"/>
                    <a:pt x="13" y="271"/>
                  </a:cubicBezTo>
                  <a:cubicBezTo>
                    <a:pt x="11" y="276"/>
                    <a:pt x="13" y="274"/>
                    <a:pt x="16" y="276"/>
                  </a:cubicBezTo>
                  <a:cubicBezTo>
                    <a:pt x="20" y="276"/>
                    <a:pt x="16" y="273"/>
                    <a:pt x="17" y="273"/>
                  </a:cubicBezTo>
                  <a:cubicBezTo>
                    <a:pt x="20" y="273"/>
                    <a:pt x="17" y="270"/>
                    <a:pt x="19" y="270"/>
                  </a:cubicBezTo>
                  <a:cubicBezTo>
                    <a:pt x="20" y="270"/>
                    <a:pt x="20" y="270"/>
                    <a:pt x="17" y="266"/>
                  </a:cubicBezTo>
                  <a:cubicBezTo>
                    <a:pt x="16" y="265"/>
                    <a:pt x="19" y="266"/>
                    <a:pt x="17" y="265"/>
                  </a:cubicBezTo>
                  <a:cubicBezTo>
                    <a:pt x="17" y="263"/>
                    <a:pt x="17" y="263"/>
                    <a:pt x="19" y="263"/>
                  </a:cubicBezTo>
                  <a:cubicBezTo>
                    <a:pt x="22" y="263"/>
                    <a:pt x="20" y="262"/>
                    <a:pt x="19" y="260"/>
                  </a:cubicBezTo>
                  <a:cubicBezTo>
                    <a:pt x="19" y="259"/>
                    <a:pt x="19" y="257"/>
                    <a:pt x="17" y="259"/>
                  </a:cubicBezTo>
                  <a:cubicBezTo>
                    <a:pt x="14" y="259"/>
                    <a:pt x="17" y="257"/>
                    <a:pt x="16" y="257"/>
                  </a:cubicBezTo>
                  <a:cubicBezTo>
                    <a:pt x="14" y="257"/>
                    <a:pt x="14" y="257"/>
                    <a:pt x="14" y="259"/>
                  </a:cubicBezTo>
                  <a:cubicBezTo>
                    <a:pt x="16" y="262"/>
                    <a:pt x="14" y="262"/>
                    <a:pt x="13" y="265"/>
                  </a:cubicBezTo>
                  <a:close/>
                  <a:moveTo>
                    <a:pt x="22" y="281"/>
                  </a:moveTo>
                  <a:cubicBezTo>
                    <a:pt x="22" y="281"/>
                    <a:pt x="22" y="282"/>
                    <a:pt x="20" y="282"/>
                  </a:cubicBezTo>
                  <a:cubicBezTo>
                    <a:pt x="20" y="282"/>
                    <a:pt x="20" y="281"/>
                    <a:pt x="22" y="281"/>
                  </a:cubicBezTo>
                  <a:close/>
                  <a:moveTo>
                    <a:pt x="16" y="281"/>
                  </a:moveTo>
                  <a:cubicBezTo>
                    <a:pt x="17" y="281"/>
                    <a:pt x="17" y="281"/>
                    <a:pt x="17" y="281"/>
                  </a:cubicBezTo>
                  <a:cubicBezTo>
                    <a:pt x="16" y="279"/>
                    <a:pt x="16" y="281"/>
                    <a:pt x="14" y="281"/>
                  </a:cubicBezTo>
                  <a:cubicBezTo>
                    <a:pt x="14" y="279"/>
                    <a:pt x="13" y="281"/>
                    <a:pt x="14" y="281"/>
                  </a:cubicBezTo>
                  <a:cubicBezTo>
                    <a:pt x="16" y="282"/>
                    <a:pt x="16" y="282"/>
                    <a:pt x="16" y="281"/>
                  </a:cubicBezTo>
                  <a:close/>
                  <a:moveTo>
                    <a:pt x="16" y="296"/>
                  </a:moveTo>
                  <a:cubicBezTo>
                    <a:pt x="16" y="296"/>
                    <a:pt x="16" y="296"/>
                    <a:pt x="17" y="296"/>
                  </a:cubicBezTo>
                  <a:cubicBezTo>
                    <a:pt x="17" y="298"/>
                    <a:pt x="17" y="296"/>
                    <a:pt x="17" y="294"/>
                  </a:cubicBezTo>
                  <a:cubicBezTo>
                    <a:pt x="16" y="293"/>
                    <a:pt x="16" y="294"/>
                    <a:pt x="14" y="294"/>
                  </a:cubicBezTo>
                  <a:cubicBezTo>
                    <a:pt x="13" y="293"/>
                    <a:pt x="13" y="294"/>
                    <a:pt x="14" y="296"/>
                  </a:cubicBezTo>
                  <a:cubicBezTo>
                    <a:pt x="14" y="296"/>
                    <a:pt x="14" y="296"/>
                    <a:pt x="16" y="296"/>
                  </a:cubicBezTo>
                  <a:close/>
                  <a:moveTo>
                    <a:pt x="16" y="293"/>
                  </a:moveTo>
                  <a:cubicBezTo>
                    <a:pt x="16" y="293"/>
                    <a:pt x="16" y="293"/>
                    <a:pt x="14" y="291"/>
                  </a:cubicBezTo>
                  <a:cubicBezTo>
                    <a:pt x="13" y="291"/>
                    <a:pt x="13" y="293"/>
                    <a:pt x="13" y="293"/>
                  </a:cubicBezTo>
                  <a:cubicBezTo>
                    <a:pt x="11" y="294"/>
                    <a:pt x="13" y="293"/>
                    <a:pt x="16" y="293"/>
                  </a:cubicBezTo>
                  <a:close/>
                  <a:moveTo>
                    <a:pt x="14" y="290"/>
                  </a:moveTo>
                  <a:cubicBezTo>
                    <a:pt x="16" y="290"/>
                    <a:pt x="16" y="290"/>
                    <a:pt x="16" y="290"/>
                  </a:cubicBezTo>
                  <a:cubicBezTo>
                    <a:pt x="16" y="288"/>
                    <a:pt x="14" y="288"/>
                    <a:pt x="13" y="290"/>
                  </a:cubicBezTo>
                  <a:cubicBezTo>
                    <a:pt x="11" y="290"/>
                    <a:pt x="13" y="290"/>
                    <a:pt x="13" y="291"/>
                  </a:cubicBezTo>
                  <a:cubicBezTo>
                    <a:pt x="13" y="291"/>
                    <a:pt x="14" y="291"/>
                    <a:pt x="14" y="290"/>
                  </a:cubicBezTo>
                  <a:close/>
                  <a:moveTo>
                    <a:pt x="17" y="290"/>
                  </a:moveTo>
                  <a:cubicBezTo>
                    <a:pt x="19" y="290"/>
                    <a:pt x="19" y="288"/>
                    <a:pt x="17" y="288"/>
                  </a:cubicBezTo>
                  <a:cubicBezTo>
                    <a:pt x="16" y="288"/>
                    <a:pt x="17" y="288"/>
                    <a:pt x="17" y="290"/>
                  </a:cubicBezTo>
                  <a:cubicBezTo>
                    <a:pt x="17" y="290"/>
                    <a:pt x="17" y="290"/>
                    <a:pt x="17" y="290"/>
                  </a:cubicBezTo>
                  <a:close/>
                  <a:moveTo>
                    <a:pt x="19" y="301"/>
                  </a:moveTo>
                  <a:cubicBezTo>
                    <a:pt x="19" y="299"/>
                    <a:pt x="19" y="299"/>
                    <a:pt x="17" y="299"/>
                  </a:cubicBezTo>
                  <a:cubicBezTo>
                    <a:pt x="17" y="299"/>
                    <a:pt x="16" y="301"/>
                    <a:pt x="17" y="302"/>
                  </a:cubicBezTo>
                  <a:cubicBezTo>
                    <a:pt x="17" y="302"/>
                    <a:pt x="19" y="302"/>
                    <a:pt x="19" y="301"/>
                  </a:cubicBezTo>
                  <a:close/>
                  <a:moveTo>
                    <a:pt x="13" y="301"/>
                  </a:moveTo>
                  <a:cubicBezTo>
                    <a:pt x="14" y="301"/>
                    <a:pt x="13" y="299"/>
                    <a:pt x="13" y="299"/>
                  </a:cubicBezTo>
                  <a:cubicBezTo>
                    <a:pt x="11" y="298"/>
                    <a:pt x="11" y="299"/>
                    <a:pt x="11" y="301"/>
                  </a:cubicBezTo>
                  <a:cubicBezTo>
                    <a:pt x="13" y="301"/>
                    <a:pt x="11" y="302"/>
                    <a:pt x="13" y="302"/>
                  </a:cubicBezTo>
                  <a:cubicBezTo>
                    <a:pt x="13" y="301"/>
                    <a:pt x="13" y="301"/>
                    <a:pt x="13" y="301"/>
                  </a:cubicBezTo>
                  <a:close/>
                  <a:moveTo>
                    <a:pt x="14" y="301"/>
                  </a:moveTo>
                  <a:cubicBezTo>
                    <a:pt x="14" y="301"/>
                    <a:pt x="16" y="299"/>
                    <a:pt x="16" y="301"/>
                  </a:cubicBezTo>
                  <a:cubicBezTo>
                    <a:pt x="16" y="301"/>
                    <a:pt x="16" y="302"/>
                    <a:pt x="14" y="301"/>
                  </a:cubicBezTo>
                  <a:close/>
                  <a:moveTo>
                    <a:pt x="17" y="304"/>
                  </a:moveTo>
                  <a:cubicBezTo>
                    <a:pt x="17" y="304"/>
                    <a:pt x="17" y="304"/>
                    <a:pt x="17" y="302"/>
                  </a:cubicBezTo>
                  <a:cubicBezTo>
                    <a:pt x="17" y="302"/>
                    <a:pt x="16" y="302"/>
                    <a:pt x="16" y="304"/>
                  </a:cubicBezTo>
                  <a:cubicBezTo>
                    <a:pt x="16" y="305"/>
                    <a:pt x="16" y="305"/>
                    <a:pt x="17" y="304"/>
                  </a:cubicBezTo>
                  <a:close/>
                  <a:moveTo>
                    <a:pt x="6" y="305"/>
                  </a:moveTo>
                  <a:cubicBezTo>
                    <a:pt x="6" y="305"/>
                    <a:pt x="6" y="305"/>
                    <a:pt x="6" y="305"/>
                  </a:cubicBezTo>
                  <a:cubicBezTo>
                    <a:pt x="6" y="307"/>
                    <a:pt x="8" y="307"/>
                    <a:pt x="8" y="305"/>
                  </a:cubicBezTo>
                  <a:cubicBezTo>
                    <a:pt x="10" y="305"/>
                    <a:pt x="10" y="304"/>
                    <a:pt x="8" y="302"/>
                  </a:cubicBezTo>
                  <a:cubicBezTo>
                    <a:pt x="8" y="302"/>
                    <a:pt x="8" y="302"/>
                    <a:pt x="6" y="304"/>
                  </a:cubicBezTo>
                  <a:cubicBezTo>
                    <a:pt x="6" y="304"/>
                    <a:pt x="6" y="304"/>
                    <a:pt x="6" y="305"/>
                  </a:cubicBezTo>
                  <a:close/>
                  <a:moveTo>
                    <a:pt x="13" y="287"/>
                  </a:moveTo>
                  <a:cubicBezTo>
                    <a:pt x="13" y="287"/>
                    <a:pt x="13" y="287"/>
                    <a:pt x="11" y="287"/>
                  </a:cubicBezTo>
                  <a:cubicBezTo>
                    <a:pt x="11" y="288"/>
                    <a:pt x="11" y="288"/>
                    <a:pt x="11" y="288"/>
                  </a:cubicBezTo>
                  <a:cubicBezTo>
                    <a:pt x="13" y="288"/>
                    <a:pt x="13" y="287"/>
                    <a:pt x="13" y="287"/>
                  </a:cubicBezTo>
                  <a:close/>
                  <a:moveTo>
                    <a:pt x="14" y="288"/>
                  </a:moveTo>
                  <a:cubicBezTo>
                    <a:pt x="16" y="288"/>
                    <a:pt x="16" y="288"/>
                    <a:pt x="16" y="288"/>
                  </a:cubicBezTo>
                  <a:cubicBezTo>
                    <a:pt x="16" y="287"/>
                    <a:pt x="14" y="288"/>
                    <a:pt x="13" y="288"/>
                  </a:cubicBezTo>
                  <a:cubicBezTo>
                    <a:pt x="13" y="288"/>
                    <a:pt x="13" y="288"/>
                    <a:pt x="14" y="288"/>
                  </a:cubicBezTo>
                  <a:close/>
                  <a:moveTo>
                    <a:pt x="14" y="285"/>
                  </a:moveTo>
                  <a:cubicBezTo>
                    <a:pt x="14" y="284"/>
                    <a:pt x="14" y="284"/>
                    <a:pt x="16" y="284"/>
                  </a:cubicBezTo>
                  <a:cubicBezTo>
                    <a:pt x="16" y="285"/>
                    <a:pt x="14" y="287"/>
                    <a:pt x="14" y="285"/>
                  </a:cubicBezTo>
                  <a:close/>
                  <a:moveTo>
                    <a:pt x="19" y="284"/>
                  </a:moveTo>
                  <a:cubicBezTo>
                    <a:pt x="17" y="284"/>
                    <a:pt x="17" y="282"/>
                    <a:pt x="17" y="282"/>
                  </a:cubicBezTo>
                  <a:cubicBezTo>
                    <a:pt x="17" y="281"/>
                    <a:pt x="19" y="284"/>
                    <a:pt x="19" y="284"/>
                  </a:cubicBezTo>
                  <a:close/>
                  <a:moveTo>
                    <a:pt x="8" y="277"/>
                  </a:moveTo>
                  <a:cubicBezTo>
                    <a:pt x="8" y="277"/>
                    <a:pt x="10" y="276"/>
                    <a:pt x="10" y="277"/>
                  </a:cubicBezTo>
                  <a:cubicBezTo>
                    <a:pt x="11" y="277"/>
                    <a:pt x="8" y="279"/>
                    <a:pt x="8" y="277"/>
                  </a:cubicBezTo>
                  <a:close/>
                  <a:moveTo>
                    <a:pt x="10" y="302"/>
                  </a:moveTo>
                  <a:cubicBezTo>
                    <a:pt x="10" y="301"/>
                    <a:pt x="10" y="301"/>
                    <a:pt x="10" y="301"/>
                  </a:cubicBezTo>
                  <a:cubicBezTo>
                    <a:pt x="11" y="301"/>
                    <a:pt x="11" y="302"/>
                    <a:pt x="10" y="302"/>
                  </a:cubicBezTo>
                  <a:close/>
                  <a:moveTo>
                    <a:pt x="16" y="299"/>
                  </a:moveTo>
                  <a:cubicBezTo>
                    <a:pt x="16" y="299"/>
                    <a:pt x="14" y="298"/>
                    <a:pt x="14" y="299"/>
                  </a:cubicBezTo>
                  <a:cubicBezTo>
                    <a:pt x="14" y="299"/>
                    <a:pt x="14" y="299"/>
                    <a:pt x="16" y="299"/>
                  </a:cubicBezTo>
                  <a:cubicBezTo>
                    <a:pt x="16" y="299"/>
                    <a:pt x="17" y="299"/>
                    <a:pt x="16" y="299"/>
                  </a:cubicBezTo>
                  <a:close/>
                  <a:moveTo>
                    <a:pt x="17" y="293"/>
                  </a:moveTo>
                  <a:cubicBezTo>
                    <a:pt x="16" y="293"/>
                    <a:pt x="16" y="291"/>
                    <a:pt x="16" y="291"/>
                  </a:cubicBezTo>
                  <a:cubicBezTo>
                    <a:pt x="17" y="291"/>
                    <a:pt x="17" y="293"/>
                    <a:pt x="17" y="293"/>
                  </a:cubicBezTo>
                  <a:close/>
                  <a:moveTo>
                    <a:pt x="51" y="417"/>
                  </a:moveTo>
                  <a:cubicBezTo>
                    <a:pt x="53" y="417"/>
                    <a:pt x="53" y="419"/>
                    <a:pt x="54" y="419"/>
                  </a:cubicBezTo>
                  <a:cubicBezTo>
                    <a:pt x="56" y="419"/>
                    <a:pt x="54" y="419"/>
                    <a:pt x="53" y="417"/>
                  </a:cubicBezTo>
                  <a:cubicBezTo>
                    <a:pt x="51" y="416"/>
                    <a:pt x="53" y="416"/>
                    <a:pt x="54" y="416"/>
                  </a:cubicBezTo>
                  <a:cubicBezTo>
                    <a:pt x="56" y="416"/>
                    <a:pt x="57" y="416"/>
                    <a:pt x="56" y="416"/>
                  </a:cubicBezTo>
                  <a:cubicBezTo>
                    <a:pt x="56" y="417"/>
                    <a:pt x="56" y="417"/>
                    <a:pt x="56" y="419"/>
                  </a:cubicBezTo>
                  <a:cubicBezTo>
                    <a:pt x="57" y="421"/>
                    <a:pt x="57" y="417"/>
                    <a:pt x="59" y="419"/>
                  </a:cubicBezTo>
                  <a:cubicBezTo>
                    <a:pt x="59" y="421"/>
                    <a:pt x="60" y="419"/>
                    <a:pt x="60" y="421"/>
                  </a:cubicBezTo>
                  <a:cubicBezTo>
                    <a:pt x="62" y="422"/>
                    <a:pt x="62" y="421"/>
                    <a:pt x="62" y="422"/>
                  </a:cubicBezTo>
                  <a:cubicBezTo>
                    <a:pt x="63" y="424"/>
                    <a:pt x="63" y="421"/>
                    <a:pt x="63" y="421"/>
                  </a:cubicBezTo>
                  <a:cubicBezTo>
                    <a:pt x="62" y="419"/>
                    <a:pt x="63" y="419"/>
                    <a:pt x="60" y="417"/>
                  </a:cubicBezTo>
                  <a:cubicBezTo>
                    <a:pt x="57" y="416"/>
                    <a:pt x="62" y="417"/>
                    <a:pt x="60" y="416"/>
                  </a:cubicBezTo>
                  <a:cubicBezTo>
                    <a:pt x="60" y="416"/>
                    <a:pt x="60" y="416"/>
                    <a:pt x="59" y="416"/>
                  </a:cubicBezTo>
                  <a:cubicBezTo>
                    <a:pt x="57" y="414"/>
                    <a:pt x="57" y="414"/>
                    <a:pt x="59" y="414"/>
                  </a:cubicBezTo>
                  <a:cubicBezTo>
                    <a:pt x="60" y="414"/>
                    <a:pt x="60" y="413"/>
                    <a:pt x="60" y="413"/>
                  </a:cubicBezTo>
                  <a:cubicBezTo>
                    <a:pt x="59" y="411"/>
                    <a:pt x="56" y="413"/>
                    <a:pt x="54" y="413"/>
                  </a:cubicBezTo>
                  <a:cubicBezTo>
                    <a:pt x="53" y="413"/>
                    <a:pt x="51" y="413"/>
                    <a:pt x="48" y="414"/>
                  </a:cubicBezTo>
                  <a:cubicBezTo>
                    <a:pt x="46" y="414"/>
                    <a:pt x="48" y="414"/>
                    <a:pt x="49" y="416"/>
                  </a:cubicBezTo>
                  <a:cubicBezTo>
                    <a:pt x="51" y="417"/>
                    <a:pt x="46" y="416"/>
                    <a:pt x="51" y="417"/>
                  </a:cubicBezTo>
                  <a:close/>
                  <a:moveTo>
                    <a:pt x="51" y="413"/>
                  </a:moveTo>
                  <a:cubicBezTo>
                    <a:pt x="54" y="411"/>
                    <a:pt x="53" y="413"/>
                    <a:pt x="51" y="411"/>
                  </a:cubicBezTo>
                  <a:cubicBezTo>
                    <a:pt x="48" y="411"/>
                    <a:pt x="48" y="411"/>
                    <a:pt x="46" y="413"/>
                  </a:cubicBezTo>
                  <a:cubicBezTo>
                    <a:pt x="45" y="413"/>
                    <a:pt x="46" y="413"/>
                    <a:pt x="48" y="413"/>
                  </a:cubicBezTo>
                  <a:cubicBezTo>
                    <a:pt x="48" y="413"/>
                    <a:pt x="48" y="413"/>
                    <a:pt x="51" y="413"/>
                  </a:cubicBezTo>
                  <a:close/>
                  <a:moveTo>
                    <a:pt x="43" y="413"/>
                  </a:moveTo>
                  <a:cubicBezTo>
                    <a:pt x="43" y="413"/>
                    <a:pt x="42" y="413"/>
                    <a:pt x="43" y="413"/>
                  </a:cubicBezTo>
                  <a:cubicBezTo>
                    <a:pt x="46" y="413"/>
                    <a:pt x="45" y="411"/>
                    <a:pt x="43" y="411"/>
                  </a:cubicBezTo>
                  <a:cubicBezTo>
                    <a:pt x="42" y="411"/>
                    <a:pt x="42" y="413"/>
                    <a:pt x="40" y="413"/>
                  </a:cubicBezTo>
                  <a:cubicBezTo>
                    <a:pt x="39" y="413"/>
                    <a:pt x="39" y="413"/>
                    <a:pt x="39" y="413"/>
                  </a:cubicBezTo>
                  <a:cubicBezTo>
                    <a:pt x="39" y="414"/>
                    <a:pt x="40" y="414"/>
                    <a:pt x="42" y="414"/>
                  </a:cubicBezTo>
                  <a:cubicBezTo>
                    <a:pt x="43" y="414"/>
                    <a:pt x="42" y="416"/>
                    <a:pt x="43" y="416"/>
                  </a:cubicBezTo>
                  <a:cubicBezTo>
                    <a:pt x="45" y="414"/>
                    <a:pt x="45" y="413"/>
                    <a:pt x="43" y="413"/>
                  </a:cubicBezTo>
                  <a:close/>
                  <a:moveTo>
                    <a:pt x="39" y="411"/>
                  </a:moveTo>
                  <a:cubicBezTo>
                    <a:pt x="39" y="411"/>
                    <a:pt x="37" y="410"/>
                    <a:pt x="36" y="411"/>
                  </a:cubicBezTo>
                  <a:cubicBezTo>
                    <a:pt x="36" y="411"/>
                    <a:pt x="36" y="413"/>
                    <a:pt x="37" y="411"/>
                  </a:cubicBezTo>
                  <a:cubicBezTo>
                    <a:pt x="39" y="411"/>
                    <a:pt x="37" y="413"/>
                    <a:pt x="39" y="411"/>
                  </a:cubicBezTo>
                  <a:cubicBezTo>
                    <a:pt x="40" y="411"/>
                    <a:pt x="39" y="411"/>
                    <a:pt x="39" y="411"/>
                  </a:cubicBezTo>
                  <a:close/>
                  <a:moveTo>
                    <a:pt x="65" y="424"/>
                  </a:moveTo>
                  <a:cubicBezTo>
                    <a:pt x="63" y="422"/>
                    <a:pt x="66" y="422"/>
                    <a:pt x="66" y="422"/>
                  </a:cubicBezTo>
                  <a:cubicBezTo>
                    <a:pt x="68" y="424"/>
                    <a:pt x="65" y="424"/>
                    <a:pt x="65" y="424"/>
                  </a:cubicBezTo>
                  <a:close/>
                  <a:moveTo>
                    <a:pt x="68" y="421"/>
                  </a:moveTo>
                  <a:cubicBezTo>
                    <a:pt x="68" y="421"/>
                    <a:pt x="68" y="419"/>
                    <a:pt x="68" y="421"/>
                  </a:cubicBezTo>
                  <a:cubicBezTo>
                    <a:pt x="68" y="422"/>
                    <a:pt x="66" y="421"/>
                    <a:pt x="66" y="421"/>
                  </a:cubicBezTo>
                  <a:cubicBezTo>
                    <a:pt x="66" y="422"/>
                    <a:pt x="66" y="422"/>
                    <a:pt x="68" y="422"/>
                  </a:cubicBezTo>
                  <a:cubicBezTo>
                    <a:pt x="69" y="422"/>
                    <a:pt x="69" y="422"/>
                    <a:pt x="68" y="421"/>
                  </a:cubicBezTo>
                  <a:close/>
                  <a:moveTo>
                    <a:pt x="33" y="403"/>
                  </a:moveTo>
                  <a:cubicBezTo>
                    <a:pt x="33" y="402"/>
                    <a:pt x="34" y="402"/>
                    <a:pt x="34" y="402"/>
                  </a:cubicBezTo>
                  <a:cubicBezTo>
                    <a:pt x="33" y="400"/>
                    <a:pt x="34" y="399"/>
                    <a:pt x="33" y="399"/>
                  </a:cubicBezTo>
                  <a:cubicBezTo>
                    <a:pt x="31" y="399"/>
                    <a:pt x="31" y="399"/>
                    <a:pt x="31" y="399"/>
                  </a:cubicBezTo>
                  <a:cubicBezTo>
                    <a:pt x="31" y="400"/>
                    <a:pt x="29" y="399"/>
                    <a:pt x="29" y="399"/>
                  </a:cubicBezTo>
                  <a:cubicBezTo>
                    <a:pt x="28" y="400"/>
                    <a:pt x="29" y="400"/>
                    <a:pt x="29" y="402"/>
                  </a:cubicBezTo>
                  <a:cubicBezTo>
                    <a:pt x="31" y="402"/>
                    <a:pt x="33" y="402"/>
                    <a:pt x="31" y="403"/>
                  </a:cubicBezTo>
                  <a:cubicBezTo>
                    <a:pt x="31" y="405"/>
                    <a:pt x="33" y="405"/>
                    <a:pt x="33" y="403"/>
                  </a:cubicBezTo>
                  <a:cubicBezTo>
                    <a:pt x="33" y="403"/>
                    <a:pt x="33" y="403"/>
                    <a:pt x="33" y="403"/>
                  </a:cubicBezTo>
                  <a:close/>
                  <a:moveTo>
                    <a:pt x="22" y="377"/>
                  </a:moveTo>
                  <a:cubicBezTo>
                    <a:pt x="22" y="375"/>
                    <a:pt x="23" y="374"/>
                    <a:pt x="23" y="374"/>
                  </a:cubicBezTo>
                  <a:cubicBezTo>
                    <a:pt x="25" y="374"/>
                    <a:pt x="23" y="377"/>
                    <a:pt x="22" y="377"/>
                  </a:cubicBezTo>
                  <a:close/>
                  <a:moveTo>
                    <a:pt x="28" y="400"/>
                  </a:moveTo>
                  <a:cubicBezTo>
                    <a:pt x="28" y="402"/>
                    <a:pt x="28" y="402"/>
                    <a:pt x="28" y="400"/>
                  </a:cubicBezTo>
                  <a:cubicBezTo>
                    <a:pt x="28" y="399"/>
                    <a:pt x="31" y="399"/>
                    <a:pt x="29" y="397"/>
                  </a:cubicBezTo>
                  <a:cubicBezTo>
                    <a:pt x="29" y="397"/>
                    <a:pt x="28" y="397"/>
                    <a:pt x="28" y="396"/>
                  </a:cubicBezTo>
                  <a:cubicBezTo>
                    <a:pt x="28" y="396"/>
                    <a:pt x="26" y="394"/>
                    <a:pt x="25" y="396"/>
                  </a:cubicBezTo>
                  <a:cubicBezTo>
                    <a:pt x="25" y="396"/>
                    <a:pt x="25" y="394"/>
                    <a:pt x="25" y="396"/>
                  </a:cubicBezTo>
                  <a:cubicBezTo>
                    <a:pt x="23" y="396"/>
                    <a:pt x="25" y="394"/>
                    <a:pt x="23" y="393"/>
                  </a:cubicBezTo>
                  <a:cubicBezTo>
                    <a:pt x="22" y="393"/>
                    <a:pt x="23" y="394"/>
                    <a:pt x="20" y="394"/>
                  </a:cubicBezTo>
                  <a:cubicBezTo>
                    <a:pt x="19" y="393"/>
                    <a:pt x="22" y="396"/>
                    <a:pt x="20" y="396"/>
                  </a:cubicBezTo>
                  <a:cubicBezTo>
                    <a:pt x="19" y="396"/>
                    <a:pt x="19" y="394"/>
                    <a:pt x="19" y="396"/>
                  </a:cubicBezTo>
                  <a:cubicBezTo>
                    <a:pt x="17" y="397"/>
                    <a:pt x="19" y="396"/>
                    <a:pt x="19" y="397"/>
                  </a:cubicBezTo>
                  <a:cubicBezTo>
                    <a:pt x="19" y="399"/>
                    <a:pt x="20" y="396"/>
                    <a:pt x="20" y="397"/>
                  </a:cubicBezTo>
                  <a:cubicBezTo>
                    <a:pt x="22" y="399"/>
                    <a:pt x="20" y="400"/>
                    <a:pt x="22" y="400"/>
                  </a:cubicBezTo>
                  <a:cubicBezTo>
                    <a:pt x="23" y="402"/>
                    <a:pt x="22" y="397"/>
                    <a:pt x="23" y="399"/>
                  </a:cubicBezTo>
                  <a:cubicBezTo>
                    <a:pt x="23" y="400"/>
                    <a:pt x="25" y="397"/>
                    <a:pt x="25" y="399"/>
                  </a:cubicBezTo>
                  <a:cubicBezTo>
                    <a:pt x="25" y="402"/>
                    <a:pt x="22" y="402"/>
                    <a:pt x="23" y="402"/>
                  </a:cubicBezTo>
                  <a:cubicBezTo>
                    <a:pt x="25" y="402"/>
                    <a:pt x="25" y="400"/>
                    <a:pt x="26" y="402"/>
                  </a:cubicBezTo>
                  <a:cubicBezTo>
                    <a:pt x="26" y="402"/>
                    <a:pt x="26" y="400"/>
                    <a:pt x="28" y="400"/>
                  </a:cubicBezTo>
                  <a:close/>
                  <a:moveTo>
                    <a:pt x="29" y="403"/>
                  </a:moveTo>
                  <a:cubicBezTo>
                    <a:pt x="29" y="402"/>
                    <a:pt x="29" y="400"/>
                    <a:pt x="28" y="402"/>
                  </a:cubicBezTo>
                  <a:cubicBezTo>
                    <a:pt x="28" y="403"/>
                    <a:pt x="26" y="402"/>
                    <a:pt x="28" y="403"/>
                  </a:cubicBezTo>
                  <a:cubicBezTo>
                    <a:pt x="28" y="403"/>
                    <a:pt x="28" y="403"/>
                    <a:pt x="29" y="403"/>
                  </a:cubicBezTo>
                  <a:close/>
                  <a:moveTo>
                    <a:pt x="14" y="391"/>
                  </a:moveTo>
                  <a:cubicBezTo>
                    <a:pt x="16" y="391"/>
                    <a:pt x="14" y="393"/>
                    <a:pt x="13" y="393"/>
                  </a:cubicBezTo>
                  <a:cubicBezTo>
                    <a:pt x="13" y="391"/>
                    <a:pt x="14" y="391"/>
                    <a:pt x="14" y="391"/>
                  </a:cubicBezTo>
                  <a:close/>
                  <a:moveTo>
                    <a:pt x="17" y="383"/>
                  </a:moveTo>
                  <a:cubicBezTo>
                    <a:pt x="17" y="382"/>
                    <a:pt x="17" y="382"/>
                    <a:pt x="17" y="382"/>
                  </a:cubicBezTo>
                  <a:cubicBezTo>
                    <a:pt x="17" y="380"/>
                    <a:pt x="17" y="382"/>
                    <a:pt x="16" y="382"/>
                  </a:cubicBezTo>
                  <a:cubicBezTo>
                    <a:pt x="14" y="383"/>
                    <a:pt x="16" y="383"/>
                    <a:pt x="16" y="385"/>
                  </a:cubicBezTo>
                  <a:cubicBezTo>
                    <a:pt x="16" y="385"/>
                    <a:pt x="17" y="385"/>
                    <a:pt x="17" y="383"/>
                  </a:cubicBezTo>
                  <a:close/>
                  <a:moveTo>
                    <a:pt x="16" y="391"/>
                  </a:moveTo>
                  <a:cubicBezTo>
                    <a:pt x="17" y="391"/>
                    <a:pt x="17" y="389"/>
                    <a:pt x="19" y="391"/>
                  </a:cubicBezTo>
                  <a:cubicBezTo>
                    <a:pt x="19" y="391"/>
                    <a:pt x="17" y="391"/>
                    <a:pt x="19" y="393"/>
                  </a:cubicBezTo>
                  <a:cubicBezTo>
                    <a:pt x="19" y="393"/>
                    <a:pt x="19" y="391"/>
                    <a:pt x="20" y="393"/>
                  </a:cubicBezTo>
                  <a:cubicBezTo>
                    <a:pt x="22" y="393"/>
                    <a:pt x="22" y="393"/>
                    <a:pt x="22" y="391"/>
                  </a:cubicBezTo>
                  <a:cubicBezTo>
                    <a:pt x="20" y="391"/>
                    <a:pt x="20" y="389"/>
                    <a:pt x="19" y="389"/>
                  </a:cubicBezTo>
                  <a:cubicBezTo>
                    <a:pt x="19" y="389"/>
                    <a:pt x="19" y="388"/>
                    <a:pt x="17" y="389"/>
                  </a:cubicBezTo>
                  <a:cubicBezTo>
                    <a:pt x="17" y="389"/>
                    <a:pt x="17" y="388"/>
                    <a:pt x="16" y="388"/>
                  </a:cubicBezTo>
                  <a:cubicBezTo>
                    <a:pt x="14" y="388"/>
                    <a:pt x="13" y="388"/>
                    <a:pt x="11" y="386"/>
                  </a:cubicBezTo>
                  <a:cubicBezTo>
                    <a:pt x="10" y="385"/>
                    <a:pt x="8" y="385"/>
                    <a:pt x="10" y="386"/>
                  </a:cubicBezTo>
                  <a:cubicBezTo>
                    <a:pt x="11" y="386"/>
                    <a:pt x="10" y="386"/>
                    <a:pt x="11" y="388"/>
                  </a:cubicBezTo>
                  <a:cubicBezTo>
                    <a:pt x="13" y="388"/>
                    <a:pt x="11" y="389"/>
                    <a:pt x="14" y="389"/>
                  </a:cubicBezTo>
                  <a:cubicBezTo>
                    <a:pt x="14" y="389"/>
                    <a:pt x="16" y="389"/>
                    <a:pt x="16" y="391"/>
                  </a:cubicBezTo>
                  <a:close/>
                  <a:moveTo>
                    <a:pt x="14" y="371"/>
                  </a:moveTo>
                  <a:cubicBezTo>
                    <a:pt x="14" y="369"/>
                    <a:pt x="14" y="371"/>
                    <a:pt x="14" y="372"/>
                  </a:cubicBezTo>
                  <a:cubicBezTo>
                    <a:pt x="13" y="372"/>
                    <a:pt x="14" y="374"/>
                    <a:pt x="16" y="374"/>
                  </a:cubicBezTo>
                  <a:cubicBezTo>
                    <a:pt x="16" y="372"/>
                    <a:pt x="16" y="371"/>
                    <a:pt x="14" y="371"/>
                  </a:cubicBezTo>
                  <a:close/>
                  <a:moveTo>
                    <a:pt x="8" y="375"/>
                  </a:moveTo>
                  <a:cubicBezTo>
                    <a:pt x="8" y="374"/>
                    <a:pt x="10" y="374"/>
                    <a:pt x="10" y="372"/>
                  </a:cubicBezTo>
                  <a:cubicBezTo>
                    <a:pt x="8" y="371"/>
                    <a:pt x="8" y="371"/>
                    <a:pt x="8" y="372"/>
                  </a:cubicBezTo>
                  <a:cubicBezTo>
                    <a:pt x="8" y="374"/>
                    <a:pt x="8" y="374"/>
                    <a:pt x="8" y="372"/>
                  </a:cubicBezTo>
                  <a:cubicBezTo>
                    <a:pt x="6" y="372"/>
                    <a:pt x="6" y="374"/>
                    <a:pt x="6" y="374"/>
                  </a:cubicBezTo>
                  <a:cubicBezTo>
                    <a:pt x="8" y="375"/>
                    <a:pt x="6" y="375"/>
                    <a:pt x="6" y="377"/>
                  </a:cubicBezTo>
                  <a:cubicBezTo>
                    <a:pt x="6" y="377"/>
                    <a:pt x="8" y="377"/>
                    <a:pt x="8" y="375"/>
                  </a:cubicBezTo>
                  <a:close/>
                  <a:moveTo>
                    <a:pt x="13" y="374"/>
                  </a:moveTo>
                  <a:cubicBezTo>
                    <a:pt x="11" y="372"/>
                    <a:pt x="11" y="372"/>
                    <a:pt x="11" y="372"/>
                  </a:cubicBezTo>
                  <a:cubicBezTo>
                    <a:pt x="13" y="374"/>
                    <a:pt x="11" y="374"/>
                    <a:pt x="13" y="375"/>
                  </a:cubicBezTo>
                  <a:cubicBezTo>
                    <a:pt x="14" y="375"/>
                    <a:pt x="14" y="374"/>
                    <a:pt x="13" y="374"/>
                  </a:cubicBezTo>
                  <a:close/>
                  <a:moveTo>
                    <a:pt x="16" y="377"/>
                  </a:moveTo>
                  <a:cubicBezTo>
                    <a:pt x="17" y="380"/>
                    <a:pt x="17" y="378"/>
                    <a:pt x="17" y="377"/>
                  </a:cubicBezTo>
                  <a:cubicBezTo>
                    <a:pt x="16" y="375"/>
                    <a:pt x="14" y="374"/>
                    <a:pt x="14" y="375"/>
                  </a:cubicBezTo>
                  <a:cubicBezTo>
                    <a:pt x="14" y="377"/>
                    <a:pt x="14" y="375"/>
                    <a:pt x="16" y="377"/>
                  </a:cubicBezTo>
                  <a:close/>
                  <a:moveTo>
                    <a:pt x="16" y="380"/>
                  </a:moveTo>
                  <a:cubicBezTo>
                    <a:pt x="16" y="380"/>
                    <a:pt x="16" y="378"/>
                    <a:pt x="14" y="377"/>
                  </a:cubicBezTo>
                  <a:cubicBezTo>
                    <a:pt x="13" y="377"/>
                    <a:pt x="11" y="377"/>
                    <a:pt x="13" y="377"/>
                  </a:cubicBezTo>
                  <a:cubicBezTo>
                    <a:pt x="13" y="378"/>
                    <a:pt x="13" y="377"/>
                    <a:pt x="13" y="378"/>
                  </a:cubicBezTo>
                  <a:cubicBezTo>
                    <a:pt x="14" y="378"/>
                    <a:pt x="13" y="378"/>
                    <a:pt x="14" y="380"/>
                  </a:cubicBezTo>
                  <a:cubicBezTo>
                    <a:pt x="14" y="382"/>
                    <a:pt x="14" y="380"/>
                    <a:pt x="16" y="380"/>
                  </a:cubicBezTo>
                  <a:close/>
                  <a:moveTo>
                    <a:pt x="10" y="375"/>
                  </a:moveTo>
                  <a:cubicBezTo>
                    <a:pt x="11" y="374"/>
                    <a:pt x="10" y="374"/>
                    <a:pt x="10" y="375"/>
                  </a:cubicBezTo>
                  <a:cubicBezTo>
                    <a:pt x="8" y="377"/>
                    <a:pt x="8" y="378"/>
                    <a:pt x="8" y="377"/>
                  </a:cubicBezTo>
                  <a:cubicBezTo>
                    <a:pt x="10" y="377"/>
                    <a:pt x="10" y="377"/>
                    <a:pt x="10" y="375"/>
                  </a:cubicBezTo>
                  <a:close/>
                  <a:moveTo>
                    <a:pt x="10" y="380"/>
                  </a:moveTo>
                  <a:cubicBezTo>
                    <a:pt x="10" y="380"/>
                    <a:pt x="11" y="378"/>
                    <a:pt x="10" y="378"/>
                  </a:cubicBezTo>
                  <a:cubicBezTo>
                    <a:pt x="8" y="378"/>
                    <a:pt x="8" y="378"/>
                    <a:pt x="8" y="378"/>
                  </a:cubicBezTo>
                  <a:cubicBezTo>
                    <a:pt x="8" y="378"/>
                    <a:pt x="8" y="378"/>
                    <a:pt x="10" y="380"/>
                  </a:cubicBezTo>
                  <a:close/>
                  <a:moveTo>
                    <a:pt x="6" y="369"/>
                  </a:moveTo>
                  <a:cubicBezTo>
                    <a:pt x="6" y="368"/>
                    <a:pt x="6" y="368"/>
                    <a:pt x="6" y="368"/>
                  </a:cubicBezTo>
                  <a:cubicBezTo>
                    <a:pt x="5" y="366"/>
                    <a:pt x="5" y="368"/>
                    <a:pt x="5" y="369"/>
                  </a:cubicBezTo>
                  <a:cubicBezTo>
                    <a:pt x="5" y="371"/>
                    <a:pt x="3" y="372"/>
                    <a:pt x="5" y="371"/>
                  </a:cubicBezTo>
                  <a:cubicBezTo>
                    <a:pt x="6" y="371"/>
                    <a:pt x="5" y="369"/>
                    <a:pt x="6" y="369"/>
                  </a:cubicBezTo>
                  <a:close/>
                  <a:moveTo>
                    <a:pt x="14" y="369"/>
                  </a:moveTo>
                  <a:cubicBezTo>
                    <a:pt x="13" y="369"/>
                    <a:pt x="13" y="368"/>
                    <a:pt x="13" y="368"/>
                  </a:cubicBezTo>
                  <a:cubicBezTo>
                    <a:pt x="14" y="368"/>
                    <a:pt x="14" y="369"/>
                    <a:pt x="14" y="369"/>
                  </a:cubicBezTo>
                  <a:close/>
                  <a:moveTo>
                    <a:pt x="14" y="368"/>
                  </a:moveTo>
                  <a:cubicBezTo>
                    <a:pt x="14" y="366"/>
                    <a:pt x="16" y="366"/>
                    <a:pt x="16" y="368"/>
                  </a:cubicBezTo>
                  <a:cubicBezTo>
                    <a:pt x="16" y="368"/>
                    <a:pt x="14" y="369"/>
                    <a:pt x="14" y="368"/>
                  </a:cubicBezTo>
                  <a:close/>
                  <a:moveTo>
                    <a:pt x="10" y="368"/>
                  </a:moveTo>
                  <a:cubicBezTo>
                    <a:pt x="10" y="369"/>
                    <a:pt x="11" y="369"/>
                    <a:pt x="11" y="368"/>
                  </a:cubicBezTo>
                  <a:cubicBezTo>
                    <a:pt x="10" y="368"/>
                    <a:pt x="11" y="366"/>
                    <a:pt x="10" y="366"/>
                  </a:cubicBezTo>
                  <a:cubicBezTo>
                    <a:pt x="8" y="366"/>
                    <a:pt x="8" y="368"/>
                    <a:pt x="8" y="368"/>
                  </a:cubicBezTo>
                  <a:cubicBezTo>
                    <a:pt x="6" y="369"/>
                    <a:pt x="6" y="369"/>
                    <a:pt x="8" y="369"/>
                  </a:cubicBezTo>
                  <a:cubicBezTo>
                    <a:pt x="10" y="369"/>
                    <a:pt x="10" y="368"/>
                    <a:pt x="10" y="368"/>
                  </a:cubicBezTo>
                  <a:close/>
                  <a:moveTo>
                    <a:pt x="13" y="366"/>
                  </a:moveTo>
                  <a:cubicBezTo>
                    <a:pt x="13" y="363"/>
                    <a:pt x="13" y="363"/>
                    <a:pt x="13" y="363"/>
                  </a:cubicBezTo>
                  <a:cubicBezTo>
                    <a:pt x="13" y="363"/>
                    <a:pt x="14" y="366"/>
                    <a:pt x="13" y="366"/>
                  </a:cubicBezTo>
                  <a:close/>
                  <a:moveTo>
                    <a:pt x="11" y="349"/>
                  </a:moveTo>
                  <a:cubicBezTo>
                    <a:pt x="13" y="349"/>
                    <a:pt x="11" y="347"/>
                    <a:pt x="11" y="347"/>
                  </a:cubicBezTo>
                  <a:cubicBezTo>
                    <a:pt x="11" y="349"/>
                    <a:pt x="10" y="347"/>
                    <a:pt x="11" y="347"/>
                  </a:cubicBezTo>
                  <a:cubicBezTo>
                    <a:pt x="11" y="346"/>
                    <a:pt x="11" y="344"/>
                    <a:pt x="11" y="341"/>
                  </a:cubicBezTo>
                  <a:cubicBezTo>
                    <a:pt x="11" y="338"/>
                    <a:pt x="11" y="336"/>
                    <a:pt x="11" y="336"/>
                  </a:cubicBezTo>
                  <a:cubicBezTo>
                    <a:pt x="10" y="336"/>
                    <a:pt x="10" y="336"/>
                    <a:pt x="8" y="336"/>
                  </a:cubicBezTo>
                  <a:cubicBezTo>
                    <a:pt x="6" y="338"/>
                    <a:pt x="6" y="338"/>
                    <a:pt x="6" y="338"/>
                  </a:cubicBezTo>
                  <a:cubicBezTo>
                    <a:pt x="8" y="340"/>
                    <a:pt x="6" y="340"/>
                    <a:pt x="8" y="340"/>
                  </a:cubicBezTo>
                  <a:cubicBezTo>
                    <a:pt x="8" y="341"/>
                    <a:pt x="8" y="343"/>
                    <a:pt x="8" y="344"/>
                  </a:cubicBezTo>
                  <a:cubicBezTo>
                    <a:pt x="6" y="343"/>
                    <a:pt x="6" y="343"/>
                    <a:pt x="6" y="343"/>
                  </a:cubicBezTo>
                  <a:cubicBezTo>
                    <a:pt x="5" y="344"/>
                    <a:pt x="5" y="343"/>
                    <a:pt x="5" y="343"/>
                  </a:cubicBezTo>
                  <a:cubicBezTo>
                    <a:pt x="3" y="344"/>
                    <a:pt x="3" y="344"/>
                    <a:pt x="5" y="346"/>
                  </a:cubicBezTo>
                  <a:cubicBezTo>
                    <a:pt x="5" y="347"/>
                    <a:pt x="5" y="349"/>
                    <a:pt x="6" y="351"/>
                  </a:cubicBezTo>
                  <a:cubicBezTo>
                    <a:pt x="8" y="352"/>
                    <a:pt x="8" y="349"/>
                    <a:pt x="6" y="347"/>
                  </a:cubicBezTo>
                  <a:cubicBezTo>
                    <a:pt x="6" y="346"/>
                    <a:pt x="6" y="346"/>
                    <a:pt x="8" y="347"/>
                  </a:cubicBezTo>
                  <a:cubicBezTo>
                    <a:pt x="10" y="347"/>
                    <a:pt x="8" y="347"/>
                    <a:pt x="8" y="349"/>
                  </a:cubicBezTo>
                  <a:cubicBezTo>
                    <a:pt x="8" y="351"/>
                    <a:pt x="8" y="349"/>
                    <a:pt x="8" y="351"/>
                  </a:cubicBezTo>
                  <a:cubicBezTo>
                    <a:pt x="8" y="352"/>
                    <a:pt x="8" y="352"/>
                    <a:pt x="10" y="352"/>
                  </a:cubicBezTo>
                  <a:cubicBezTo>
                    <a:pt x="13" y="352"/>
                    <a:pt x="11" y="349"/>
                    <a:pt x="11" y="349"/>
                  </a:cubicBezTo>
                  <a:close/>
                  <a:moveTo>
                    <a:pt x="5" y="360"/>
                  </a:moveTo>
                  <a:cubicBezTo>
                    <a:pt x="6" y="358"/>
                    <a:pt x="6" y="358"/>
                    <a:pt x="5" y="358"/>
                  </a:cubicBezTo>
                  <a:cubicBezTo>
                    <a:pt x="2" y="357"/>
                    <a:pt x="5" y="358"/>
                    <a:pt x="3" y="360"/>
                  </a:cubicBezTo>
                  <a:cubicBezTo>
                    <a:pt x="3" y="360"/>
                    <a:pt x="2" y="361"/>
                    <a:pt x="3" y="361"/>
                  </a:cubicBezTo>
                  <a:cubicBezTo>
                    <a:pt x="5" y="361"/>
                    <a:pt x="5" y="360"/>
                    <a:pt x="5" y="360"/>
                  </a:cubicBezTo>
                  <a:close/>
                  <a:moveTo>
                    <a:pt x="13" y="361"/>
                  </a:moveTo>
                  <a:cubicBezTo>
                    <a:pt x="14" y="361"/>
                    <a:pt x="14" y="361"/>
                    <a:pt x="13" y="360"/>
                  </a:cubicBezTo>
                  <a:cubicBezTo>
                    <a:pt x="13" y="358"/>
                    <a:pt x="13" y="358"/>
                    <a:pt x="11" y="357"/>
                  </a:cubicBezTo>
                  <a:cubicBezTo>
                    <a:pt x="11" y="357"/>
                    <a:pt x="10" y="357"/>
                    <a:pt x="11" y="358"/>
                  </a:cubicBezTo>
                  <a:cubicBezTo>
                    <a:pt x="13" y="360"/>
                    <a:pt x="10" y="358"/>
                    <a:pt x="11" y="361"/>
                  </a:cubicBezTo>
                  <a:cubicBezTo>
                    <a:pt x="13" y="361"/>
                    <a:pt x="13" y="361"/>
                    <a:pt x="13" y="361"/>
                  </a:cubicBezTo>
                  <a:close/>
                  <a:moveTo>
                    <a:pt x="3" y="349"/>
                  </a:moveTo>
                  <a:cubicBezTo>
                    <a:pt x="5" y="349"/>
                    <a:pt x="3" y="351"/>
                    <a:pt x="5" y="351"/>
                  </a:cubicBezTo>
                  <a:cubicBezTo>
                    <a:pt x="5" y="351"/>
                    <a:pt x="5" y="351"/>
                    <a:pt x="5" y="349"/>
                  </a:cubicBezTo>
                  <a:cubicBezTo>
                    <a:pt x="5" y="347"/>
                    <a:pt x="5" y="347"/>
                    <a:pt x="3" y="347"/>
                  </a:cubicBezTo>
                  <a:cubicBezTo>
                    <a:pt x="2" y="347"/>
                    <a:pt x="2" y="347"/>
                    <a:pt x="2" y="351"/>
                  </a:cubicBezTo>
                  <a:cubicBezTo>
                    <a:pt x="2" y="351"/>
                    <a:pt x="3" y="351"/>
                    <a:pt x="3" y="349"/>
                  </a:cubicBezTo>
                  <a:close/>
                  <a:moveTo>
                    <a:pt x="5" y="357"/>
                  </a:moveTo>
                  <a:cubicBezTo>
                    <a:pt x="5" y="357"/>
                    <a:pt x="5" y="358"/>
                    <a:pt x="6" y="357"/>
                  </a:cubicBezTo>
                  <a:cubicBezTo>
                    <a:pt x="6" y="355"/>
                    <a:pt x="6" y="357"/>
                    <a:pt x="8" y="357"/>
                  </a:cubicBezTo>
                  <a:cubicBezTo>
                    <a:pt x="8" y="355"/>
                    <a:pt x="6" y="355"/>
                    <a:pt x="8" y="355"/>
                  </a:cubicBezTo>
                  <a:cubicBezTo>
                    <a:pt x="10" y="354"/>
                    <a:pt x="8" y="354"/>
                    <a:pt x="8" y="354"/>
                  </a:cubicBezTo>
                  <a:cubicBezTo>
                    <a:pt x="6" y="355"/>
                    <a:pt x="8" y="352"/>
                    <a:pt x="6" y="354"/>
                  </a:cubicBezTo>
                  <a:cubicBezTo>
                    <a:pt x="6" y="354"/>
                    <a:pt x="5" y="352"/>
                    <a:pt x="3" y="352"/>
                  </a:cubicBezTo>
                  <a:cubicBezTo>
                    <a:pt x="2" y="352"/>
                    <a:pt x="6" y="354"/>
                    <a:pt x="5" y="354"/>
                  </a:cubicBezTo>
                  <a:cubicBezTo>
                    <a:pt x="5" y="355"/>
                    <a:pt x="3" y="352"/>
                    <a:pt x="3" y="355"/>
                  </a:cubicBezTo>
                  <a:cubicBezTo>
                    <a:pt x="3" y="357"/>
                    <a:pt x="5" y="355"/>
                    <a:pt x="5" y="357"/>
                  </a:cubicBezTo>
                  <a:close/>
                  <a:moveTo>
                    <a:pt x="11" y="364"/>
                  </a:moveTo>
                  <a:cubicBezTo>
                    <a:pt x="11" y="364"/>
                    <a:pt x="13" y="363"/>
                    <a:pt x="11" y="363"/>
                  </a:cubicBezTo>
                  <a:cubicBezTo>
                    <a:pt x="11" y="361"/>
                    <a:pt x="10" y="360"/>
                    <a:pt x="10" y="361"/>
                  </a:cubicBezTo>
                  <a:cubicBezTo>
                    <a:pt x="10" y="363"/>
                    <a:pt x="11" y="363"/>
                    <a:pt x="10" y="363"/>
                  </a:cubicBezTo>
                  <a:cubicBezTo>
                    <a:pt x="6" y="363"/>
                    <a:pt x="6" y="363"/>
                    <a:pt x="8" y="363"/>
                  </a:cubicBezTo>
                  <a:cubicBezTo>
                    <a:pt x="10" y="364"/>
                    <a:pt x="8" y="364"/>
                    <a:pt x="10" y="364"/>
                  </a:cubicBezTo>
                  <a:cubicBezTo>
                    <a:pt x="10" y="366"/>
                    <a:pt x="11" y="363"/>
                    <a:pt x="11" y="364"/>
                  </a:cubicBezTo>
                  <a:close/>
                  <a:moveTo>
                    <a:pt x="10" y="363"/>
                  </a:moveTo>
                  <a:cubicBezTo>
                    <a:pt x="8" y="361"/>
                    <a:pt x="6" y="361"/>
                    <a:pt x="8" y="360"/>
                  </a:cubicBezTo>
                  <a:cubicBezTo>
                    <a:pt x="10" y="363"/>
                    <a:pt x="10" y="363"/>
                    <a:pt x="10" y="363"/>
                  </a:cubicBezTo>
                  <a:close/>
                  <a:moveTo>
                    <a:pt x="11" y="366"/>
                  </a:moveTo>
                  <a:cubicBezTo>
                    <a:pt x="10" y="366"/>
                    <a:pt x="11" y="364"/>
                    <a:pt x="11" y="364"/>
                  </a:cubicBezTo>
                  <a:cubicBezTo>
                    <a:pt x="11" y="366"/>
                    <a:pt x="13" y="368"/>
                    <a:pt x="11" y="366"/>
                  </a:cubicBezTo>
                  <a:close/>
                  <a:moveTo>
                    <a:pt x="8" y="341"/>
                  </a:moveTo>
                  <a:cubicBezTo>
                    <a:pt x="8" y="341"/>
                    <a:pt x="5" y="340"/>
                    <a:pt x="5" y="341"/>
                  </a:cubicBezTo>
                  <a:cubicBezTo>
                    <a:pt x="5" y="343"/>
                    <a:pt x="6" y="341"/>
                    <a:pt x="6" y="343"/>
                  </a:cubicBezTo>
                  <a:cubicBezTo>
                    <a:pt x="8" y="343"/>
                    <a:pt x="8" y="343"/>
                    <a:pt x="8" y="341"/>
                  </a:cubicBezTo>
                  <a:close/>
                  <a:moveTo>
                    <a:pt x="11" y="335"/>
                  </a:moveTo>
                  <a:cubicBezTo>
                    <a:pt x="11" y="335"/>
                    <a:pt x="11" y="336"/>
                    <a:pt x="11" y="335"/>
                  </a:cubicBezTo>
                  <a:cubicBezTo>
                    <a:pt x="10" y="333"/>
                    <a:pt x="11" y="333"/>
                    <a:pt x="11" y="332"/>
                  </a:cubicBezTo>
                  <a:cubicBezTo>
                    <a:pt x="10" y="330"/>
                    <a:pt x="10" y="329"/>
                    <a:pt x="10" y="330"/>
                  </a:cubicBezTo>
                  <a:cubicBezTo>
                    <a:pt x="8" y="332"/>
                    <a:pt x="10" y="332"/>
                    <a:pt x="10" y="333"/>
                  </a:cubicBezTo>
                  <a:cubicBezTo>
                    <a:pt x="10" y="335"/>
                    <a:pt x="8" y="332"/>
                    <a:pt x="6" y="333"/>
                  </a:cubicBezTo>
                  <a:cubicBezTo>
                    <a:pt x="6" y="335"/>
                    <a:pt x="8" y="335"/>
                    <a:pt x="10" y="336"/>
                  </a:cubicBezTo>
                  <a:cubicBezTo>
                    <a:pt x="11" y="336"/>
                    <a:pt x="11" y="336"/>
                    <a:pt x="11" y="335"/>
                  </a:cubicBezTo>
                  <a:close/>
                  <a:moveTo>
                    <a:pt x="16" y="327"/>
                  </a:moveTo>
                  <a:cubicBezTo>
                    <a:pt x="16" y="329"/>
                    <a:pt x="16" y="327"/>
                    <a:pt x="17" y="327"/>
                  </a:cubicBezTo>
                  <a:cubicBezTo>
                    <a:pt x="17" y="327"/>
                    <a:pt x="16" y="327"/>
                    <a:pt x="14" y="326"/>
                  </a:cubicBezTo>
                  <a:cubicBezTo>
                    <a:pt x="14" y="326"/>
                    <a:pt x="11" y="326"/>
                    <a:pt x="11" y="327"/>
                  </a:cubicBezTo>
                  <a:cubicBezTo>
                    <a:pt x="11" y="329"/>
                    <a:pt x="14" y="327"/>
                    <a:pt x="16" y="327"/>
                  </a:cubicBezTo>
                  <a:close/>
                  <a:moveTo>
                    <a:pt x="8" y="333"/>
                  </a:moveTo>
                  <a:cubicBezTo>
                    <a:pt x="8" y="332"/>
                    <a:pt x="8" y="332"/>
                    <a:pt x="8" y="330"/>
                  </a:cubicBezTo>
                  <a:cubicBezTo>
                    <a:pt x="8" y="330"/>
                    <a:pt x="6" y="330"/>
                    <a:pt x="6" y="329"/>
                  </a:cubicBezTo>
                  <a:cubicBezTo>
                    <a:pt x="5" y="329"/>
                    <a:pt x="5" y="332"/>
                    <a:pt x="6" y="333"/>
                  </a:cubicBezTo>
                  <a:cubicBezTo>
                    <a:pt x="8" y="333"/>
                    <a:pt x="8" y="333"/>
                    <a:pt x="8" y="333"/>
                  </a:cubicBezTo>
                  <a:close/>
                  <a:moveTo>
                    <a:pt x="3" y="343"/>
                  </a:moveTo>
                  <a:cubicBezTo>
                    <a:pt x="3" y="341"/>
                    <a:pt x="5" y="343"/>
                    <a:pt x="3" y="341"/>
                  </a:cubicBezTo>
                  <a:cubicBezTo>
                    <a:pt x="3" y="340"/>
                    <a:pt x="3" y="341"/>
                    <a:pt x="3" y="341"/>
                  </a:cubicBezTo>
                  <a:cubicBezTo>
                    <a:pt x="2" y="341"/>
                    <a:pt x="2" y="343"/>
                    <a:pt x="2" y="343"/>
                  </a:cubicBezTo>
                  <a:cubicBezTo>
                    <a:pt x="3" y="344"/>
                    <a:pt x="3" y="344"/>
                    <a:pt x="3" y="343"/>
                  </a:cubicBezTo>
                  <a:close/>
                  <a:moveTo>
                    <a:pt x="8" y="326"/>
                  </a:moveTo>
                  <a:cubicBezTo>
                    <a:pt x="8" y="326"/>
                    <a:pt x="8" y="327"/>
                    <a:pt x="6" y="327"/>
                  </a:cubicBezTo>
                  <a:cubicBezTo>
                    <a:pt x="5" y="327"/>
                    <a:pt x="5" y="329"/>
                    <a:pt x="6" y="329"/>
                  </a:cubicBezTo>
                  <a:cubicBezTo>
                    <a:pt x="8" y="329"/>
                    <a:pt x="6" y="329"/>
                    <a:pt x="8" y="329"/>
                  </a:cubicBezTo>
                  <a:cubicBezTo>
                    <a:pt x="8" y="329"/>
                    <a:pt x="10" y="326"/>
                    <a:pt x="8" y="326"/>
                  </a:cubicBezTo>
                  <a:close/>
                  <a:moveTo>
                    <a:pt x="6" y="335"/>
                  </a:moveTo>
                  <a:cubicBezTo>
                    <a:pt x="6" y="333"/>
                    <a:pt x="5" y="332"/>
                    <a:pt x="5" y="330"/>
                  </a:cubicBezTo>
                  <a:cubicBezTo>
                    <a:pt x="3" y="329"/>
                    <a:pt x="3" y="329"/>
                    <a:pt x="3" y="329"/>
                  </a:cubicBezTo>
                  <a:cubicBezTo>
                    <a:pt x="2" y="330"/>
                    <a:pt x="3" y="330"/>
                    <a:pt x="3" y="332"/>
                  </a:cubicBezTo>
                  <a:cubicBezTo>
                    <a:pt x="2" y="332"/>
                    <a:pt x="2" y="333"/>
                    <a:pt x="3" y="333"/>
                  </a:cubicBezTo>
                  <a:cubicBezTo>
                    <a:pt x="5" y="332"/>
                    <a:pt x="5" y="333"/>
                    <a:pt x="5" y="335"/>
                  </a:cubicBezTo>
                  <a:cubicBezTo>
                    <a:pt x="5" y="336"/>
                    <a:pt x="5" y="336"/>
                    <a:pt x="5" y="336"/>
                  </a:cubicBezTo>
                  <a:cubicBezTo>
                    <a:pt x="6" y="335"/>
                    <a:pt x="6" y="335"/>
                    <a:pt x="6" y="335"/>
                  </a:cubicBezTo>
                  <a:close/>
                  <a:moveTo>
                    <a:pt x="3" y="336"/>
                  </a:moveTo>
                  <a:cubicBezTo>
                    <a:pt x="5" y="335"/>
                    <a:pt x="3" y="333"/>
                    <a:pt x="3" y="333"/>
                  </a:cubicBezTo>
                  <a:cubicBezTo>
                    <a:pt x="2" y="335"/>
                    <a:pt x="2" y="333"/>
                    <a:pt x="2" y="335"/>
                  </a:cubicBezTo>
                  <a:cubicBezTo>
                    <a:pt x="2" y="336"/>
                    <a:pt x="2" y="336"/>
                    <a:pt x="3" y="336"/>
                  </a:cubicBezTo>
                  <a:close/>
                  <a:moveTo>
                    <a:pt x="3" y="340"/>
                  </a:moveTo>
                  <a:cubicBezTo>
                    <a:pt x="5" y="340"/>
                    <a:pt x="5" y="341"/>
                    <a:pt x="5" y="340"/>
                  </a:cubicBezTo>
                  <a:cubicBezTo>
                    <a:pt x="5" y="340"/>
                    <a:pt x="5" y="338"/>
                    <a:pt x="3" y="338"/>
                  </a:cubicBezTo>
                  <a:cubicBezTo>
                    <a:pt x="3" y="338"/>
                    <a:pt x="0" y="338"/>
                    <a:pt x="2" y="340"/>
                  </a:cubicBezTo>
                  <a:cubicBezTo>
                    <a:pt x="3" y="340"/>
                    <a:pt x="3" y="340"/>
                    <a:pt x="3" y="340"/>
                  </a:cubicBezTo>
                  <a:close/>
                  <a:moveTo>
                    <a:pt x="5" y="326"/>
                  </a:moveTo>
                  <a:cubicBezTo>
                    <a:pt x="5" y="326"/>
                    <a:pt x="6" y="324"/>
                    <a:pt x="6" y="326"/>
                  </a:cubicBezTo>
                  <a:cubicBezTo>
                    <a:pt x="6" y="326"/>
                    <a:pt x="5" y="327"/>
                    <a:pt x="5" y="326"/>
                  </a:cubicBezTo>
                  <a:close/>
                  <a:moveTo>
                    <a:pt x="13" y="318"/>
                  </a:moveTo>
                  <a:cubicBezTo>
                    <a:pt x="13" y="316"/>
                    <a:pt x="16" y="316"/>
                    <a:pt x="14" y="318"/>
                  </a:cubicBezTo>
                  <a:cubicBezTo>
                    <a:pt x="13" y="318"/>
                    <a:pt x="13" y="318"/>
                    <a:pt x="13" y="318"/>
                  </a:cubicBezTo>
                  <a:close/>
                  <a:moveTo>
                    <a:pt x="3" y="336"/>
                  </a:moveTo>
                  <a:cubicBezTo>
                    <a:pt x="5" y="336"/>
                    <a:pt x="5" y="336"/>
                    <a:pt x="3" y="336"/>
                  </a:cubicBezTo>
                  <a:cubicBezTo>
                    <a:pt x="2" y="336"/>
                    <a:pt x="2" y="336"/>
                    <a:pt x="2" y="338"/>
                  </a:cubicBezTo>
                  <a:cubicBezTo>
                    <a:pt x="2" y="338"/>
                    <a:pt x="2" y="338"/>
                    <a:pt x="3" y="336"/>
                  </a:cubicBezTo>
                  <a:close/>
                  <a:moveTo>
                    <a:pt x="6" y="340"/>
                  </a:moveTo>
                  <a:cubicBezTo>
                    <a:pt x="6" y="340"/>
                    <a:pt x="6" y="338"/>
                    <a:pt x="5" y="338"/>
                  </a:cubicBezTo>
                  <a:cubicBezTo>
                    <a:pt x="5" y="338"/>
                    <a:pt x="5" y="338"/>
                    <a:pt x="5" y="340"/>
                  </a:cubicBezTo>
                  <a:cubicBezTo>
                    <a:pt x="5" y="340"/>
                    <a:pt x="5" y="340"/>
                    <a:pt x="6" y="340"/>
                  </a:cubicBezTo>
                  <a:close/>
                  <a:moveTo>
                    <a:pt x="14" y="333"/>
                  </a:moveTo>
                  <a:cubicBezTo>
                    <a:pt x="14" y="333"/>
                    <a:pt x="13" y="332"/>
                    <a:pt x="11" y="332"/>
                  </a:cubicBezTo>
                  <a:cubicBezTo>
                    <a:pt x="11" y="330"/>
                    <a:pt x="11" y="329"/>
                    <a:pt x="11" y="330"/>
                  </a:cubicBezTo>
                  <a:cubicBezTo>
                    <a:pt x="11" y="333"/>
                    <a:pt x="11" y="332"/>
                    <a:pt x="11" y="333"/>
                  </a:cubicBezTo>
                  <a:cubicBezTo>
                    <a:pt x="13" y="333"/>
                    <a:pt x="14" y="333"/>
                    <a:pt x="14" y="333"/>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42" name="Freeform 233">
              <a:extLst>
                <a:ext uri="{FF2B5EF4-FFF2-40B4-BE49-F238E27FC236}">
                  <a16:creationId xmlns:a16="http://schemas.microsoft.com/office/drawing/2014/main" id="{E395F465-4AFA-A510-D6B6-2AEA27B375F1}"/>
                </a:ext>
              </a:extLst>
            </p:cNvPr>
            <p:cNvSpPr>
              <a:spLocks noEditPoints="1"/>
            </p:cNvSpPr>
            <p:nvPr/>
          </p:nvSpPr>
          <p:spPr bwMode="auto">
            <a:xfrm>
              <a:off x="3128501" y="5807606"/>
              <a:ext cx="494775" cy="1172113"/>
            </a:xfrm>
            <a:custGeom>
              <a:avLst/>
              <a:gdLst/>
              <a:ahLst/>
              <a:cxnLst>
                <a:cxn ang="0">
                  <a:pos x="124" y="104"/>
                </a:cxn>
                <a:cxn ang="0">
                  <a:pos x="130" y="140"/>
                </a:cxn>
                <a:cxn ang="0">
                  <a:pos x="131" y="166"/>
                </a:cxn>
                <a:cxn ang="0">
                  <a:pos x="93" y="180"/>
                </a:cxn>
                <a:cxn ang="0">
                  <a:pos x="92" y="199"/>
                </a:cxn>
                <a:cxn ang="0">
                  <a:pos x="69" y="202"/>
                </a:cxn>
                <a:cxn ang="0">
                  <a:pos x="81" y="222"/>
                </a:cxn>
                <a:cxn ang="0">
                  <a:pos x="73" y="227"/>
                </a:cxn>
                <a:cxn ang="0">
                  <a:pos x="58" y="250"/>
                </a:cxn>
                <a:cxn ang="0">
                  <a:pos x="64" y="275"/>
                </a:cxn>
                <a:cxn ang="0">
                  <a:pos x="49" y="298"/>
                </a:cxn>
                <a:cxn ang="0">
                  <a:pos x="43" y="335"/>
                </a:cxn>
                <a:cxn ang="0">
                  <a:pos x="13" y="328"/>
                </a:cxn>
                <a:cxn ang="0">
                  <a:pos x="2" y="306"/>
                </a:cxn>
                <a:cxn ang="0">
                  <a:pos x="11" y="281"/>
                </a:cxn>
                <a:cxn ang="0">
                  <a:pos x="16" y="261"/>
                </a:cxn>
                <a:cxn ang="0">
                  <a:pos x="17" y="247"/>
                </a:cxn>
                <a:cxn ang="0">
                  <a:pos x="16" y="228"/>
                </a:cxn>
                <a:cxn ang="0">
                  <a:pos x="16" y="206"/>
                </a:cxn>
                <a:cxn ang="0">
                  <a:pos x="22" y="179"/>
                </a:cxn>
                <a:cxn ang="0">
                  <a:pos x="26" y="151"/>
                </a:cxn>
                <a:cxn ang="0">
                  <a:pos x="31" y="119"/>
                </a:cxn>
                <a:cxn ang="0">
                  <a:pos x="28" y="91"/>
                </a:cxn>
                <a:cxn ang="0">
                  <a:pos x="34" y="67"/>
                </a:cxn>
                <a:cxn ang="0">
                  <a:pos x="42" y="33"/>
                </a:cxn>
                <a:cxn ang="0">
                  <a:pos x="52" y="11"/>
                </a:cxn>
                <a:cxn ang="0">
                  <a:pos x="66" y="5"/>
                </a:cxn>
                <a:cxn ang="0">
                  <a:pos x="86" y="3"/>
                </a:cxn>
                <a:cxn ang="0">
                  <a:pos x="101" y="20"/>
                </a:cxn>
                <a:cxn ang="0">
                  <a:pos x="128" y="39"/>
                </a:cxn>
                <a:cxn ang="0">
                  <a:pos x="121" y="56"/>
                </a:cxn>
                <a:cxn ang="0">
                  <a:pos x="145" y="57"/>
                </a:cxn>
                <a:cxn ang="0">
                  <a:pos x="159" y="42"/>
                </a:cxn>
                <a:cxn ang="0">
                  <a:pos x="133" y="82"/>
                </a:cxn>
                <a:cxn ang="0">
                  <a:pos x="45" y="366"/>
                </a:cxn>
                <a:cxn ang="0">
                  <a:pos x="64" y="366"/>
                </a:cxn>
                <a:cxn ang="0">
                  <a:pos x="66" y="363"/>
                </a:cxn>
                <a:cxn ang="0">
                  <a:pos x="46" y="349"/>
                </a:cxn>
                <a:cxn ang="0">
                  <a:pos x="43" y="345"/>
                </a:cxn>
                <a:cxn ang="0">
                  <a:pos x="42" y="366"/>
                </a:cxn>
                <a:cxn ang="0">
                  <a:pos x="78" y="365"/>
                </a:cxn>
                <a:cxn ang="0">
                  <a:pos x="72" y="366"/>
                </a:cxn>
                <a:cxn ang="0">
                  <a:pos x="49" y="370"/>
                </a:cxn>
                <a:cxn ang="0">
                  <a:pos x="51" y="368"/>
                </a:cxn>
                <a:cxn ang="0">
                  <a:pos x="45" y="371"/>
                </a:cxn>
                <a:cxn ang="0">
                  <a:pos x="55" y="371"/>
                </a:cxn>
                <a:cxn ang="0">
                  <a:pos x="58" y="370"/>
                </a:cxn>
              </a:cxnLst>
              <a:rect l="0" t="0" r="r" b="b"/>
              <a:pathLst>
                <a:path w="160" h="373">
                  <a:moveTo>
                    <a:pt x="128" y="87"/>
                  </a:moveTo>
                  <a:cubicBezTo>
                    <a:pt x="125" y="91"/>
                    <a:pt x="128" y="93"/>
                    <a:pt x="125" y="98"/>
                  </a:cubicBezTo>
                  <a:cubicBezTo>
                    <a:pt x="122" y="102"/>
                    <a:pt x="127" y="102"/>
                    <a:pt x="124" y="104"/>
                  </a:cubicBezTo>
                  <a:cubicBezTo>
                    <a:pt x="122" y="107"/>
                    <a:pt x="127" y="116"/>
                    <a:pt x="124" y="118"/>
                  </a:cubicBezTo>
                  <a:cubicBezTo>
                    <a:pt x="121" y="119"/>
                    <a:pt x="121" y="126"/>
                    <a:pt x="122" y="129"/>
                  </a:cubicBezTo>
                  <a:cubicBezTo>
                    <a:pt x="118" y="135"/>
                    <a:pt x="127" y="135"/>
                    <a:pt x="130" y="140"/>
                  </a:cubicBezTo>
                  <a:cubicBezTo>
                    <a:pt x="134" y="146"/>
                    <a:pt x="128" y="144"/>
                    <a:pt x="130" y="149"/>
                  </a:cubicBezTo>
                  <a:cubicBezTo>
                    <a:pt x="133" y="155"/>
                    <a:pt x="136" y="149"/>
                    <a:pt x="136" y="155"/>
                  </a:cubicBezTo>
                  <a:cubicBezTo>
                    <a:pt x="136" y="160"/>
                    <a:pt x="134" y="163"/>
                    <a:pt x="131" y="166"/>
                  </a:cubicBezTo>
                  <a:cubicBezTo>
                    <a:pt x="128" y="171"/>
                    <a:pt x="131" y="171"/>
                    <a:pt x="127" y="174"/>
                  </a:cubicBezTo>
                  <a:cubicBezTo>
                    <a:pt x="121" y="177"/>
                    <a:pt x="110" y="180"/>
                    <a:pt x="102" y="182"/>
                  </a:cubicBezTo>
                  <a:cubicBezTo>
                    <a:pt x="95" y="182"/>
                    <a:pt x="96" y="183"/>
                    <a:pt x="93" y="180"/>
                  </a:cubicBezTo>
                  <a:cubicBezTo>
                    <a:pt x="89" y="179"/>
                    <a:pt x="90" y="183"/>
                    <a:pt x="92" y="185"/>
                  </a:cubicBezTo>
                  <a:cubicBezTo>
                    <a:pt x="95" y="186"/>
                    <a:pt x="93" y="189"/>
                    <a:pt x="92" y="192"/>
                  </a:cubicBezTo>
                  <a:cubicBezTo>
                    <a:pt x="90" y="194"/>
                    <a:pt x="89" y="197"/>
                    <a:pt x="92" y="199"/>
                  </a:cubicBezTo>
                  <a:cubicBezTo>
                    <a:pt x="93" y="200"/>
                    <a:pt x="93" y="202"/>
                    <a:pt x="87" y="205"/>
                  </a:cubicBezTo>
                  <a:cubicBezTo>
                    <a:pt x="83" y="206"/>
                    <a:pt x="86" y="205"/>
                    <a:pt x="81" y="205"/>
                  </a:cubicBezTo>
                  <a:cubicBezTo>
                    <a:pt x="77" y="206"/>
                    <a:pt x="73" y="200"/>
                    <a:pt x="69" y="202"/>
                  </a:cubicBezTo>
                  <a:cubicBezTo>
                    <a:pt x="66" y="203"/>
                    <a:pt x="70" y="208"/>
                    <a:pt x="69" y="213"/>
                  </a:cubicBezTo>
                  <a:cubicBezTo>
                    <a:pt x="69" y="219"/>
                    <a:pt x="72" y="219"/>
                    <a:pt x="78" y="216"/>
                  </a:cubicBezTo>
                  <a:cubicBezTo>
                    <a:pt x="81" y="216"/>
                    <a:pt x="81" y="220"/>
                    <a:pt x="81" y="222"/>
                  </a:cubicBezTo>
                  <a:cubicBezTo>
                    <a:pt x="80" y="227"/>
                    <a:pt x="77" y="227"/>
                    <a:pt x="75" y="224"/>
                  </a:cubicBezTo>
                  <a:cubicBezTo>
                    <a:pt x="73" y="220"/>
                    <a:pt x="67" y="222"/>
                    <a:pt x="70" y="225"/>
                  </a:cubicBezTo>
                  <a:cubicBezTo>
                    <a:pt x="73" y="227"/>
                    <a:pt x="77" y="225"/>
                    <a:pt x="73" y="227"/>
                  </a:cubicBezTo>
                  <a:cubicBezTo>
                    <a:pt x="67" y="228"/>
                    <a:pt x="66" y="234"/>
                    <a:pt x="67" y="237"/>
                  </a:cubicBezTo>
                  <a:cubicBezTo>
                    <a:pt x="70" y="245"/>
                    <a:pt x="63" y="244"/>
                    <a:pt x="64" y="247"/>
                  </a:cubicBezTo>
                  <a:cubicBezTo>
                    <a:pt x="67" y="250"/>
                    <a:pt x="60" y="248"/>
                    <a:pt x="58" y="250"/>
                  </a:cubicBezTo>
                  <a:cubicBezTo>
                    <a:pt x="57" y="253"/>
                    <a:pt x="55" y="248"/>
                    <a:pt x="52" y="256"/>
                  </a:cubicBezTo>
                  <a:cubicBezTo>
                    <a:pt x="48" y="262"/>
                    <a:pt x="48" y="262"/>
                    <a:pt x="52" y="269"/>
                  </a:cubicBezTo>
                  <a:cubicBezTo>
                    <a:pt x="58" y="276"/>
                    <a:pt x="63" y="270"/>
                    <a:pt x="64" y="275"/>
                  </a:cubicBezTo>
                  <a:cubicBezTo>
                    <a:pt x="64" y="281"/>
                    <a:pt x="61" y="279"/>
                    <a:pt x="63" y="281"/>
                  </a:cubicBezTo>
                  <a:cubicBezTo>
                    <a:pt x="64" y="284"/>
                    <a:pt x="60" y="284"/>
                    <a:pt x="60" y="287"/>
                  </a:cubicBezTo>
                  <a:cubicBezTo>
                    <a:pt x="60" y="289"/>
                    <a:pt x="51" y="290"/>
                    <a:pt x="49" y="298"/>
                  </a:cubicBezTo>
                  <a:cubicBezTo>
                    <a:pt x="48" y="304"/>
                    <a:pt x="49" y="307"/>
                    <a:pt x="43" y="309"/>
                  </a:cubicBezTo>
                  <a:cubicBezTo>
                    <a:pt x="35" y="312"/>
                    <a:pt x="37" y="318"/>
                    <a:pt x="37" y="323"/>
                  </a:cubicBezTo>
                  <a:cubicBezTo>
                    <a:pt x="38" y="331"/>
                    <a:pt x="45" y="335"/>
                    <a:pt x="43" y="335"/>
                  </a:cubicBezTo>
                  <a:cubicBezTo>
                    <a:pt x="42" y="332"/>
                    <a:pt x="34" y="334"/>
                    <a:pt x="29" y="331"/>
                  </a:cubicBezTo>
                  <a:cubicBezTo>
                    <a:pt x="29" y="331"/>
                    <a:pt x="22" y="331"/>
                    <a:pt x="17" y="331"/>
                  </a:cubicBezTo>
                  <a:cubicBezTo>
                    <a:pt x="13" y="331"/>
                    <a:pt x="16" y="329"/>
                    <a:pt x="13" y="328"/>
                  </a:cubicBezTo>
                  <a:cubicBezTo>
                    <a:pt x="10" y="326"/>
                    <a:pt x="13" y="314"/>
                    <a:pt x="10" y="314"/>
                  </a:cubicBezTo>
                  <a:cubicBezTo>
                    <a:pt x="7" y="314"/>
                    <a:pt x="5" y="318"/>
                    <a:pt x="5" y="314"/>
                  </a:cubicBezTo>
                  <a:cubicBezTo>
                    <a:pt x="3" y="307"/>
                    <a:pt x="0" y="310"/>
                    <a:pt x="2" y="306"/>
                  </a:cubicBezTo>
                  <a:cubicBezTo>
                    <a:pt x="3" y="303"/>
                    <a:pt x="0" y="298"/>
                    <a:pt x="3" y="300"/>
                  </a:cubicBezTo>
                  <a:cubicBezTo>
                    <a:pt x="7" y="300"/>
                    <a:pt x="8" y="290"/>
                    <a:pt x="11" y="289"/>
                  </a:cubicBezTo>
                  <a:cubicBezTo>
                    <a:pt x="14" y="286"/>
                    <a:pt x="8" y="284"/>
                    <a:pt x="11" y="281"/>
                  </a:cubicBezTo>
                  <a:cubicBezTo>
                    <a:pt x="13" y="279"/>
                    <a:pt x="10" y="279"/>
                    <a:pt x="14" y="275"/>
                  </a:cubicBezTo>
                  <a:cubicBezTo>
                    <a:pt x="19" y="272"/>
                    <a:pt x="11" y="272"/>
                    <a:pt x="16" y="269"/>
                  </a:cubicBezTo>
                  <a:cubicBezTo>
                    <a:pt x="19" y="267"/>
                    <a:pt x="14" y="262"/>
                    <a:pt x="16" y="261"/>
                  </a:cubicBezTo>
                  <a:cubicBezTo>
                    <a:pt x="19" y="259"/>
                    <a:pt x="13" y="256"/>
                    <a:pt x="17" y="255"/>
                  </a:cubicBezTo>
                  <a:cubicBezTo>
                    <a:pt x="20" y="253"/>
                    <a:pt x="20" y="248"/>
                    <a:pt x="16" y="248"/>
                  </a:cubicBezTo>
                  <a:cubicBezTo>
                    <a:pt x="13" y="247"/>
                    <a:pt x="13" y="245"/>
                    <a:pt x="17" y="247"/>
                  </a:cubicBezTo>
                  <a:cubicBezTo>
                    <a:pt x="22" y="247"/>
                    <a:pt x="23" y="241"/>
                    <a:pt x="17" y="242"/>
                  </a:cubicBezTo>
                  <a:cubicBezTo>
                    <a:pt x="13" y="244"/>
                    <a:pt x="19" y="237"/>
                    <a:pt x="17" y="236"/>
                  </a:cubicBezTo>
                  <a:cubicBezTo>
                    <a:pt x="14" y="234"/>
                    <a:pt x="17" y="230"/>
                    <a:pt x="16" y="228"/>
                  </a:cubicBezTo>
                  <a:cubicBezTo>
                    <a:pt x="16" y="227"/>
                    <a:pt x="13" y="227"/>
                    <a:pt x="13" y="220"/>
                  </a:cubicBezTo>
                  <a:cubicBezTo>
                    <a:pt x="14" y="214"/>
                    <a:pt x="16" y="219"/>
                    <a:pt x="16" y="216"/>
                  </a:cubicBezTo>
                  <a:cubicBezTo>
                    <a:pt x="17" y="214"/>
                    <a:pt x="14" y="213"/>
                    <a:pt x="16" y="206"/>
                  </a:cubicBezTo>
                  <a:cubicBezTo>
                    <a:pt x="16" y="200"/>
                    <a:pt x="13" y="202"/>
                    <a:pt x="16" y="199"/>
                  </a:cubicBezTo>
                  <a:cubicBezTo>
                    <a:pt x="19" y="196"/>
                    <a:pt x="14" y="191"/>
                    <a:pt x="17" y="188"/>
                  </a:cubicBezTo>
                  <a:cubicBezTo>
                    <a:pt x="20" y="186"/>
                    <a:pt x="16" y="183"/>
                    <a:pt x="22" y="179"/>
                  </a:cubicBezTo>
                  <a:cubicBezTo>
                    <a:pt x="25" y="177"/>
                    <a:pt x="20" y="169"/>
                    <a:pt x="20" y="166"/>
                  </a:cubicBezTo>
                  <a:cubicBezTo>
                    <a:pt x="22" y="163"/>
                    <a:pt x="20" y="158"/>
                    <a:pt x="22" y="155"/>
                  </a:cubicBezTo>
                  <a:cubicBezTo>
                    <a:pt x="22" y="152"/>
                    <a:pt x="23" y="155"/>
                    <a:pt x="26" y="151"/>
                  </a:cubicBezTo>
                  <a:cubicBezTo>
                    <a:pt x="28" y="147"/>
                    <a:pt x="26" y="146"/>
                    <a:pt x="28" y="136"/>
                  </a:cubicBezTo>
                  <a:cubicBezTo>
                    <a:pt x="28" y="129"/>
                    <a:pt x="32" y="132"/>
                    <a:pt x="31" y="127"/>
                  </a:cubicBezTo>
                  <a:cubicBezTo>
                    <a:pt x="31" y="123"/>
                    <a:pt x="34" y="119"/>
                    <a:pt x="31" y="119"/>
                  </a:cubicBezTo>
                  <a:cubicBezTo>
                    <a:pt x="28" y="119"/>
                    <a:pt x="31" y="118"/>
                    <a:pt x="29" y="113"/>
                  </a:cubicBezTo>
                  <a:cubicBezTo>
                    <a:pt x="28" y="109"/>
                    <a:pt x="28" y="106"/>
                    <a:pt x="26" y="102"/>
                  </a:cubicBezTo>
                  <a:cubicBezTo>
                    <a:pt x="25" y="101"/>
                    <a:pt x="26" y="96"/>
                    <a:pt x="28" y="91"/>
                  </a:cubicBezTo>
                  <a:cubicBezTo>
                    <a:pt x="29" y="87"/>
                    <a:pt x="29" y="90"/>
                    <a:pt x="31" y="88"/>
                  </a:cubicBezTo>
                  <a:cubicBezTo>
                    <a:pt x="32" y="85"/>
                    <a:pt x="28" y="79"/>
                    <a:pt x="31" y="76"/>
                  </a:cubicBezTo>
                  <a:cubicBezTo>
                    <a:pt x="32" y="74"/>
                    <a:pt x="32" y="68"/>
                    <a:pt x="34" y="67"/>
                  </a:cubicBezTo>
                  <a:cubicBezTo>
                    <a:pt x="37" y="65"/>
                    <a:pt x="35" y="67"/>
                    <a:pt x="38" y="59"/>
                  </a:cubicBezTo>
                  <a:cubicBezTo>
                    <a:pt x="40" y="51"/>
                    <a:pt x="46" y="59"/>
                    <a:pt x="43" y="51"/>
                  </a:cubicBezTo>
                  <a:cubicBezTo>
                    <a:pt x="40" y="46"/>
                    <a:pt x="43" y="34"/>
                    <a:pt x="42" y="33"/>
                  </a:cubicBezTo>
                  <a:cubicBezTo>
                    <a:pt x="40" y="28"/>
                    <a:pt x="48" y="25"/>
                    <a:pt x="49" y="25"/>
                  </a:cubicBezTo>
                  <a:cubicBezTo>
                    <a:pt x="52" y="23"/>
                    <a:pt x="52" y="19"/>
                    <a:pt x="52" y="15"/>
                  </a:cubicBezTo>
                  <a:cubicBezTo>
                    <a:pt x="54" y="14"/>
                    <a:pt x="54" y="12"/>
                    <a:pt x="52" y="11"/>
                  </a:cubicBezTo>
                  <a:cubicBezTo>
                    <a:pt x="55" y="9"/>
                    <a:pt x="55" y="6"/>
                    <a:pt x="57" y="5"/>
                  </a:cubicBezTo>
                  <a:cubicBezTo>
                    <a:pt x="60" y="3"/>
                    <a:pt x="58" y="1"/>
                    <a:pt x="60" y="0"/>
                  </a:cubicBezTo>
                  <a:cubicBezTo>
                    <a:pt x="61" y="0"/>
                    <a:pt x="61" y="5"/>
                    <a:pt x="66" y="5"/>
                  </a:cubicBezTo>
                  <a:cubicBezTo>
                    <a:pt x="70" y="3"/>
                    <a:pt x="73" y="3"/>
                    <a:pt x="75" y="11"/>
                  </a:cubicBezTo>
                  <a:cubicBezTo>
                    <a:pt x="77" y="5"/>
                    <a:pt x="78" y="3"/>
                    <a:pt x="80" y="3"/>
                  </a:cubicBezTo>
                  <a:cubicBezTo>
                    <a:pt x="83" y="3"/>
                    <a:pt x="84" y="3"/>
                    <a:pt x="86" y="3"/>
                  </a:cubicBezTo>
                  <a:cubicBezTo>
                    <a:pt x="87" y="3"/>
                    <a:pt x="87" y="5"/>
                    <a:pt x="89" y="6"/>
                  </a:cubicBezTo>
                  <a:cubicBezTo>
                    <a:pt x="90" y="8"/>
                    <a:pt x="90" y="6"/>
                    <a:pt x="92" y="11"/>
                  </a:cubicBezTo>
                  <a:cubicBezTo>
                    <a:pt x="95" y="17"/>
                    <a:pt x="99" y="17"/>
                    <a:pt x="101" y="20"/>
                  </a:cubicBezTo>
                  <a:cubicBezTo>
                    <a:pt x="102" y="23"/>
                    <a:pt x="107" y="22"/>
                    <a:pt x="112" y="26"/>
                  </a:cubicBezTo>
                  <a:cubicBezTo>
                    <a:pt x="118" y="31"/>
                    <a:pt x="121" y="33"/>
                    <a:pt x="124" y="33"/>
                  </a:cubicBezTo>
                  <a:cubicBezTo>
                    <a:pt x="125" y="33"/>
                    <a:pt x="130" y="37"/>
                    <a:pt x="128" y="39"/>
                  </a:cubicBezTo>
                  <a:cubicBezTo>
                    <a:pt x="125" y="43"/>
                    <a:pt x="128" y="43"/>
                    <a:pt x="125" y="45"/>
                  </a:cubicBezTo>
                  <a:cubicBezTo>
                    <a:pt x="122" y="46"/>
                    <a:pt x="125" y="48"/>
                    <a:pt x="124" y="51"/>
                  </a:cubicBezTo>
                  <a:cubicBezTo>
                    <a:pt x="122" y="54"/>
                    <a:pt x="119" y="54"/>
                    <a:pt x="121" y="56"/>
                  </a:cubicBezTo>
                  <a:cubicBezTo>
                    <a:pt x="121" y="59"/>
                    <a:pt x="121" y="57"/>
                    <a:pt x="125" y="57"/>
                  </a:cubicBezTo>
                  <a:cubicBezTo>
                    <a:pt x="131" y="57"/>
                    <a:pt x="134" y="62"/>
                    <a:pt x="139" y="59"/>
                  </a:cubicBezTo>
                  <a:cubicBezTo>
                    <a:pt x="142" y="54"/>
                    <a:pt x="144" y="62"/>
                    <a:pt x="145" y="57"/>
                  </a:cubicBezTo>
                  <a:cubicBezTo>
                    <a:pt x="145" y="53"/>
                    <a:pt x="150" y="53"/>
                    <a:pt x="151" y="48"/>
                  </a:cubicBezTo>
                  <a:cubicBezTo>
                    <a:pt x="151" y="43"/>
                    <a:pt x="153" y="45"/>
                    <a:pt x="151" y="39"/>
                  </a:cubicBezTo>
                  <a:cubicBezTo>
                    <a:pt x="154" y="40"/>
                    <a:pt x="156" y="34"/>
                    <a:pt x="159" y="42"/>
                  </a:cubicBezTo>
                  <a:cubicBezTo>
                    <a:pt x="160" y="48"/>
                    <a:pt x="160" y="54"/>
                    <a:pt x="156" y="57"/>
                  </a:cubicBezTo>
                  <a:cubicBezTo>
                    <a:pt x="151" y="60"/>
                    <a:pt x="145" y="64"/>
                    <a:pt x="140" y="71"/>
                  </a:cubicBezTo>
                  <a:cubicBezTo>
                    <a:pt x="134" y="79"/>
                    <a:pt x="134" y="82"/>
                    <a:pt x="133" y="82"/>
                  </a:cubicBezTo>
                  <a:cubicBezTo>
                    <a:pt x="130" y="84"/>
                    <a:pt x="130" y="85"/>
                    <a:pt x="128" y="87"/>
                  </a:cubicBezTo>
                  <a:close/>
                  <a:moveTo>
                    <a:pt x="42" y="366"/>
                  </a:moveTo>
                  <a:cubicBezTo>
                    <a:pt x="45" y="366"/>
                    <a:pt x="42" y="365"/>
                    <a:pt x="45" y="366"/>
                  </a:cubicBezTo>
                  <a:cubicBezTo>
                    <a:pt x="48" y="366"/>
                    <a:pt x="54" y="366"/>
                    <a:pt x="57" y="368"/>
                  </a:cubicBezTo>
                  <a:cubicBezTo>
                    <a:pt x="60" y="370"/>
                    <a:pt x="58" y="368"/>
                    <a:pt x="60" y="368"/>
                  </a:cubicBezTo>
                  <a:cubicBezTo>
                    <a:pt x="63" y="368"/>
                    <a:pt x="63" y="365"/>
                    <a:pt x="64" y="366"/>
                  </a:cubicBezTo>
                  <a:cubicBezTo>
                    <a:pt x="64" y="368"/>
                    <a:pt x="64" y="366"/>
                    <a:pt x="66" y="366"/>
                  </a:cubicBezTo>
                  <a:cubicBezTo>
                    <a:pt x="67" y="366"/>
                    <a:pt x="67" y="366"/>
                    <a:pt x="67" y="365"/>
                  </a:cubicBezTo>
                  <a:cubicBezTo>
                    <a:pt x="69" y="363"/>
                    <a:pt x="67" y="363"/>
                    <a:pt x="66" y="363"/>
                  </a:cubicBezTo>
                  <a:cubicBezTo>
                    <a:pt x="63" y="365"/>
                    <a:pt x="63" y="363"/>
                    <a:pt x="60" y="362"/>
                  </a:cubicBezTo>
                  <a:cubicBezTo>
                    <a:pt x="58" y="362"/>
                    <a:pt x="57" y="359"/>
                    <a:pt x="54" y="357"/>
                  </a:cubicBezTo>
                  <a:cubicBezTo>
                    <a:pt x="51" y="356"/>
                    <a:pt x="46" y="351"/>
                    <a:pt x="46" y="349"/>
                  </a:cubicBezTo>
                  <a:cubicBezTo>
                    <a:pt x="45" y="348"/>
                    <a:pt x="46" y="346"/>
                    <a:pt x="43" y="346"/>
                  </a:cubicBezTo>
                  <a:cubicBezTo>
                    <a:pt x="42" y="346"/>
                    <a:pt x="42" y="346"/>
                    <a:pt x="42" y="345"/>
                  </a:cubicBezTo>
                  <a:cubicBezTo>
                    <a:pt x="43" y="343"/>
                    <a:pt x="43" y="343"/>
                    <a:pt x="43" y="345"/>
                  </a:cubicBezTo>
                  <a:cubicBezTo>
                    <a:pt x="45" y="345"/>
                    <a:pt x="45" y="345"/>
                    <a:pt x="45" y="345"/>
                  </a:cubicBezTo>
                  <a:cubicBezTo>
                    <a:pt x="45" y="343"/>
                    <a:pt x="43" y="342"/>
                    <a:pt x="42" y="338"/>
                  </a:cubicBezTo>
                  <a:cubicBezTo>
                    <a:pt x="42" y="366"/>
                    <a:pt x="42" y="366"/>
                    <a:pt x="42" y="366"/>
                  </a:cubicBezTo>
                  <a:close/>
                  <a:moveTo>
                    <a:pt x="73" y="366"/>
                  </a:moveTo>
                  <a:cubicBezTo>
                    <a:pt x="75" y="365"/>
                    <a:pt x="75" y="366"/>
                    <a:pt x="77" y="366"/>
                  </a:cubicBezTo>
                  <a:cubicBezTo>
                    <a:pt x="78" y="365"/>
                    <a:pt x="77" y="366"/>
                    <a:pt x="78" y="365"/>
                  </a:cubicBezTo>
                  <a:cubicBezTo>
                    <a:pt x="80" y="365"/>
                    <a:pt x="80" y="363"/>
                    <a:pt x="78" y="365"/>
                  </a:cubicBezTo>
                  <a:cubicBezTo>
                    <a:pt x="77" y="365"/>
                    <a:pt x="77" y="363"/>
                    <a:pt x="73" y="365"/>
                  </a:cubicBezTo>
                  <a:cubicBezTo>
                    <a:pt x="73" y="365"/>
                    <a:pt x="70" y="365"/>
                    <a:pt x="72" y="366"/>
                  </a:cubicBezTo>
                  <a:cubicBezTo>
                    <a:pt x="73" y="366"/>
                    <a:pt x="73" y="366"/>
                    <a:pt x="73" y="366"/>
                  </a:cubicBezTo>
                  <a:close/>
                  <a:moveTo>
                    <a:pt x="48" y="371"/>
                  </a:moveTo>
                  <a:cubicBezTo>
                    <a:pt x="49" y="371"/>
                    <a:pt x="48" y="370"/>
                    <a:pt x="49" y="370"/>
                  </a:cubicBezTo>
                  <a:cubicBezTo>
                    <a:pt x="51" y="370"/>
                    <a:pt x="49" y="371"/>
                    <a:pt x="51" y="371"/>
                  </a:cubicBezTo>
                  <a:cubicBezTo>
                    <a:pt x="52" y="371"/>
                    <a:pt x="52" y="371"/>
                    <a:pt x="54" y="370"/>
                  </a:cubicBezTo>
                  <a:cubicBezTo>
                    <a:pt x="54" y="368"/>
                    <a:pt x="52" y="368"/>
                    <a:pt x="51" y="368"/>
                  </a:cubicBezTo>
                  <a:cubicBezTo>
                    <a:pt x="49" y="368"/>
                    <a:pt x="48" y="366"/>
                    <a:pt x="45" y="366"/>
                  </a:cubicBezTo>
                  <a:cubicBezTo>
                    <a:pt x="43" y="366"/>
                    <a:pt x="43" y="368"/>
                    <a:pt x="45" y="368"/>
                  </a:cubicBezTo>
                  <a:cubicBezTo>
                    <a:pt x="45" y="368"/>
                    <a:pt x="45" y="368"/>
                    <a:pt x="45" y="371"/>
                  </a:cubicBezTo>
                  <a:cubicBezTo>
                    <a:pt x="45" y="371"/>
                    <a:pt x="46" y="371"/>
                    <a:pt x="48" y="371"/>
                  </a:cubicBezTo>
                  <a:close/>
                  <a:moveTo>
                    <a:pt x="54" y="371"/>
                  </a:moveTo>
                  <a:cubicBezTo>
                    <a:pt x="54" y="371"/>
                    <a:pt x="55" y="370"/>
                    <a:pt x="55" y="371"/>
                  </a:cubicBezTo>
                  <a:cubicBezTo>
                    <a:pt x="55" y="373"/>
                    <a:pt x="54" y="373"/>
                    <a:pt x="54" y="371"/>
                  </a:cubicBezTo>
                  <a:close/>
                  <a:moveTo>
                    <a:pt x="57" y="371"/>
                  </a:moveTo>
                  <a:cubicBezTo>
                    <a:pt x="55" y="371"/>
                    <a:pt x="57" y="370"/>
                    <a:pt x="58" y="370"/>
                  </a:cubicBezTo>
                  <a:cubicBezTo>
                    <a:pt x="58" y="371"/>
                    <a:pt x="58" y="371"/>
                    <a:pt x="57" y="371"/>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43" name="Freeform 234">
              <a:extLst>
                <a:ext uri="{FF2B5EF4-FFF2-40B4-BE49-F238E27FC236}">
                  <a16:creationId xmlns:a16="http://schemas.microsoft.com/office/drawing/2014/main" id="{21FC42E9-7CDA-B8B0-8EA8-796B46849886}"/>
                </a:ext>
              </a:extLst>
            </p:cNvPr>
            <p:cNvSpPr>
              <a:spLocks/>
            </p:cNvSpPr>
            <p:nvPr/>
          </p:nvSpPr>
          <p:spPr bwMode="auto">
            <a:xfrm>
              <a:off x="3576991" y="7203132"/>
              <a:ext cx="27132" cy="21047"/>
            </a:xfrm>
            <a:custGeom>
              <a:avLst/>
              <a:gdLst/>
              <a:ahLst/>
              <a:cxnLst>
                <a:cxn ang="0">
                  <a:pos x="1" y="4"/>
                </a:cxn>
                <a:cxn ang="0">
                  <a:pos x="6" y="2"/>
                </a:cxn>
                <a:cxn ang="0">
                  <a:pos x="1" y="4"/>
                </a:cxn>
              </a:cxnLst>
              <a:rect l="0" t="0" r="r" b="b"/>
              <a:pathLst>
                <a:path w="9" h="7">
                  <a:moveTo>
                    <a:pt x="1" y="4"/>
                  </a:moveTo>
                  <a:cubicBezTo>
                    <a:pt x="0" y="2"/>
                    <a:pt x="3" y="0"/>
                    <a:pt x="6" y="2"/>
                  </a:cubicBezTo>
                  <a:cubicBezTo>
                    <a:pt x="9" y="4"/>
                    <a:pt x="3" y="7"/>
                    <a:pt x="1" y="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44" name="Freeform 239">
              <a:extLst>
                <a:ext uri="{FF2B5EF4-FFF2-40B4-BE49-F238E27FC236}">
                  <a16:creationId xmlns:a16="http://schemas.microsoft.com/office/drawing/2014/main" id="{BB8C3FEA-6DDB-8EDC-8DA7-B6AA24BA35AD}"/>
                </a:ext>
              </a:extLst>
            </p:cNvPr>
            <p:cNvSpPr>
              <a:spLocks noEditPoints="1"/>
            </p:cNvSpPr>
            <p:nvPr/>
          </p:nvSpPr>
          <p:spPr bwMode="auto">
            <a:xfrm>
              <a:off x="2997625" y="4289040"/>
              <a:ext cx="154817" cy="197511"/>
            </a:xfrm>
            <a:custGeom>
              <a:avLst/>
              <a:gdLst/>
              <a:ahLst/>
              <a:cxnLst>
                <a:cxn ang="0">
                  <a:pos x="42" y="61"/>
                </a:cxn>
                <a:cxn ang="0">
                  <a:pos x="47" y="59"/>
                </a:cxn>
                <a:cxn ang="0">
                  <a:pos x="45" y="63"/>
                </a:cxn>
                <a:cxn ang="0">
                  <a:pos x="42" y="61"/>
                </a:cxn>
                <a:cxn ang="0">
                  <a:pos x="11" y="27"/>
                </a:cxn>
                <a:cxn ang="0">
                  <a:pos x="11" y="22"/>
                </a:cxn>
                <a:cxn ang="0">
                  <a:pos x="9" y="19"/>
                </a:cxn>
                <a:cxn ang="0">
                  <a:pos x="7" y="23"/>
                </a:cxn>
                <a:cxn ang="0">
                  <a:pos x="9" y="27"/>
                </a:cxn>
                <a:cxn ang="0">
                  <a:pos x="11" y="27"/>
                </a:cxn>
                <a:cxn ang="0">
                  <a:pos x="12" y="33"/>
                </a:cxn>
                <a:cxn ang="0">
                  <a:pos x="12" y="30"/>
                </a:cxn>
                <a:cxn ang="0">
                  <a:pos x="11" y="28"/>
                </a:cxn>
                <a:cxn ang="0">
                  <a:pos x="11" y="31"/>
                </a:cxn>
                <a:cxn ang="0">
                  <a:pos x="12" y="33"/>
                </a:cxn>
                <a:cxn ang="0">
                  <a:pos x="6" y="3"/>
                </a:cxn>
                <a:cxn ang="0">
                  <a:pos x="9" y="3"/>
                </a:cxn>
                <a:cxn ang="0">
                  <a:pos x="4" y="2"/>
                </a:cxn>
                <a:cxn ang="0">
                  <a:pos x="3" y="3"/>
                </a:cxn>
                <a:cxn ang="0">
                  <a:pos x="3" y="5"/>
                </a:cxn>
                <a:cxn ang="0">
                  <a:pos x="6" y="3"/>
                </a:cxn>
                <a:cxn ang="0">
                  <a:pos x="17" y="8"/>
                </a:cxn>
                <a:cxn ang="0">
                  <a:pos x="15" y="5"/>
                </a:cxn>
                <a:cxn ang="0">
                  <a:pos x="11" y="0"/>
                </a:cxn>
                <a:cxn ang="0">
                  <a:pos x="12" y="2"/>
                </a:cxn>
                <a:cxn ang="0">
                  <a:pos x="15" y="5"/>
                </a:cxn>
                <a:cxn ang="0">
                  <a:pos x="15" y="8"/>
                </a:cxn>
                <a:cxn ang="0">
                  <a:pos x="15" y="11"/>
                </a:cxn>
                <a:cxn ang="0">
                  <a:pos x="17" y="8"/>
                </a:cxn>
                <a:cxn ang="0">
                  <a:pos x="48" y="49"/>
                </a:cxn>
                <a:cxn ang="0">
                  <a:pos x="50" y="49"/>
                </a:cxn>
                <a:cxn ang="0">
                  <a:pos x="47" y="47"/>
                </a:cxn>
                <a:cxn ang="0">
                  <a:pos x="48" y="49"/>
                </a:cxn>
                <a:cxn ang="0">
                  <a:pos x="23" y="19"/>
                </a:cxn>
                <a:cxn ang="0">
                  <a:pos x="21" y="23"/>
                </a:cxn>
                <a:cxn ang="0">
                  <a:pos x="23" y="25"/>
                </a:cxn>
                <a:cxn ang="0">
                  <a:pos x="23" y="23"/>
                </a:cxn>
                <a:cxn ang="0">
                  <a:pos x="23" y="17"/>
                </a:cxn>
                <a:cxn ang="0">
                  <a:pos x="18" y="16"/>
                </a:cxn>
                <a:cxn ang="0">
                  <a:pos x="23" y="19"/>
                </a:cxn>
                <a:cxn ang="0">
                  <a:pos x="39" y="47"/>
                </a:cxn>
                <a:cxn ang="0">
                  <a:pos x="39" y="49"/>
                </a:cxn>
                <a:cxn ang="0">
                  <a:pos x="41" y="44"/>
                </a:cxn>
                <a:cxn ang="0">
                  <a:pos x="38" y="42"/>
                </a:cxn>
                <a:cxn ang="0">
                  <a:pos x="39" y="45"/>
                </a:cxn>
                <a:cxn ang="0">
                  <a:pos x="39" y="47"/>
                </a:cxn>
                <a:cxn ang="0">
                  <a:pos x="26" y="36"/>
                </a:cxn>
                <a:cxn ang="0">
                  <a:pos x="26" y="36"/>
                </a:cxn>
                <a:cxn ang="0">
                  <a:pos x="24" y="34"/>
                </a:cxn>
                <a:cxn ang="0">
                  <a:pos x="26" y="36"/>
                </a:cxn>
                <a:cxn ang="0">
                  <a:pos x="29" y="28"/>
                </a:cxn>
                <a:cxn ang="0">
                  <a:pos x="27" y="23"/>
                </a:cxn>
                <a:cxn ang="0">
                  <a:pos x="27" y="25"/>
                </a:cxn>
                <a:cxn ang="0">
                  <a:pos x="29" y="28"/>
                </a:cxn>
                <a:cxn ang="0">
                  <a:pos x="29" y="30"/>
                </a:cxn>
                <a:cxn ang="0">
                  <a:pos x="29" y="28"/>
                </a:cxn>
                <a:cxn ang="0">
                  <a:pos x="33" y="42"/>
                </a:cxn>
                <a:cxn ang="0">
                  <a:pos x="33" y="41"/>
                </a:cxn>
                <a:cxn ang="0">
                  <a:pos x="32" y="39"/>
                </a:cxn>
                <a:cxn ang="0">
                  <a:pos x="30" y="34"/>
                </a:cxn>
                <a:cxn ang="0">
                  <a:pos x="32" y="38"/>
                </a:cxn>
                <a:cxn ang="0">
                  <a:pos x="32" y="41"/>
                </a:cxn>
                <a:cxn ang="0">
                  <a:pos x="33" y="42"/>
                </a:cxn>
              </a:cxnLst>
              <a:rect l="0" t="0" r="r" b="b"/>
              <a:pathLst>
                <a:path w="50" h="63">
                  <a:moveTo>
                    <a:pt x="42" y="61"/>
                  </a:moveTo>
                  <a:cubicBezTo>
                    <a:pt x="45" y="58"/>
                    <a:pt x="47" y="61"/>
                    <a:pt x="47" y="59"/>
                  </a:cubicBezTo>
                  <a:cubicBezTo>
                    <a:pt x="48" y="56"/>
                    <a:pt x="50" y="61"/>
                    <a:pt x="45" y="63"/>
                  </a:cubicBezTo>
                  <a:cubicBezTo>
                    <a:pt x="42" y="63"/>
                    <a:pt x="42" y="63"/>
                    <a:pt x="42" y="61"/>
                  </a:cubicBezTo>
                  <a:close/>
                  <a:moveTo>
                    <a:pt x="11" y="27"/>
                  </a:moveTo>
                  <a:cubicBezTo>
                    <a:pt x="12" y="25"/>
                    <a:pt x="12" y="23"/>
                    <a:pt x="11" y="22"/>
                  </a:cubicBezTo>
                  <a:cubicBezTo>
                    <a:pt x="9" y="20"/>
                    <a:pt x="9" y="19"/>
                    <a:pt x="9" y="19"/>
                  </a:cubicBezTo>
                  <a:cubicBezTo>
                    <a:pt x="7" y="19"/>
                    <a:pt x="7" y="20"/>
                    <a:pt x="7" y="23"/>
                  </a:cubicBezTo>
                  <a:cubicBezTo>
                    <a:pt x="6" y="25"/>
                    <a:pt x="6" y="25"/>
                    <a:pt x="9" y="27"/>
                  </a:cubicBezTo>
                  <a:cubicBezTo>
                    <a:pt x="11" y="28"/>
                    <a:pt x="11" y="27"/>
                    <a:pt x="11" y="27"/>
                  </a:cubicBezTo>
                  <a:close/>
                  <a:moveTo>
                    <a:pt x="12" y="33"/>
                  </a:moveTo>
                  <a:cubicBezTo>
                    <a:pt x="13" y="33"/>
                    <a:pt x="13" y="33"/>
                    <a:pt x="12" y="30"/>
                  </a:cubicBezTo>
                  <a:cubicBezTo>
                    <a:pt x="12" y="27"/>
                    <a:pt x="12" y="30"/>
                    <a:pt x="11" y="28"/>
                  </a:cubicBezTo>
                  <a:cubicBezTo>
                    <a:pt x="9" y="27"/>
                    <a:pt x="9" y="30"/>
                    <a:pt x="11" y="31"/>
                  </a:cubicBezTo>
                  <a:cubicBezTo>
                    <a:pt x="12" y="33"/>
                    <a:pt x="11" y="33"/>
                    <a:pt x="12" y="33"/>
                  </a:cubicBezTo>
                  <a:close/>
                  <a:moveTo>
                    <a:pt x="6" y="3"/>
                  </a:moveTo>
                  <a:cubicBezTo>
                    <a:pt x="9" y="3"/>
                    <a:pt x="9" y="5"/>
                    <a:pt x="9" y="3"/>
                  </a:cubicBezTo>
                  <a:cubicBezTo>
                    <a:pt x="11" y="2"/>
                    <a:pt x="7" y="3"/>
                    <a:pt x="4" y="2"/>
                  </a:cubicBezTo>
                  <a:cubicBezTo>
                    <a:pt x="1" y="2"/>
                    <a:pt x="6" y="5"/>
                    <a:pt x="3" y="3"/>
                  </a:cubicBezTo>
                  <a:cubicBezTo>
                    <a:pt x="1" y="3"/>
                    <a:pt x="0" y="3"/>
                    <a:pt x="3" y="5"/>
                  </a:cubicBezTo>
                  <a:cubicBezTo>
                    <a:pt x="3" y="5"/>
                    <a:pt x="3" y="5"/>
                    <a:pt x="6" y="3"/>
                  </a:cubicBezTo>
                  <a:close/>
                  <a:moveTo>
                    <a:pt x="17" y="8"/>
                  </a:moveTo>
                  <a:cubicBezTo>
                    <a:pt x="17" y="8"/>
                    <a:pt x="17" y="5"/>
                    <a:pt x="15" y="5"/>
                  </a:cubicBezTo>
                  <a:cubicBezTo>
                    <a:pt x="13" y="3"/>
                    <a:pt x="13" y="0"/>
                    <a:pt x="11" y="0"/>
                  </a:cubicBezTo>
                  <a:cubicBezTo>
                    <a:pt x="7" y="0"/>
                    <a:pt x="11" y="0"/>
                    <a:pt x="12" y="2"/>
                  </a:cubicBezTo>
                  <a:cubicBezTo>
                    <a:pt x="13" y="2"/>
                    <a:pt x="13" y="3"/>
                    <a:pt x="15" y="5"/>
                  </a:cubicBezTo>
                  <a:cubicBezTo>
                    <a:pt x="17" y="6"/>
                    <a:pt x="15" y="5"/>
                    <a:pt x="15" y="8"/>
                  </a:cubicBezTo>
                  <a:cubicBezTo>
                    <a:pt x="15" y="11"/>
                    <a:pt x="12" y="8"/>
                    <a:pt x="15" y="11"/>
                  </a:cubicBezTo>
                  <a:cubicBezTo>
                    <a:pt x="15" y="13"/>
                    <a:pt x="15" y="8"/>
                    <a:pt x="17" y="8"/>
                  </a:cubicBezTo>
                  <a:close/>
                  <a:moveTo>
                    <a:pt x="48" y="49"/>
                  </a:moveTo>
                  <a:cubicBezTo>
                    <a:pt x="50" y="49"/>
                    <a:pt x="50" y="49"/>
                    <a:pt x="50" y="49"/>
                  </a:cubicBezTo>
                  <a:cubicBezTo>
                    <a:pt x="50" y="47"/>
                    <a:pt x="47" y="47"/>
                    <a:pt x="47" y="47"/>
                  </a:cubicBezTo>
                  <a:cubicBezTo>
                    <a:pt x="47" y="47"/>
                    <a:pt x="47" y="49"/>
                    <a:pt x="48" y="49"/>
                  </a:cubicBezTo>
                  <a:close/>
                  <a:moveTo>
                    <a:pt x="23" y="19"/>
                  </a:moveTo>
                  <a:cubicBezTo>
                    <a:pt x="24" y="22"/>
                    <a:pt x="21" y="22"/>
                    <a:pt x="21" y="23"/>
                  </a:cubicBezTo>
                  <a:cubicBezTo>
                    <a:pt x="23" y="23"/>
                    <a:pt x="23" y="27"/>
                    <a:pt x="23" y="25"/>
                  </a:cubicBezTo>
                  <a:cubicBezTo>
                    <a:pt x="24" y="25"/>
                    <a:pt x="23" y="25"/>
                    <a:pt x="23" y="23"/>
                  </a:cubicBezTo>
                  <a:cubicBezTo>
                    <a:pt x="23" y="20"/>
                    <a:pt x="24" y="20"/>
                    <a:pt x="23" y="17"/>
                  </a:cubicBezTo>
                  <a:cubicBezTo>
                    <a:pt x="21" y="16"/>
                    <a:pt x="18" y="14"/>
                    <a:pt x="18" y="16"/>
                  </a:cubicBezTo>
                  <a:cubicBezTo>
                    <a:pt x="18" y="16"/>
                    <a:pt x="21" y="17"/>
                    <a:pt x="23" y="19"/>
                  </a:cubicBezTo>
                  <a:close/>
                  <a:moveTo>
                    <a:pt x="39" y="47"/>
                  </a:moveTo>
                  <a:cubicBezTo>
                    <a:pt x="38" y="49"/>
                    <a:pt x="38" y="50"/>
                    <a:pt x="39" y="49"/>
                  </a:cubicBezTo>
                  <a:cubicBezTo>
                    <a:pt x="42" y="47"/>
                    <a:pt x="42" y="45"/>
                    <a:pt x="41" y="44"/>
                  </a:cubicBezTo>
                  <a:cubicBezTo>
                    <a:pt x="41" y="42"/>
                    <a:pt x="41" y="44"/>
                    <a:pt x="38" y="42"/>
                  </a:cubicBezTo>
                  <a:cubicBezTo>
                    <a:pt x="36" y="42"/>
                    <a:pt x="38" y="45"/>
                    <a:pt x="39" y="45"/>
                  </a:cubicBezTo>
                  <a:cubicBezTo>
                    <a:pt x="41" y="44"/>
                    <a:pt x="41" y="45"/>
                    <a:pt x="39" y="47"/>
                  </a:cubicBezTo>
                  <a:close/>
                  <a:moveTo>
                    <a:pt x="26" y="36"/>
                  </a:moveTo>
                  <a:cubicBezTo>
                    <a:pt x="27" y="38"/>
                    <a:pt x="27" y="36"/>
                    <a:pt x="26" y="36"/>
                  </a:cubicBezTo>
                  <a:cubicBezTo>
                    <a:pt x="26" y="34"/>
                    <a:pt x="24" y="33"/>
                    <a:pt x="24" y="34"/>
                  </a:cubicBezTo>
                  <a:cubicBezTo>
                    <a:pt x="24" y="36"/>
                    <a:pt x="24" y="34"/>
                    <a:pt x="26" y="36"/>
                  </a:cubicBezTo>
                  <a:close/>
                  <a:moveTo>
                    <a:pt x="29" y="28"/>
                  </a:moveTo>
                  <a:cubicBezTo>
                    <a:pt x="29" y="27"/>
                    <a:pt x="29" y="25"/>
                    <a:pt x="27" y="23"/>
                  </a:cubicBezTo>
                  <a:cubicBezTo>
                    <a:pt x="26" y="23"/>
                    <a:pt x="26" y="23"/>
                    <a:pt x="27" y="25"/>
                  </a:cubicBezTo>
                  <a:cubicBezTo>
                    <a:pt x="27" y="25"/>
                    <a:pt x="27" y="27"/>
                    <a:pt x="29" y="28"/>
                  </a:cubicBezTo>
                  <a:cubicBezTo>
                    <a:pt x="30" y="30"/>
                    <a:pt x="27" y="31"/>
                    <a:pt x="29" y="30"/>
                  </a:cubicBezTo>
                  <a:cubicBezTo>
                    <a:pt x="30" y="30"/>
                    <a:pt x="30" y="28"/>
                    <a:pt x="29" y="28"/>
                  </a:cubicBezTo>
                  <a:close/>
                  <a:moveTo>
                    <a:pt x="33" y="42"/>
                  </a:moveTo>
                  <a:cubicBezTo>
                    <a:pt x="33" y="42"/>
                    <a:pt x="35" y="42"/>
                    <a:pt x="33" y="41"/>
                  </a:cubicBezTo>
                  <a:cubicBezTo>
                    <a:pt x="33" y="39"/>
                    <a:pt x="32" y="39"/>
                    <a:pt x="32" y="39"/>
                  </a:cubicBezTo>
                  <a:cubicBezTo>
                    <a:pt x="32" y="38"/>
                    <a:pt x="30" y="34"/>
                    <a:pt x="30" y="34"/>
                  </a:cubicBezTo>
                  <a:cubicBezTo>
                    <a:pt x="29" y="33"/>
                    <a:pt x="30" y="36"/>
                    <a:pt x="32" y="38"/>
                  </a:cubicBezTo>
                  <a:cubicBezTo>
                    <a:pt x="32" y="41"/>
                    <a:pt x="30" y="38"/>
                    <a:pt x="32" y="41"/>
                  </a:cubicBezTo>
                  <a:cubicBezTo>
                    <a:pt x="32" y="41"/>
                    <a:pt x="33" y="41"/>
                    <a:pt x="33" y="42"/>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45" name="Freeform 240">
              <a:extLst>
                <a:ext uri="{FF2B5EF4-FFF2-40B4-BE49-F238E27FC236}">
                  <a16:creationId xmlns:a16="http://schemas.microsoft.com/office/drawing/2014/main" id="{9B1480AE-A647-B379-11FE-13BE8D7A188A}"/>
                </a:ext>
              </a:extLst>
            </p:cNvPr>
            <p:cNvSpPr>
              <a:spLocks noEditPoints="1"/>
            </p:cNvSpPr>
            <p:nvPr/>
          </p:nvSpPr>
          <p:spPr bwMode="auto">
            <a:xfrm>
              <a:off x="2855577" y="4407222"/>
              <a:ext cx="266541" cy="116564"/>
            </a:xfrm>
            <a:custGeom>
              <a:avLst/>
              <a:gdLst/>
              <a:ahLst/>
              <a:cxnLst>
                <a:cxn ang="0">
                  <a:pos x="8" y="13"/>
                </a:cxn>
                <a:cxn ang="0">
                  <a:pos x="3" y="15"/>
                </a:cxn>
                <a:cxn ang="0">
                  <a:pos x="0" y="13"/>
                </a:cxn>
                <a:cxn ang="0">
                  <a:pos x="4" y="10"/>
                </a:cxn>
                <a:cxn ang="0">
                  <a:pos x="17" y="3"/>
                </a:cxn>
                <a:cxn ang="0">
                  <a:pos x="24" y="1"/>
                </a:cxn>
                <a:cxn ang="0">
                  <a:pos x="30" y="1"/>
                </a:cxn>
                <a:cxn ang="0">
                  <a:pos x="35" y="3"/>
                </a:cxn>
                <a:cxn ang="0">
                  <a:pos x="42" y="6"/>
                </a:cxn>
                <a:cxn ang="0">
                  <a:pos x="50" y="10"/>
                </a:cxn>
                <a:cxn ang="0">
                  <a:pos x="58" y="13"/>
                </a:cxn>
                <a:cxn ang="0">
                  <a:pos x="59" y="15"/>
                </a:cxn>
                <a:cxn ang="0">
                  <a:pos x="62" y="18"/>
                </a:cxn>
                <a:cxn ang="0">
                  <a:pos x="65" y="20"/>
                </a:cxn>
                <a:cxn ang="0">
                  <a:pos x="70" y="21"/>
                </a:cxn>
                <a:cxn ang="0">
                  <a:pos x="74" y="23"/>
                </a:cxn>
                <a:cxn ang="0">
                  <a:pos x="76" y="26"/>
                </a:cxn>
                <a:cxn ang="0">
                  <a:pos x="82" y="29"/>
                </a:cxn>
                <a:cxn ang="0">
                  <a:pos x="85" y="32"/>
                </a:cxn>
                <a:cxn ang="0">
                  <a:pos x="79" y="34"/>
                </a:cxn>
                <a:cxn ang="0">
                  <a:pos x="64" y="34"/>
                </a:cxn>
                <a:cxn ang="0">
                  <a:pos x="61" y="30"/>
                </a:cxn>
                <a:cxn ang="0">
                  <a:pos x="56" y="26"/>
                </a:cxn>
                <a:cxn ang="0">
                  <a:pos x="50" y="20"/>
                </a:cxn>
                <a:cxn ang="0">
                  <a:pos x="42" y="17"/>
                </a:cxn>
                <a:cxn ang="0">
                  <a:pos x="32" y="12"/>
                </a:cxn>
                <a:cxn ang="0">
                  <a:pos x="23" y="10"/>
                </a:cxn>
                <a:cxn ang="0">
                  <a:pos x="26" y="7"/>
                </a:cxn>
                <a:cxn ang="0">
                  <a:pos x="15" y="9"/>
                </a:cxn>
                <a:cxn ang="0">
                  <a:pos x="8" y="13"/>
                </a:cxn>
                <a:cxn ang="0">
                  <a:pos x="18" y="18"/>
                </a:cxn>
                <a:cxn ang="0">
                  <a:pos x="15" y="13"/>
                </a:cxn>
                <a:cxn ang="0">
                  <a:pos x="18" y="18"/>
                </a:cxn>
                <a:cxn ang="0">
                  <a:pos x="50" y="9"/>
                </a:cxn>
                <a:cxn ang="0">
                  <a:pos x="51" y="7"/>
                </a:cxn>
                <a:cxn ang="0">
                  <a:pos x="50" y="9"/>
                </a:cxn>
                <a:cxn ang="0">
                  <a:pos x="53" y="9"/>
                </a:cxn>
                <a:cxn ang="0">
                  <a:pos x="55" y="10"/>
                </a:cxn>
                <a:cxn ang="0">
                  <a:pos x="53" y="9"/>
                </a:cxn>
              </a:cxnLst>
              <a:rect l="0" t="0" r="r" b="b"/>
              <a:pathLst>
                <a:path w="86" h="37">
                  <a:moveTo>
                    <a:pt x="8" y="13"/>
                  </a:moveTo>
                  <a:cubicBezTo>
                    <a:pt x="4" y="13"/>
                    <a:pt x="3" y="17"/>
                    <a:pt x="3" y="15"/>
                  </a:cubicBezTo>
                  <a:cubicBezTo>
                    <a:pt x="3" y="13"/>
                    <a:pt x="0" y="15"/>
                    <a:pt x="0" y="13"/>
                  </a:cubicBezTo>
                  <a:cubicBezTo>
                    <a:pt x="0" y="12"/>
                    <a:pt x="4" y="13"/>
                    <a:pt x="4" y="10"/>
                  </a:cubicBezTo>
                  <a:cubicBezTo>
                    <a:pt x="3" y="9"/>
                    <a:pt x="8" y="4"/>
                    <a:pt x="17" y="3"/>
                  </a:cubicBezTo>
                  <a:cubicBezTo>
                    <a:pt x="21" y="3"/>
                    <a:pt x="20" y="0"/>
                    <a:pt x="24" y="1"/>
                  </a:cubicBezTo>
                  <a:cubicBezTo>
                    <a:pt x="30" y="3"/>
                    <a:pt x="29" y="0"/>
                    <a:pt x="30" y="1"/>
                  </a:cubicBezTo>
                  <a:cubicBezTo>
                    <a:pt x="32" y="3"/>
                    <a:pt x="33" y="0"/>
                    <a:pt x="35" y="3"/>
                  </a:cubicBezTo>
                  <a:cubicBezTo>
                    <a:pt x="36" y="4"/>
                    <a:pt x="39" y="1"/>
                    <a:pt x="42" y="6"/>
                  </a:cubicBezTo>
                  <a:cubicBezTo>
                    <a:pt x="45" y="10"/>
                    <a:pt x="45" y="6"/>
                    <a:pt x="50" y="10"/>
                  </a:cubicBezTo>
                  <a:cubicBezTo>
                    <a:pt x="56" y="13"/>
                    <a:pt x="58" y="12"/>
                    <a:pt x="58" y="13"/>
                  </a:cubicBezTo>
                  <a:cubicBezTo>
                    <a:pt x="56" y="15"/>
                    <a:pt x="59" y="17"/>
                    <a:pt x="59" y="15"/>
                  </a:cubicBezTo>
                  <a:cubicBezTo>
                    <a:pt x="58" y="13"/>
                    <a:pt x="61" y="15"/>
                    <a:pt x="62" y="18"/>
                  </a:cubicBezTo>
                  <a:cubicBezTo>
                    <a:pt x="65" y="20"/>
                    <a:pt x="65" y="18"/>
                    <a:pt x="65" y="20"/>
                  </a:cubicBezTo>
                  <a:cubicBezTo>
                    <a:pt x="67" y="23"/>
                    <a:pt x="68" y="20"/>
                    <a:pt x="70" y="21"/>
                  </a:cubicBezTo>
                  <a:cubicBezTo>
                    <a:pt x="71" y="23"/>
                    <a:pt x="73" y="20"/>
                    <a:pt x="74" y="23"/>
                  </a:cubicBezTo>
                  <a:cubicBezTo>
                    <a:pt x="74" y="26"/>
                    <a:pt x="70" y="24"/>
                    <a:pt x="76" y="26"/>
                  </a:cubicBezTo>
                  <a:cubicBezTo>
                    <a:pt x="80" y="26"/>
                    <a:pt x="80" y="27"/>
                    <a:pt x="82" y="29"/>
                  </a:cubicBezTo>
                  <a:cubicBezTo>
                    <a:pt x="83" y="30"/>
                    <a:pt x="86" y="29"/>
                    <a:pt x="85" y="32"/>
                  </a:cubicBezTo>
                  <a:cubicBezTo>
                    <a:pt x="83" y="34"/>
                    <a:pt x="83" y="30"/>
                    <a:pt x="79" y="34"/>
                  </a:cubicBezTo>
                  <a:cubicBezTo>
                    <a:pt x="73" y="37"/>
                    <a:pt x="76" y="32"/>
                    <a:pt x="64" y="34"/>
                  </a:cubicBezTo>
                  <a:cubicBezTo>
                    <a:pt x="51" y="35"/>
                    <a:pt x="58" y="34"/>
                    <a:pt x="61" y="30"/>
                  </a:cubicBezTo>
                  <a:cubicBezTo>
                    <a:pt x="64" y="27"/>
                    <a:pt x="61" y="26"/>
                    <a:pt x="56" y="26"/>
                  </a:cubicBezTo>
                  <a:cubicBezTo>
                    <a:pt x="51" y="26"/>
                    <a:pt x="51" y="23"/>
                    <a:pt x="50" y="20"/>
                  </a:cubicBezTo>
                  <a:cubicBezTo>
                    <a:pt x="48" y="15"/>
                    <a:pt x="47" y="18"/>
                    <a:pt x="42" y="17"/>
                  </a:cubicBezTo>
                  <a:cubicBezTo>
                    <a:pt x="36" y="15"/>
                    <a:pt x="38" y="12"/>
                    <a:pt x="32" y="12"/>
                  </a:cubicBezTo>
                  <a:cubicBezTo>
                    <a:pt x="26" y="12"/>
                    <a:pt x="26" y="12"/>
                    <a:pt x="23" y="10"/>
                  </a:cubicBezTo>
                  <a:cubicBezTo>
                    <a:pt x="21" y="9"/>
                    <a:pt x="27" y="7"/>
                    <a:pt x="26" y="7"/>
                  </a:cubicBezTo>
                  <a:cubicBezTo>
                    <a:pt x="24" y="6"/>
                    <a:pt x="18" y="4"/>
                    <a:pt x="15" y="9"/>
                  </a:cubicBezTo>
                  <a:cubicBezTo>
                    <a:pt x="11" y="12"/>
                    <a:pt x="8" y="10"/>
                    <a:pt x="8" y="13"/>
                  </a:cubicBezTo>
                  <a:close/>
                  <a:moveTo>
                    <a:pt x="18" y="18"/>
                  </a:moveTo>
                  <a:cubicBezTo>
                    <a:pt x="14" y="20"/>
                    <a:pt x="14" y="13"/>
                    <a:pt x="15" y="13"/>
                  </a:cubicBezTo>
                  <a:cubicBezTo>
                    <a:pt x="18" y="13"/>
                    <a:pt x="20" y="18"/>
                    <a:pt x="18" y="18"/>
                  </a:cubicBezTo>
                  <a:close/>
                  <a:moveTo>
                    <a:pt x="50" y="9"/>
                  </a:moveTo>
                  <a:cubicBezTo>
                    <a:pt x="48" y="7"/>
                    <a:pt x="50" y="7"/>
                    <a:pt x="51" y="7"/>
                  </a:cubicBezTo>
                  <a:cubicBezTo>
                    <a:pt x="51" y="9"/>
                    <a:pt x="51" y="9"/>
                    <a:pt x="50" y="9"/>
                  </a:cubicBezTo>
                  <a:close/>
                  <a:moveTo>
                    <a:pt x="53" y="9"/>
                  </a:moveTo>
                  <a:cubicBezTo>
                    <a:pt x="53" y="9"/>
                    <a:pt x="56" y="10"/>
                    <a:pt x="55" y="10"/>
                  </a:cubicBezTo>
                  <a:cubicBezTo>
                    <a:pt x="53" y="10"/>
                    <a:pt x="51" y="10"/>
                    <a:pt x="53" y="9"/>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46" name="Freeform 241">
              <a:extLst>
                <a:ext uri="{FF2B5EF4-FFF2-40B4-BE49-F238E27FC236}">
                  <a16:creationId xmlns:a16="http://schemas.microsoft.com/office/drawing/2014/main" id="{998AE958-B2E9-4A5F-F891-BEAA98A75854}"/>
                </a:ext>
              </a:extLst>
            </p:cNvPr>
            <p:cNvSpPr>
              <a:spLocks/>
            </p:cNvSpPr>
            <p:nvPr/>
          </p:nvSpPr>
          <p:spPr bwMode="auto">
            <a:xfrm>
              <a:off x="3138078" y="4543213"/>
              <a:ext cx="14364" cy="9713"/>
            </a:xfrm>
            <a:custGeom>
              <a:avLst/>
              <a:gdLst/>
              <a:ahLst/>
              <a:cxnLst>
                <a:cxn ang="0">
                  <a:pos x="0" y="2"/>
                </a:cxn>
                <a:cxn ang="0">
                  <a:pos x="5" y="3"/>
                </a:cxn>
                <a:cxn ang="0">
                  <a:pos x="0" y="2"/>
                </a:cxn>
              </a:cxnLst>
              <a:rect l="0" t="0" r="r" b="b"/>
              <a:pathLst>
                <a:path w="5" h="3">
                  <a:moveTo>
                    <a:pt x="0" y="2"/>
                  </a:moveTo>
                  <a:cubicBezTo>
                    <a:pt x="0" y="0"/>
                    <a:pt x="5" y="2"/>
                    <a:pt x="5" y="3"/>
                  </a:cubicBezTo>
                  <a:cubicBezTo>
                    <a:pt x="0" y="2"/>
                    <a:pt x="0"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47" name="Freeform 242">
              <a:extLst>
                <a:ext uri="{FF2B5EF4-FFF2-40B4-BE49-F238E27FC236}">
                  <a16:creationId xmlns:a16="http://schemas.microsoft.com/office/drawing/2014/main" id="{63B0DFED-606B-6081-59BA-745BEC06E5BC}"/>
                </a:ext>
              </a:extLst>
            </p:cNvPr>
            <p:cNvSpPr>
              <a:spLocks/>
            </p:cNvSpPr>
            <p:nvPr/>
          </p:nvSpPr>
          <p:spPr bwMode="auto">
            <a:xfrm>
              <a:off x="3237033" y="4747201"/>
              <a:ext cx="17557" cy="17808"/>
            </a:xfrm>
            <a:custGeom>
              <a:avLst/>
              <a:gdLst/>
              <a:ahLst/>
              <a:cxnLst>
                <a:cxn ang="0">
                  <a:pos x="3" y="3"/>
                </a:cxn>
                <a:cxn ang="0">
                  <a:pos x="2" y="2"/>
                </a:cxn>
                <a:cxn ang="0">
                  <a:pos x="3" y="3"/>
                </a:cxn>
                <a:cxn ang="0">
                  <a:pos x="3" y="3"/>
                </a:cxn>
              </a:cxnLst>
              <a:rect l="0" t="0" r="r" b="b"/>
              <a:pathLst>
                <a:path w="6" h="6">
                  <a:moveTo>
                    <a:pt x="3" y="3"/>
                  </a:moveTo>
                  <a:cubicBezTo>
                    <a:pt x="2" y="2"/>
                    <a:pt x="0" y="0"/>
                    <a:pt x="2" y="2"/>
                  </a:cubicBezTo>
                  <a:cubicBezTo>
                    <a:pt x="3" y="2"/>
                    <a:pt x="2" y="3"/>
                    <a:pt x="3" y="3"/>
                  </a:cubicBezTo>
                  <a:cubicBezTo>
                    <a:pt x="5" y="3"/>
                    <a:pt x="6" y="6"/>
                    <a:pt x="3"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48" name="Freeform 243">
              <a:extLst>
                <a:ext uri="{FF2B5EF4-FFF2-40B4-BE49-F238E27FC236}">
                  <a16:creationId xmlns:a16="http://schemas.microsoft.com/office/drawing/2014/main" id="{1E2785B9-3211-E923-B122-9F0677F3BE3D}"/>
                </a:ext>
              </a:extLst>
            </p:cNvPr>
            <p:cNvSpPr>
              <a:spLocks/>
            </p:cNvSpPr>
            <p:nvPr/>
          </p:nvSpPr>
          <p:spPr bwMode="auto">
            <a:xfrm>
              <a:off x="3254589" y="4753676"/>
              <a:ext cx="9577" cy="11332"/>
            </a:xfrm>
            <a:custGeom>
              <a:avLst/>
              <a:gdLst/>
              <a:ahLst/>
              <a:cxnLst>
                <a:cxn ang="0">
                  <a:pos x="2" y="1"/>
                </a:cxn>
                <a:cxn ang="0">
                  <a:pos x="2" y="0"/>
                </a:cxn>
                <a:cxn ang="0">
                  <a:pos x="2" y="3"/>
                </a:cxn>
                <a:cxn ang="0">
                  <a:pos x="2" y="1"/>
                </a:cxn>
              </a:cxnLst>
              <a:rect l="0" t="0" r="r" b="b"/>
              <a:pathLst>
                <a:path w="3" h="4">
                  <a:moveTo>
                    <a:pt x="2" y="1"/>
                  </a:moveTo>
                  <a:cubicBezTo>
                    <a:pt x="0" y="1"/>
                    <a:pt x="2" y="0"/>
                    <a:pt x="2" y="0"/>
                  </a:cubicBezTo>
                  <a:cubicBezTo>
                    <a:pt x="3" y="1"/>
                    <a:pt x="3" y="4"/>
                    <a:pt x="2" y="3"/>
                  </a:cubicBezTo>
                  <a:cubicBezTo>
                    <a:pt x="2" y="1"/>
                    <a:pt x="2" y="1"/>
                    <a:pt x="2"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49" name="Freeform 244">
              <a:extLst>
                <a:ext uri="{FF2B5EF4-FFF2-40B4-BE49-F238E27FC236}">
                  <a16:creationId xmlns:a16="http://schemas.microsoft.com/office/drawing/2014/main" id="{EB537346-47AE-36E5-2A40-68BAE92FB9F2}"/>
                </a:ext>
              </a:extLst>
            </p:cNvPr>
            <p:cNvSpPr>
              <a:spLocks/>
            </p:cNvSpPr>
            <p:nvPr/>
          </p:nvSpPr>
          <p:spPr bwMode="auto">
            <a:xfrm>
              <a:off x="3359929" y="4787673"/>
              <a:ext cx="19152" cy="9713"/>
            </a:xfrm>
            <a:custGeom>
              <a:avLst/>
              <a:gdLst/>
              <a:ahLst/>
              <a:cxnLst>
                <a:cxn ang="0">
                  <a:pos x="0" y="2"/>
                </a:cxn>
                <a:cxn ang="0">
                  <a:pos x="3" y="2"/>
                </a:cxn>
                <a:cxn ang="0">
                  <a:pos x="5" y="3"/>
                </a:cxn>
                <a:cxn ang="0">
                  <a:pos x="2" y="3"/>
                </a:cxn>
                <a:cxn ang="0">
                  <a:pos x="0" y="2"/>
                </a:cxn>
              </a:cxnLst>
              <a:rect l="0" t="0" r="r" b="b"/>
              <a:pathLst>
                <a:path w="6" h="3">
                  <a:moveTo>
                    <a:pt x="0" y="2"/>
                  </a:moveTo>
                  <a:cubicBezTo>
                    <a:pt x="0" y="0"/>
                    <a:pt x="2" y="3"/>
                    <a:pt x="3" y="2"/>
                  </a:cubicBezTo>
                  <a:cubicBezTo>
                    <a:pt x="5" y="0"/>
                    <a:pt x="6" y="2"/>
                    <a:pt x="5" y="3"/>
                  </a:cubicBezTo>
                  <a:cubicBezTo>
                    <a:pt x="3" y="3"/>
                    <a:pt x="2" y="3"/>
                    <a:pt x="2" y="3"/>
                  </a:cubicBezTo>
                  <a:cubicBezTo>
                    <a:pt x="2" y="3"/>
                    <a:pt x="0" y="3"/>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0" name="Freeform 245">
              <a:extLst>
                <a:ext uri="{FF2B5EF4-FFF2-40B4-BE49-F238E27FC236}">
                  <a16:creationId xmlns:a16="http://schemas.microsoft.com/office/drawing/2014/main" id="{50FFF211-2720-109D-901D-BE56A3B0D381}"/>
                </a:ext>
              </a:extLst>
            </p:cNvPr>
            <p:cNvSpPr>
              <a:spLocks/>
            </p:cNvSpPr>
            <p:nvPr/>
          </p:nvSpPr>
          <p:spPr bwMode="auto">
            <a:xfrm>
              <a:off x="3441328" y="4857288"/>
              <a:ext cx="3192" cy="3238"/>
            </a:xfrm>
            <a:custGeom>
              <a:avLst/>
              <a:gdLst/>
              <a:ahLst/>
              <a:cxnLst>
                <a:cxn ang="0">
                  <a:pos x="1" y="0"/>
                </a:cxn>
                <a:cxn ang="0">
                  <a:pos x="0" y="1"/>
                </a:cxn>
                <a:cxn ang="0">
                  <a:pos x="1" y="0"/>
                </a:cxn>
              </a:cxnLst>
              <a:rect l="0" t="0" r="r" b="b"/>
              <a:pathLst>
                <a:path w="1" h="1">
                  <a:moveTo>
                    <a:pt x="1" y="0"/>
                  </a:moveTo>
                  <a:cubicBezTo>
                    <a:pt x="0" y="1"/>
                    <a:pt x="0" y="1"/>
                    <a:pt x="0" y="1"/>
                  </a:cubicBezTo>
                  <a:cubicBezTo>
                    <a:pt x="0" y="0"/>
                    <a:pt x="0" y="0"/>
                    <a:pt x="1"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1" name="Freeform 246">
              <a:extLst>
                <a:ext uri="{FF2B5EF4-FFF2-40B4-BE49-F238E27FC236}">
                  <a16:creationId xmlns:a16="http://schemas.microsoft.com/office/drawing/2014/main" id="{2E439CFD-875F-4F6A-376F-0A5439A4FC08}"/>
                </a:ext>
              </a:extLst>
            </p:cNvPr>
            <p:cNvSpPr>
              <a:spLocks/>
            </p:cNvSpPr>
            <p:nvPr/>
          </p:nvSpPr>
          <p:spPr bwMode="auto">
            <a:xfrm>
              <a:off x="3434943" y="4860526"/>
              <a:ext cx="9577" cy="4857"/>
            </a:xfrm>
            <a:custGeom>
              <a:avLst/>
              <a:gdLst/>
              <a:ahLst/>
              <a:cxnLst>
                <a:cxn ang="0">
                  <a:pos x="2" y="2"/>
                </a:cxn>
                <a:cxn ang="0">
                  <a:pos x="3" y="0"/>
                </a:cxn>
                <a:cxn ang="0">
                  <a:pos x="2" y="2"/>
                </a:cxn>
                <a:cxn ang="0">
                  <a:pos x="2" y="2"/>
                </a:cxn>
              </a:cxnLst>
              <a:rect l="0" t="0" r="r" b="b"/>
              <a:pathLst>
                <a:path w="3" h="2">
                  <a:moveTo>
                    <a:pt x="2" y="2"/>
                  </a:moveTo>
                  <a:cubicBezTo>
                    <a:pt x="2" y="0"/>
                    <a:pt x="2" y="0"/>
                    <a:pt x="3" y="0"/>
                  </a:cubicBezTo>
                  <a:cubicBezTo>
                    <a:pt x="3" y="0"/>
                    <a:pt x="3" y="2"/>
                    <a:pt x="2" y="2"/>
                  </a:cubicBezTo>
                  <a:cubicBezTo>
                    <a:pt x="2" y="2"/>
                    <a:pt x="0" y="2"/>
                    <a:pt x="2"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2" name="Freeform 247">
              <a:extLst>
                <a:ext uri="{FF2B5EF4-FFF2-40B4-BE49-F238E27FC236}">
                  <a16:creationId xmlns:a16="http://schemas.microsoft.com/office/drawing/2014/main" id="{B9F557B8-3508-8986-68A8-80ED2D3BC1F6}"/>
                </a:ext>
              </a:extLst>
            </p:cNvPr>
            <p:cNvSpPr>
              <a:spLocks/>
            </p:cNvSpPr>
            <p:nvPr/>
          </p:nvSpPr>
          <p:spPr bwMode="auto">
            <a:xfrm>
              <a:off x="3444520" y="4865383"/>
              <a:ext cx="4788" cy="3238"/>
            </a:xfrm>
            <a:custGeom>
              <a:avLst/>
              <a:gdLst/>
              <a:ahLst/>
              <a:cxnLst>
                <a:cxn ang="0">
                  <a:pos x="0" y="1"/>
                </a:cxn>
                <a:cxn ang="0">
                  <a:pos x="0" y="0"/>
                </a:cxn>
                <a:cxn ang="0">
                  <a:pos x="0" y="1"/>
                </a:cxn>
              </a:cxnLst>
              <a:rect l="0" t="0" r="r" b="b"/>
              <a:pathLst>
                <a:path w="2" h="1">
                  <a:moveTo>
                    <a:pt x="0" y="1"/>
                  </a:moveTo>
                  <a:cubicBezTo>
                    <a:pt x="0" y="0"/>
                    <a:pt x="0" y="0"/>
                    <a:pt x="0" y="0"/>
                  </a:cubicBezTo>
                  <a:cubicBezTo>
                    <a:pt x="2" y="0"/>
                    <a:pt x="0" y="0"/>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3" name="Freeform 248">
              <a:extLst>
                <a:ext uri="{FF2B5EF4-FFF2-40B4-BE49-F238E27FC236}">
                  <a16:creationId xmlns:a16="http://schemas.microsoft.com/office/drawing/2014/main" id="{8E6E7E60-8D16-DB86-49E5-FE76802A7E32}"/>
                </a:ext>
              </a:extLst>
            </p:cNvPr>
            <p:cNvSpPr>
              <a:spLocks/>
            </p:cNvSpPr>
            <p:nvPr/>
          </p:nvSpPr>
          <p:spPr bwMode="auto">
            <a:xfrm>
              <a:off x="3441328" y="4857288"/>
              <a:ext cx="3192" cy="3238"/>
            </a:xfrm>
            <a:custGeom>
              <a:avLst/>
              <a:gdLst/>
              <a:ahLst/>
              <a:cxnLst>
                <a:cxn ang="0">
                  <a:pos x="1" y="1"/>
                </a:cxn>
                <a:cxn ang="0">
                  <a:pos x="1" y="0"/>
                </a:cxn>
                <a:cxn ang="0">
                  <a:pos x="1" y="1"/>
                </a:cxn>
              </a:cxnLst>
              <a:rect l="0" t="0" r="r" b="b"/>
              <a:pathLst>
                <a:path w="1" h="1">
                  <a:moveTo>
                    <a:pt x="1" y="1"/>
                  </a:moveTo>
                  <a:cubicBezTo>
                    <a:pt x="0" y="1"/>
                    <a:pt x="1" y="0"/>
                    <a:pt x="1" y="0"/>
                  </a:cubicBezTo>
                  <a:cubicBezTo>
                    <a:pt x="1" y="1"/>
                    <a:pt x="1" y="1"/>
                    <a:pt x="1"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4" name="Freeform 249">
              <a:extLst>
                <a:ext uri="{FF2B5EF4-FFF2-40B4-BE49-F238E27FC236}">
                  <a16:creationId xmlns:a16="http://schemas.microsoft.com/office/drawing/2014/main" id="{2FF21D0A-A2E0-F82C-B447-AE525850C25C}"/>
                </a:ext>
              </a:extLst>
            </p:cNvPr>
            <p:cNvSpPr>
              <a:spLocks/>
            </p:cNvSpPr>
            <p:nvPr/>
          </p:nvSpPr>
          <p:spPr bwMode="auto">
            <a:xfrm>
              <a:off x="3444520" y="4777960"/>
              <a:ext cx="7980" cy="16190"/>
            </a:xfrm>
            <a:custGeom>
              <a:avLst/>
              <a:gdLst/>
              <a:ahLst/>
              <a:cxnLst>
                <a:cxn ang="0">
                  <a:pos x="0" y="3"/>
                </a:cxn>
                <a:cxn ang="0">
                  <a:pos x="3" y="2"/>
                </a:cxn>
                <a:cxn ang="0">
                  <a:pos x="0" y="3"/>
                </a:cxn>
              </a:cxnLst>
              <a:rect l="0" t="0" r="r" b="b"/>
              <a:pathLst>
                <a:path w="3" h="5">
                  <a:moveTo>
                    <a:pt x="0" y="3"/>
                  </a:moveTo>
                  <a:cubicBezTo>
                    <a:pt x="0" y="2"/>
                    <a:pt x="3" y="0"/>
                    <a:pt x="3" y="2"/>
                  </a:cubicBezTo>
                  <a:cubicBezTo>
                    <a:pt x="3" y="3"/>
                    <a:pt x="0" y="5"/>
                    <a:pt x="0"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5" name="Freeform 250">
              <a:extLst>
                <a:ext uri="{FF2B5EF4-FFF2-40B4-BE49-F238E27FC236}">
                  <a16:creationId xmlns:a16="http://schemas.microsoft.com/office/drawing/2014/main" id="{8DC1D022-4D3E-733E-9720-2506492A013E}"/>
                </a:ext>
              </a:extLst>
            </p:cNvPr>
            <p:cNvSpPr>
              <a:spLocks/>
            </p:cNvSpPr>
            <p:nvPr/>
          </p:nvSpPr>
          <p:spPr bwMode="auto">
            <a:xfrm>
              <a:off x="3415791" y="4797388"/>
              <a:ext cx="33517" cy="24284"/>
            </a:xfrm>
            <a:custGeom>
              <a:avLst/>
              <a:gdLst/>
              <a:ahLst/>
              <a:cxnLst>
                <a:cxn ang="0">
                  <a:pos x="6" y="8"/>
                </a:cxn>
                <a:cxn ang="0">
                  <a:pos x="1" y="8"/>
                </a:cxn>
                <a:cxn ang="0">
                  <a:pos x="4" y="5"/>
                </a:cxn>
                <a:cxn ang="0">
                  <a:pos x="4" y="2"/>
                </a:cxn>
                <a:cxn ang="0">
                  <a:pos x="9" y="2"/>
                </a:cxn>
                <a:cxn ang="0">
                  <a:pos x="6" y="8"/>
                </a:cxn>
              </a:cxnLst>
              <a:rect l="0" t="0" r="r" b="b"/>
              <a:pathLst>
                <a:path w="11" h="8">
                  <a:moveTo>
                    <a:pt x="6" y="8"/>
                  </a:moveTo>
                  <a:cubicBezTo>
                    <a:pt x="1" y="8"/>
                    <a:pt x="0" y="8"/>
                    <a:pt x="1" y="8"/>
                  </a:cubicBezTo>
                  <a:cubicBezTo>
                    <a:pt x="4" y="6"/>
                    <a:pt x="4" y="6"/>
                    <a:pt x="4" y="5"/>
                  </a:cubicBezTo>
                  <a:cubicBezTo>
                    <a:pt x="4" y="2"/>
                    <a:pt x="1" y="2"/>
                    <a:pt x="4" y="2"/>
                  </a:cubicBezTo>
                  <a:cubicBezTo>
                    <a:pt x="9" y="0"/>
                    <a:pt x="11" y="0"/>
                    <a:pt x="9" y="2"/>
                  </a:cubicBezTo>
                  <a:cubicBezTo>
                    <a:pt x="8" y="3"/>
                    <a:pt x="11" y="8"/>
                    <a:pt x="6" y="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6" name="Freeform 251">
              <a:extLst>
                <a:ext uri="{FF2B5EF4-FFF2-40B4-BE49-F238E27FC236}">
                  <a16:creationId xmlns:a16="http://schemas.microsoft.com/office/drawing/2014/main" id="{4D6DCD1A-97DC-8880-A1BB-143A9BD4117F}"/>
                </a:ext>
              </a:extLst>
            </p:cNvPr>
            <p:cNvSpPr>
              <a:spLocks/>
            </p:cNvSpPr>
            <p:nvPr/>
          </p:nvSpPr>
          <p:spPr bwMode="auto">
            <a:xfrm>
              <a:off x="3418983" y="4753676"/>
              <a:ext cx="12769" cy="8095"/>
            </a:xfrm>
            <a:custGeom>
              <a:avLst/>
              <a:gdLst/>
              <a:ahLst/>
              <a:cxnLst>
                <a:cxn ang="0">
                  <a:pos x="2" y="3"/>
                </a:cxn>
                <a:cxn ang="0">
                  <a:pos x="2" y="0"/>
                </a:cxn>
                <a:cxn ang="0">
                  <a:pos x="2" y="3"/>
                </a:cxn>
              </a:cxnLst>
              <a:rect l="0" t="0" r="r" b="b"/>
              <a:pathLst>
                <a:path w="4" h="3">
                  <a:moveTo>
                    <a:pt x="2" y="3"/>
                  </a:moveTo>
                  <a:cubicBezTo>
                    <a:pt x="0" y="3"/>
                    <a:pt x="2" y="0"/>
                    <a:pt x="2" y="0"/>
                  </a:cubicBezTo>
                  <a:cubicBezTo>
                    <a:pt x="4" y="0"/>
                    <a:pt x="4" y="3"/>
                    <a:pt x="2"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7" name="Freeform 252">
              <a:extLst>
                <a:ext uri="{FF2B5EF4-FFF2-40B4-BE49-F238E27FC236}">
                  <a16:creationId xmlns:a16="http://schemas.microsoft.com/office/drawing/2014/main" id="{DB2E9850-5019-89FE-6E32-21358B143FDF}"/>
                </a:ext>
              </a:extLst>
            </p:cNvPr>
            <p:cNvSpPr>
              <a:spLocks/>
            </p:cNvSpPr>
            <p:nvPr/>
          </p:nvSpPr>
          <p:spPr bwMode="auto">
            <a:xfrm>
              <a:off x="3434943" y="4718059"/>
              <a:ext cx="6384" cy="9713"/>
            </a:xfrm>
            <a:custGeom>
              <a:avLst/>
              <a:gdLst/>
              <a:ahLst/>
              <a:cxnLst>
                <a:cxn ang="0">
                  <a:pos x="0" y="3"/>
                </a:cxn>
                <a:cxn ang="0">
                  <a:pos x="2" y="0"/>
                </a:cxn>
                <a:cxn ang="0">
                  <a:pos x="0" y="3"/>
                </a:cxn>
              </a:cxnLst>
              <a:rect l="0" t="0" r="r" b="b"/>
              <a:pathLst>
                <a:path w="2" h="3">
                  <a:moveTo>
                    <a:pt x="0" y="3"/>
                  </a:moveTo>
                  <a:cubicBezTo>
                    <a:pt x="0" y="2"/>
                    <a:pt x="0" y="0"/>
                    <a:pt x="2" y="0"/>
                  </a:cubicBezTo>
                  <a:cubicBezTo>
                    <a:pt x="2" y="0"/>
                    <a:pt x="2" y="3"/>
                    <a:pt x="0"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8" name="Freeform 253">
              <a:extLst>
                <a:ext uri="{FF2B5EF4-FFF2-40B4-BE49-F238E27FC236}">
                  <a16:creationId xmlns:a16="http://schemas.microsoft.com/office/drawing/2014/main" id="{A3C67F09-A353-8F5B-A306-D8CF709C01E4}"/>
                </a:ext>
              </a:extLst>
            </p:cNvPr>
            <p:cNvSpPr>
              <a:spLocks/>
            </p:cNvSpPr>
            <p:nvPr/>
          </p:nvSpPr>
          <p:spPr bwMode="auto">
            <a:xfrm>
              <a:off x="3441328" y="4697013"/>
              <a:ext cx="7980" cy="12952"/>
            </a:xfrm>
            <a:custGeom>
              <a:avLst/>
              <a:gdLst/>
              <a:ahLst/>
              <a:cxnLst>
                <a:cxn ang="0">
                  <a:pos x="0" y="4"/>
                </a:cxn>
                <a:cxn ang="0">
                  <a:pos x="1" y="1"/>
                </a:cxn>
                <a:cxn ang="0">
                  <a:pos x="1" y="3"/>
                </a:cxn>
                <a:cxn ang="0">
                  <a:pos x="0" y="4"/>
                </a:cxn>
              </a:cxnLst>
              <a:rect l="0" t="0" r="r" b="b"/>
              <a:pathLst>
                <a:path w="3" h="4">
                  <a:moveTo>
                    <a:pt x="0" y="4"/>
                  </a:moveTo>
                  <a:cubicBezTo>
                    <a:pt x="0" y="3"/>
                    <a:pt x="0" y="1"/>
                    <a:pt x="1" y="1"/>
                  </a:cubicBezTo>
                  <a:cubicBezTo>
                    <a:pt x="1" y="0"/>
                    <a:pt x="3" y="1"/>
                    <a:pt x="1" y="3"/>
                  </a:cubicBezTo>
                  <a:cubicBezTo>
                    <a:pt x="1" y="4"/>
                    <a:pt x="1" y="4"/>
                    <a:pt x="0" y="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59" name="Freeform 254">
              <a:extLst>
                <a:ext uri="{FF2B5EF4-FFF2-40B4-BE49-F238E27FC236}">
                  <a16:creationId xmlns:a16="http://schemas.microsoft.com/office/drawing/2014/main" id="{D5CB09AC-0583-E5D2-4216-EB2D0C3EBBF3}"/>
                </a:ext>
              </a:extLst>
            </p:cNvPr>
            <p:cNvSpPr>
              <a:spLocks/>
            </p:cNvSpPr>
            <p:nvPr/>
          </p:nvSpPr>
          <p:spPr bwMode="auto">
            <a:xfrm>
              <a:off x="3431751" y="4650064"/>
              <a:ext cx="3192" cy="14570"/>
            </a:xfrm>
            <a:custGeom>
              <a:avLst/>
              <a:gdLst/>
              <a:ahLst/>
              <a:cxnLst>
                <a:cxn ang="0">
                  <a:pos x="1" y="3"/>
                </a:cxn>
                <a:cxn ang="0">
                  <a:pos x="0" y="2"/>
                </a:cxn>
                <a:cxn ang="0">
                  <a:pos x="1" y="0"/>
                </a:cxn>
                <a:cxn ang="0">
                  <a:pos x="1" y="3"/>
                </a:cxn>
              </a:cxnLst>
              <a:rect l="0" t="0" r="r" b="b"/>
              <a:pathLst>
                <a:path w="1" h="5">
                  <a:moveTo>
                    <a:pt x="1" y="3"/>
                  </a:moveTo>
                  <a:cubicBezTo>
                    <a:pt x="0" y="5"/>
                    <a:pt x="1" y="3"/>
                    <a:pt x="0" y="2"/>
                  </a:cubicBezTo>
                  <a:cubicBezTo>
                    <a:pt x="0" y="0"/>
                    <a:pt x="0" y="0"/>
                    <a:pt x="1" y="0"/>
                  </a:cubicBezTo>
                  <a:cubicBezTo>
                    <a:pt x="1" y="3"/>
                    <a:pt x="1" y="3"/>
                    <a:pt x="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0" name="Freeform 255">
              <a:extLst>
                <a:ext uri="{FF2B5EF4-FFF2-40B4-BE49-F238E27FC236}">
                  <a16:creationId xmlns:a16="http://schemas.microsoft.com/office/drawing/2014/main" id="{00B11A0A-88C7-BE44-5E6D-AB7AF28E75E2}"/>
                </a:ext>
              </a:extLst>
            </p:cNvPr>
            <p:cNvSpPr>
              <a:spLocks/>
            </p:cNvSpPr>
            <p:nvPr/>
          </p:nvSpPr>
          <p:spPr bwMode="auto">
            <a:xfrm>
              <a:off x="3471652" y="4718059"/>
              <a:ext cx="9577" cy="16190"/>
            </a:xfrm>
            <a:custGeom>
              <a:avLst/>
              <a:gdLst/>
              <a:ahLst/>
              <a:cxnLst>
                <a:cxn ang="0">
                  <a:pos x="3" y="3"/>
                </a:cxn>
                <a:cxn ang="0">
                  <a:pos x="2" y="2"/>
                </a:cxn>
                <a:cxn ang="0">
                  <a:pos x="2" y="2"/>
                </a:cxn>
                <a:cxn ang="0">
                  <a:pos x="3" y="3"/>
                </a:cxn>
              </a:cxnLst>
              <a:rect l="0" t="0" r="r" b="b"/>
              <a:pathLst>
                <a:path w="3" h="5">
                  <a:moveTo>
                    <a:pt x="3" y="3"/>
                  </a:moveTo>
                  <a:cubicBezTo>
                    <a:pt x="2" y="5"/>
                    <a:pt x="0" y="3"/>
                    <a:pt x="2" y="2"/>
                  </a:cubicBezTo>
                  <a:cubicBezTo>
                    <a:pt x="2" y="0"/>
                    <a:pt x="2" y="0"/>
                    <a:pt x="2" y="2"/>
                  </a:cubicBezTo>
                  <a:cubicBezTo>
                    <a:pt x="3" y="2"/>
                    <a:pt x="3" y="2"/>
                    <a:pt x="3"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1" name="Freeform 256">
              <a:extLst>
                <a:ext uri="{FF2B5EF4-FFF2-40B4-BE49-F238E27FC236}">
                  <a16:creationId xmlns:a16="http://schemas.microsoft.com/office/drawing/2014/main" id="{3735CF1B-AF81-6782-12DB-1BD45290CEDC}"/>
                </a:ext>
              </a:extLst>
            </p:cNvPr>
            <p:cNvSpPr>
              <a:spLocks/>
            </p:cNvSpPr>
            <p:nvPr/>
          </p:nvSpPr>
          <p:spPr bwMode="auto">
            <a:xfrm>
              <a:off x="3332796" y="4567498"/>
              <a:ext cx="3192" cy="6475"/>
            </a:xfrm>
            <a:custGeom>
              <a:avLst/>
              <a:gdLst/>
              <a:ahLst/>
              <a:cxnLst>
                <a:cxn ang="0">
                  <a:pos x="0" y="2"/>
                </a:cxn>
                <a:cxn ang="0">
                  <a:pos x="1" y="2"/>
                </a:cxn>
                <a:cxn ang="0">
                  <a:pos x="0" y="2"/>
                </a:cxn>
              </a:cxnLst>
              <a:rect l="0" t="0" r="r" b="b"/>
              <a:pathLst>
                <a:path w="1" h="2">
                  <a:moveTo>
                    <a:pt x="0" y="2"/>
                  </a:moveTo>
                  <a:cubicBezTo>
                    <a:pt x="0" y="2"/>
                    <a:pt x="1" y="0"/>
                    <a:pt x="1" y="2"/>
                  </a:cubicBezTo>
                  <a:cubicBezTo>
                    <a:pt x="0" y="2"/>
                    <a:pt x="0"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2" name="Freeform 257">
              <a:extLst>
                <a:ext uri="{FF2B5EF4-FFF2-40B4-BE49-F238E27FC236}">
                  <a16:creationId xmlns:a16="http://schemas.microsoft.com/office/drawing/2014/main" id="{F0F4AA3A-061F-A744-8C3F-7FAE7589D1D9}"/>
                </a:ext>
              </a:extLst>
            </p:cNvPr>
            <p:cNvSpPr>
              <a:spLocks/>
            </p:cNvSpPr>
            <p:nvPr/>
          </p:nvSpPr>
          <p:spPr bwMode="auto">
            <a:xfrm>
              <a:off x="3343969" y="4583687"/>
              <a:ext cx="12769" cy="3238"/>
            </a:xfrm>
            <a:custGeom>
              <a:avLst/>
              <a:gdLst/>
              <a:ahLst/>
              <a:cxnLst>
                <a:cxn ang="0">
                  <a:pos x="0" y="0"/>
                </a:cxn>
                <a:cxn ang="0">
                  <a:pos x="4" y="0"/>
                </a:cxn>
                <a:cxn ang="0">
                  <a:pos x="0" y="0"/>
                </a:cxn>
              </a:cxnLst>
              <a:rect l="0" t="0" r="r" b="b"/>
              <a:pathLst>
                <a:path w="4" h="1">
                  <a:moveTo>
                    <a:pt x="0" y="0"/>
                  </a:moveTo>
                  <a:cubicBezTo>
                    <a:pt x="0" y="0"/>
                    <a:pt x="2" y="0"/>
                    <a:pt x="4" y="0"/>
                  </a:cubicBezTo>
                  <a:cubicBezTo>
                    <a:pt x="4" y="0"/>
                    <a:pt x="0" y="1"/>
                    <a:pt x="0"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3" name="Freeform 258">
              <a:extLst>
                <a:ext uri="{FF2B5EF4-FFF2-40B4-BE49-F238E27FC236}">
                  <a16:creationId xmlns:a16="http://schemas.microsoft.com/office/drawing/2014/main" id="{8CEC0AF2-5D57-EAA0-D2D2-30B433D5766C}"/>
                </a:ext>
              </a:extLst>
            </p:cNvPr>
            <p:cNvSpPr>
              <a:spLocks/>
            </p:cNvSpPr>
            <p:nvPr/>
          </p:nvSpPr>
          <p:spPr bwMode="auto">
            <a:xfrm>
              <a:off x="3434943" y="4667872"/>
              <a:ext cx="14364" cy="22665"/>
            </a:xfrm>
            <a:custGeom>
              <a:avLst/>
              <a:gdLst/>
              <a:ahLst/>
              <a:cxnLst>
                <a:cxn ang="0">
                  <a:pos x="3" y="5"/>
                </a:cxn>
                <a:cxn ang="0">
                  <a:pos x="2" y="2"/>
                </a:cxn>
                <a:cxn ang="0">
                  <a:pos x="3" y="2"/>
                </a:cxn>
                <a:cxn ang="0">
                  <a:pos x="5" y="7"/>
                </a:cxn>
                <a:cxn ang="0">
                  <a:pos x="3" y="5"/>
                </a:cxn>
              </a:cxnLst>
              <a:rect l="0" t="0" r="r" b="b"/>
              <a:pathLst>
                <a:path w="5" h="7">
                  <a:moveTo>
                    <a:pt x="3" y="5"/>
                  </a:moveTo>
                  <a:cubicBezTo>
                    <a:pt x="0" y="5"/>
                    <a:pt x="2" y="3"/>
                    <a:pt x="2" y="2"/>
                  </a:cubicBezTo>
                  <a:cubicBezTo>
                    <a:pt x="0" y="2"/>
                    <a:pt x="2" y="0"/>
                    <a:pt x="3" y="2"/>
                  </a:cubicBezTo>
                  <a:cubicBezTo>
                    <a:pt x="5" y="3"/>
                    <a:pt x="5" y="7"/>
                    <a:pt x="5" y="7"/>
                  </a:cubicBezTo>
                  <a:cubicBezTo>
                    <a:pt x="3" y="7"/>
                    <a:pt x="5" y="5"/>
                    <a:pt x="3"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4" name="Freeform 259">
              <a:extLst>
                <a:ext uri="{FF2B5EF4-FFF2-40B4-BE49-F238E27FC236}">
                  <a16:creationId xmlns:a16="http://schemas.microsoft.com/office/drawing/2014/main" id="{A41C8A7E-D56D-36E5-6AC2-F7D696DDA5D7}"/>
                </a:ext>
              </a:extLst>
            </p:cNvPr>
            <p:cNvSpPr>
              <a:spLocks/>
            </p:cNvSpPr>
            <p:nvPr/>
          </p:nvSpPr>
          <p:spPr bwMode="auto">
            <a:xfrm>
              <a:off x="3418983" y="4620923"/>
              <a:ext cx="12769" cy="19427"/>
            </a:xfrm>
            <a:custGeom>
              <a:avLst/>
              <a:gdLst/>
              <a:ahLst/>
              <a:cxnLst>
                <a:cxn ang="0">
                  <a:pos x="2" y="5"/>
                </a:cxn>
                <a:cxn ang="0">
                  <a:pos x="0" y="2"/>
                </a:cxn>
                <a:cxn ang="0">
                  <a:pos x="2" y="3"/>
                </a:cxn>
                <a:cxn ang="0">
                  <a:pos x="2" y="5"/>
                </a:cxn>
              </a:cxnLst>
              <a:rect l="0" t="0" r="r" b="b"/>
              <a:pathLst>
                <a:path w="4" h="6">
                  <a:moveTo>
                    <a:pt x="2" y="5"/>
                  </a:moveTo>
                  <a:cubicBezTo>
                    <a:pt x="2" y="6"/>
                    <a:pt x="0" y="5"/>
                    <a:pt x="0" y="2"/>
                  </a:cubicBezTo>
                  <a:cubicBezTo>
                    <a:pt x="2" y="0"/>
                    <a:pt x="4" y="3"/>
                    <a:pt x="2" y="3"/>
                  </a:cubicBezTo>
                  <a:cubicBezTo>
                    <a:pt x="2" y="5"/>
                    <a:pt x="4" y="5"/>
                    <a:pt x="2"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5" name="Freeform 260">
              <a:extLst>
                <a:ext uri="{FF2B5EF4-FFF2-40B4-BE49-F238E27FC236}">
                  <a16:creationId xmlns:a16="http://schemas.microsoft.com/office/drawing/2014/main" id="{D885D66F-1B59-5EC8-452B-B2DF04FB489F}"/>
                </a:ext>
              </a:extLst>
            </p:cNvPr>
            <p:cNvSpPr>
              <a:spLocks/>
            </p:cNvSpPr>
            <p:nvPr/>
          </p:nvSpPr>
          <p:spPr bwMode="auto">
            <a:xfrm>
              <a:off x="3425367" y="4620923"/>
              <a:ext cx="15960" cy="9713"/>
            </a:xfrm>
            <a:custGeom>
              <a:avLst/>
              <a:gdLst/>
              <a:ahLst/>
              <a:cxnLst>
                <a:cxn ang="0">
                  <a:pos x="1" y="3"/>
                </a:cxn>
                <a:cxn ang="0">
                  <a:pos x="1" y="2"/>
                </a:cxn>
                <a:cxn ang="0">
                  <a:pos x="3" y="2"/>
                </a:cxn>
                <a:cxn ang="0">
                  <a:pos x="5" y="3"/>
                </a:cxn>
                <a:cxn ang="0">
                  <a:pos x="3" y="3"/>
                </a:cxn>
                <a:cxn ang="0">
                  <a:pos x="1" y="3"/>
                </a:cxn>
              </a:cxnLst>
              <a:rect l="0" t="0" r="r" b="b"/>
              <a:pathLst>
                <a:path w="5" h="3">
                  <a:moveTo>
                    <a:pt x="1" y="3"/>
                  </a:moveTo>
                  <a:cubicBezTo>
                    <a:pt x="0" y="2"/>
                    <a:pt x="1" y="2"/>
                    <a:pt x="1" y="2"/>
                  </a:cubicBezTo>
                  <a:cubicBezTo>
                    <a:pt x="1" y="0"/>
                    <a:pt x="1" y="0"/>
                    <a:pt x="3" y="2"/>
                  </a:cubicBezTo>
                  <a:cubicBezTo>
                    <a:pt x="3" y="2"/>
                    <a:pt x="3" y="2"/>
                    <a:pt x="5" y="3"/>
                  </a:cubicBezTo>
                  <a:cubicBezTo>
                    <a:pt x="3" y="3"/>
                    <a:pt x="3" y="3"/>
                    <a:pt x="3" y="3"/>
                  </a:cubicBezTo>
                  <a:cubicBezTo>
                    <a:pt x="1" y="3"/>
                    <a:pt x="1" y="3"/>
                    <a:pt x="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6" name="Freeform 261">
              <a:extLst>
                <a:ext uri="{FF2B5EF4-FFF2-40B4-BE49-F238E27FC236}">
                  <a16:creationId xmlns:a16="http://schemas.microsoft.com/office/drawing/2014/main" id="{EEA9371B-0726-4C56-6437-D5FAD78C5E65}"/>
                </a:ext>
              </a:extLst>
            </p:cNvPr>
            <p:cNvSpPr>
              <a:spLocks/>
            </p:cNvSpPr>
            <p:nvPr/>
          </p:nvSpPr>
          <p:spPr bwMode="auto">
            <a:xfrm>
              <a:off x="3434943" y="4637112"/>
              <a:ext cx="6384" cy="3238"/>
            </a:xfrm>
            <a:custGeom>
              <a:avLst/>
              <a:gdLst/>
              <a:ahLst/>
              <a:cxnLst>
                <a:cxn ang="0">
                  <a:pos x="0" y="1"/>
                </a:cxn>
                <a:cxn ang="0">
                  <a:pos x="0" y="0"/>
                </a:cxn>
                <a:cxn ang="0">
                  <a:pos x="0" y="1"/>
                </a:cxn>
              </a:cxnLst>
              <a:rect l="0" t="0" r="r" b="b"/>
              <a:pathLst>
                <a:path w="2" h="1">
                  <a:moveTo>
                    <a:pt x="0" y="1"/>
                  </a:moveTo>
                  <a:cubicBezTo>
                    <a:pt x="0" y="1"/>
                    <a:pt x="0" y="1"/>
                    <a:pt x="0" y="0"/>
                  </a:cubicBezTo>
                  <a:cubicBezTo>
                    <a:pt x="0" y="0"/>
                    <a:pt x="2" y="1"/>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7" name="Freeform 262">
              <a:extLst>
                <a:ext uri="{FF2B5EF4-FFF2-40B4-BE49-F238E27FC236}">
                  <a16:creationId xmlns:a16="http://schemas.microsoft.com/office/drawing/2014/main" id="{481C2D83-965F-6C09-2006-9702F31C3787}"/>
                </a:ext>
              </a:extLst>
            </p:cNvPr>
            <p:cNvSpPr>
              <a:spLocks/>
            </p:cNvSpPr>
            <p:nvPr/>
          </p:nvSpPr>
          <p:spPr bwMode="auto">
            <a:xfrm>
              <a:off x="3388658" y="4573973"/>
              <a:ext cx="6384" cy="3238"/>
            </a:xfrm>
            <a:custGeom>
              <a:avLst/>
              <a:gdLst/>
              <a:ahLst/>
              <a:cxnLst>
                <a:cxn ang="0">
                  <a:pos x="2" y="1"/>
                </a:cxn>
                <a:cxn ang="0">
                  <a:pos x="2" y="0"/>
                </a:cxn>
                <a:cxn ang="0">
                  <a:pos x="2" y="1"/>
                </a:cxn>
              </a:cxnLst>
              <a:rect l="0" t="0" r="r" b="b"/>
              <a:pathLst>
                <a:path w="2" h="1">
                  <a:moveTo>
                    <a:pt x="2" y="1"/>
                  </a:moveTo>
                  <a:cubicBezTo>
                    <a:pt x="0" y="0"/>
                    <a:pt x="2" y="0"/>
                    <a:pt x="2" y="0"/>
                  </a:cubicBezTo>
                  <a:cubicBezTo>
                    <a:pt x="2" y="1"/>
                    <a:pt x="2" y="1"/>
                    <a:pt x="2"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8" name="Freeform 263">
              <a:extLst>
                <a:ext uri="{FF2B5EF4-FFF2-40B4-BE49-F238E27FC236}">
                  <a16:creationId xmlns:a16="http://schemas.microsoft.com/office/drawing/2014/main" id="{E42DF04A-C629-4A41-319E-A16D4F722404}"/>
                </a:ext>
              </a:extLst>
            </p:cNvPr>
            <p:cNvSpPr>
              <a:spLocks/>
            </p:cNvSpPr>
            <p:nvPr/>
          </p:nvSpPr>
          <p:spPr bwMode="auto">
            <a:xfrm>
              <a:off x="3388658" y="4561022"/>
              <a:ext cx="6384" cy="12952"/>
            </a:xfrm>
            <a:custGeom>
              <a:avLst/>
              <a:gdLst/>
              <a:ahLst/>
              <a:cxnLst>
                <a:cxn ang="0">
                  <a:pos x="0" y="2"/>
                </a:cxn>
                <a:cxn ang="0">
                  <a:pos x="2" y="2"/>
                </a:cxn>
                <a:cxn ang="0">
                  <a:pos x="0" y="2"/>
                </a:cxn>
              </a:cxnLst>
              <a:rect l="0" t="0" r="r" b="b"/>
              <a:pathLst>
                <a:path w="2" h="4">
                  <a:moveTo>
                    <a:pt x="0" y="2"/>
                  </a:moveTo>
                  <a:cubicBezTo>
                    <a:pt x="0" y="2"/>
                    <a:pt x="2" y="0"/>
                    <a:pt x="2" y="2"/>
                  </a:cubicBezTo>
                  <a:cubicBezTo>
                    <a:pt x="2" y="2"/>
                    <a:pt x="0" y="4"/>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69" name="Freeform 264">
              <a:extLst>
                <a:ext uri="{FF2B5EF4-FFF2-40B4-BE49-F238E27FC236}">
                  <a16:creationId xmlns:a16="http://schemas.microsoft.com/office/drawing/2014/main" id="{5768DC14-2ED5-5154-CD56-DC9446F7068F}"/>
                </a:ext>
              </a:extLst>
            </p:cNvPr>
            <p:cNvSpPr>
              <a:spLocks/>
            </p:cNvSpPr>
            <p:nvPr/>
          </p:nvSpPr>
          <p:spPr bwMode="auto">
            <a:xfrm>
              <a:off x="3409406" y="4611210"/>
              <a:ext cx="6384" cy="6475"/>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0" name="Freeform 265">
              <a:extLst>
                <a:ext uri="{FF2B5EF4-FFF2-40B4-BE49-F238E27FC236}">
                  <a16:creationId xmlns:a16="http://schemas.microsoft.com/office/drawing/2014/main" id="{5BAFCB94-0228-BD6B-CE91-121A845AD8E0}"/>
                </a:ext>
              </a:extLst>
            </p:cNvPr>
            <p:cNvSpPr>
              <a:spLocks/>
            </p:cNvSpPr>
            <p:nvPr/>
          </p:nvSpPr>
          <p:spPr bwMode="auto">
            <a:xfrm>
              <a:off x="3403022" y="4596638"/>
              <a:ext cx="3192" cy="6475"/>
            </a:xfrm>
            <a:custGeom>
              <a:avLst/>
              <a:gdLst/>
              <a:ahLst/>
              <a:cxnLst>
                <a:cxn ang="0">
                  <a:pos x="1" y="2"/>
                </a:cxn>
                <a:cxn ang="0">
                  <a:pos x="0" y="2"/>
                </a:cxn>
                <a:cxn ang="0">
                  <a:pos x="1" y="2"/>
                </a:cxn>
              </a:cxnLst>
              <a:rect l="0" t="0" r="r" b="b"/>
              <a:pathLst>
                <a:path w="1" h="2">
                  <a:moveTo>
                    <a:pt x="1" y="2"/>
                  </a:moveTo>
                  <a:cubicBezTo>
                    <a:pt x="0" y="2"/>
                    <a:pt x="0" y="2"/>
                    <a:pt x="0" y="2"/>
                  </a:cubicBezTo>
                  <a:cubicBezTo>
                    <a:pt x="0" y="0"/>
                    <a:pt x="1" y="2"/>
                    <a:pt x="1"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1" name="Freeform 266">
              <a:extLst>
                <a:ext uri="{FF2B5EF4-FFF2-40B4-BE49-F238E27FC236}">
                  <a16:creationId xmlns:a16="http://schemas.microsoft.com/office/drawing/2014/main" id="{4EB69721-65DF-52C9-0E78-AC4620DCCA58}"/>
                </a:ext>
              </a:extLst>
            </p:cNvPr>
            <p:cNvSpPr>
              <a:spLocks/>
            </p:cNvSpPr>
            <p:nvPr/>
          </p:nvSpPr>
          <p:spPr bwMode="auto">
            <a:xfrm>
              <a:off x="3396638" y="4593400"/>
              <a:ext cx="6384" cy="9713"/>
            </a:xfrm>
            <a:custGeom>
              <a:avLst/>
              <a:gdLst/>
              <a:ahLst/>
              <a:cxnLst>
                <a:cxn ang="0">
                  <a:pos x="0" y="0"/>
                </a:cxn>
                <a:cxn ang="0">
                  <a:pos x="2" y="1"/>
                </a:cxn>
                <a:cxn ang="0">
                  <a:pos x="0" y="0"/>
                </a:cxn>
              </a:cxnLst>
              <a:rect l="0" t="0" r="r" b="b"/>
              <a:pathLst>
                <a:path w="2" h="3">
                  <a:moveTo>
                    <a:pt x="0" y="0"/>
                  </a:moveTo>
                  <a:cubicBezTo>
                    <a:pt x="2" y="1"/>
                    <a:pt x="2" y="1"/>
                    <a:pt x="2" y="1"/>
                  </a:cubicBezTo>
                  <a:cubicBezTo>
                    <a:pt x="2" y="3"/>
                    <a:pt x="0" y="1"/>
                    <a:pt x="0"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2" name="Freeform 267">
              <a:extLst>
                <a:ext uri="{FF2B5EF4-FFF2-40B4-BE49-F238E27FC236}">
                  <a16:creationId xmlns:a16="http://schemas.microsoft.com/office/drawing/2014/main" id="{C3691BFD-2FDF-A10E-6E52-6B111B55C952}"/>
                </a:ext>
              </a:extLst>
            </p:cNvPr>
            <p:cNvSpPr>
              <a:spLocks/>
            </p:cNvSpPr>
            <p:nvPr/>
          </p:nvSpPr>
          <p:spPr bwMode="auto">
            <a:xfrm>
              <a:off x="3418983" y="4603115"/>
              <a:ext cx="6384" cy="3238"/>
            </a:xfrm>
            <a:custGeom>
              <a:avLst/>
              <a:gdLst/>
              <a:ahLst/>
              <a:cxnLst>
                <a:cxn ang="0">
                  <a:pos x="0" y="1"/>
                </a:cxn>
                <a:cxn ang="0">
                  <a:pos x="2" y="0"/>
                </a:cxn>
                <a:cxn ang="0">
                  <a:pos x="0" y="1"/>
                </a:cxn>
              </a:cxnLst>
              <a:rect l="0" t="0" r="r" b="b"/>
              <a:pathLst>
                <a:path w="2" h="1">
                  <a:moveTo>
                    <a:pt x="0" y="1"/>
                  </a:moveTo>
                  <a:cubicBezTo>
                    <a:pt x="0" y="1"/>
                    <a:pt x="0" y="0"/>
                    <a:pt x="2" y="0"/>
                  </a:cubicBezTo>
                  <a:cubicBezTo>
                    <a:pt x="2" y="0"/>
                    <a:pt x="2" y="1"/>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3" name="Freeform 268">
              <a:extLst>
                <a:ext uri="{FF2B5EF4-FFF2-40B4-BE49-F238E27FC236}">
                  <a16:creationId xmlns:a16="http://schemas.microsoft.com/office/drawing/2014/main" id="{683A1B55-6C94-EED7-281C-E7116F5E2FC6}"/>
                </a:ext>
              </a:extLst>
            </p:cNvPr>
            <p:cNvSpPr>
              <a:spLocks/>
            </p:cNvSpPr>
            <p:nvPr/>
          </p:nvSpPr>
          <p:spPr bwMode="auto">
            <a:xfrm>
              <a:off x="3418983" y="4583687"/>
              <a:ext cx="6384" cy="9713"/>
            </a:xfrm>
            <a:custGeom>
              <a:avLst/>
              <a:gdLst/>
              <a:ahLst/>
              <a:cxnLst>
                <a:cxn ang="0">
                  <a:pos x="0" y="1"/>
                </a:cxn>
                <a:cxn ang="0">
                  <a:pos x="2" y="0"/>
                </a:cxn>
                <a:cxn ang="0">
                  <a:pos x="0" y="1"/>
                </a:cxn>
              </a:cxnLst>
              <a:rect l="0" t="0" r="r" b="b"/>
              <a:pathLst>
                <a:path w="2" h="3">
                  <a:moveTo>
                    <a:pt x="0" y="1"/>
                  </a:moveTo>
                  <a:cubicBezTo>
                    <a:pt x="0" y="1"/>
                    <a:pt x="0" y="0"/>
                    <a:pt x="2" y="0"/>
                  </a:cubicBezTo>
                  <a:cubicBezTo>
                    <a:pt x="2" y="1"/>
                    <a:pt x="2" y="3"/>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4" name="Freeform 269">
              <a:extLst>
                <a:ext uri="{FF2B5EF4-FFF2-40B4-BE49-F238E27FC236}">
                  <a16:creationId xmlns:a16="http://schemas.microsoft.com/office/drawing/2014/main" id="{732FC061-FA90-A934-ED08-CC0A9C541B33}"/>
                </a:ext>
              </a:extLst>
            </p:cNvPr>
            <p:cNvSpPr>
              <a:spLocks noEditPoints="1"/>
            </p:cNvSpPr>
            <p:nvPr/>
          </p:nvSpPr>
          <p:spPr bwMode="auto">
            <a:xfrm>
              <a:off x="1478186" y="2007953"/>
              <a:ext cx="2173820" cy="1777597"/>
            </a:xfrm>
            <a:custGeom>
              <a:avLst/>
              <a:gdLst/>
              <a:ahLst/>
              <a:cxnLst>
                <a:cxn ang="0">
                  <a:pos x="116" y="479"/>
                </a:cxn>
                <a:cxn ang="0">
                  <a:pos x="70" y="434"/>
                </a:cxn>
                <a:cxn ang="0">
                  <a:pos x="70" y="438"/>
                </a:cxn>
                <a:cxn ang="0">
                  <a:pos x="66" y="435"/>
                </a:cxn>
                <a:cxn ang="0">
                  <a:pos x="86" y="426"/>
                </a:cxn>
                <a:cxn ang="0">
                  <a:pos x="93" y="432"/>
                </a:cxn>
                <a:cxn ang="0">
                  <a:pos x="177" y="170"/>
                </a:cxn>
                <a:cxn ang="0">
                  <a:pos x="121" y="179"/>
                </a:cxn>
                <a:cxn ang="0">
                  <a:pos x="306" y="213"/>
                </a:cxn>
                <a:cxn ang="0">
                  <a:pos x="264" y="187"/>
                </a:cxn>
                <a:cxn ang="0">
                  <a:pos x="182" y="177"/>
                </a:cxn>
                <a:cxn ang="0">
                  <a:pos x="215" y="221"/>
                </a:cxn>
                <a:cxn ang="0">
                  <a:pos x="284" y="168"/>
                </a:cxn>
                <a:cxn ang="0">
                  <a:pos x="501" y="281"/>
                </a:cxn>
                <a:cxn ang="0">
                  <a:pos x="606" y="303"/>
                </a:cxn>
                <a:cxn ang="0">
                  <a:pos x="612" y="249"/>
                </a:cxn>
                <a:cxn ang="0">
                  <a:pos x="510" y="171"/>
                </a:cxn>
                <a:cxn ang="0">
                  <a:pos x="404" y="184"/>
                </a:cxn>
                <a:cxn ang="0">
                  <a:pos x="463" y="297"/>
                </a:cxn>
                <a:cxn ang="0">
                  <a:pos x="500" y="168"/>
                </a:cxn>
                <a:cxn ang="0">
                  <a:pos x="483" y="140"/>
                </a:cxn>
                <a:cxn ang="0">
                  <a:pos x="352" y="109"/>
                </a:cxn>
                <a:cxn ang="0">
                  <a:pos x="370" y="180"/>
                </a:cxn>
                <a:cxn ang="0">
                  <a:pos x="316" y="160"/>
                </a:cxn>
                <a:cxn ang="0">
                  <a:pos x="287" y="73"/>
                </a:cxn>
                <a:cxn ang="0">
                  <a:pos x="498" y="96"/>
                </a:cxn>
                <a:cxn ang="0">
                  <a:pos x="602" y="5"/>
                </a:cxn>
                <a:cxn ang="0">
                  <a:pos x="405" y="22"/>
                </a:cxn>
                <a:cxn ang="0">
                  <a:pos x="431" y="53"/>
                </a:cxn>
                <a:cxn ang="0">
                  <a:pos x="418" y="114"/>
                </a:cxn>
                <a:cxn ang="0">
                  <a:pos x="431" y="72"/>
                </a:cxn>
                <a:cxn ang="0">
                  <a:pos x="338" y="76"/>
                </a:cxn>
                <a:cxn ang="0">
                  <a:pos x="244" y="112"/>
                </a:cxn>
                <a:cxn ang="0">
                  <a:pos x="215" y="143"/>
                </a:cxn>
                <a:cxn ang="0">
                  <a:pos x="157" y="120"/>
                </a:cxn>
                <a:cxn ang="0">
                  <a:pos x="249" y="87"/>
                </a:cxn>
                <a:cxn ang="0">
                  <a:pos x="303" y="126"/>
                </a:cxn>
                <a:cxn ang="0">
                  <a:pos x="640" y="522"/>
                </a:cxn>
                <a:cxn ang="0">
                  <a:pos x="687" y="501"/>
                </a:cxn>
                <a:cxn ang="0">
                  <a:pos x="678" y="456"/>
                </a:cxn>
                <a:cxn ang="0">
                  <a:pos x="401" y="494"/>
                </a:cxn>
                <a:cxn ang="0">
                  <a:pos x="448" y="508"/>
                </a:cxn>
                <a:cxn ang="0">
                  <a:pos x="472" y="529"/>
                </a:cxn>
                <a:cxn ang="0">
                  <a:pos x="492" y="554"/>
                </a:cxn>
                <a:cxn ang="0">
                  <a:pos x="561" y="521"/>
                </a:cxn>
                <a:cxn ang="0">
                  <a:pos x="602" y="530"/>
                </a:cxn>
                <a:cxn ang="0">
                  <a:pos x="649" y="463"/>
                </a:cxn>
                <a:cxn ang="0">
                  <a:pos x="609" y="350"/>
                </a:cxn>
                <a:cxn ang="0">
                  <a:pos x="501" y="356"/>
                </a:cxn>
                <a:cxn ang="0">
                  <a:pos x="379" y="367"/>
                </a:cxn>
                <a:cxn ang="0">
                  <a:pos x="462" y="258"/>
                </a:cxn>
                <a:cxn ang="0">
                  <a:pos x="408" y="222"/>
                </a:cxn>
                <a:cxn ang="0">
                  <a:pos x="361" y="240"/>
                </a:cxn>
                <a:cxn ang="0">
                  <a:pos x="204" y="238"/>
                </a:cxn>
                <a:cxn ang="0">
                  <a:pos x="52" y="227"/>
                </a:cxn>
                <a:cxn ang="0">
                  <a:pos x="48" y="356"/>
                </a:cxn>
                <a:cxn ang="0">
                  <a:pos x="96" y="432"/>
                </a:cxn>
                <a:cxn ang="0">
                  <a:pos x="119" y="466"/>
                </a:cxn>
                <a:cxn ang="0">
                  <a:pos x="484" y="317"/>
                </a:cxn>
                <a:cxn ang="0">
                  <a:pos x="183" y="120"/>
                </a:cxn>
                <a:cxn ang="0">
                  <a:pos x="305" y="115"/>
                </a:cxn>
                <a:cxn ang="0">
                  <a:pos x="471" y="437"/>
                </a:cxn>
                <a:cxn ang="0">
                  <a:pos x="494" y="398"/>
                </a:cxn>
              </a:cxnLst>
              <a:rect l="0" t="0" r="r" b="b"/>
              <a:pathLst>
                <a:path w="702" h="566">
                  <a:moveTo>
                    <a:pt x="99" y="463"/>
                  </a:moveTo>
                  <a:cubicBezTo>
                    <a:pt x="102" y="462"/>
                    <a:pt x="107" y="463"/>
                    <a:pt x="108" y="465"/>
                  </a:cubicBezTo>
                  <a:cubicBezTo>
                    <a:pt x="110" y="466"/>
                    <a:pt x="122" y="468"/>
                    <a:pt x="124" y="470"/>
                  </a:cubicBezTo>
                  <a:cubicBezTo>
                    <a:pt x="125" y="474"/>
                    <a:pt x="128" y="476"/>
                    <a:pt x="128" y="476"/>
                  </a:cubicBezTo>
                  <a:cubicBezTo>
                    <a:pt x="127" y="477"/>
                    <a:pt x="130" y="480"/>
                    <a:pt x="133" y="480"/>
                  </a:cubicBezTo>
                  <a:cubicBezTo>
                    <a:pt x="136" y="482"/>
                    <a:pt x="136" y="485"/>
                    <a:pt x="137" y="485"/>
                  </a:cubicBezTo>
                  <a:cubicBezTo>
                    <a:pt x="139" y="487"/>
                    <a:pt x="137" y="488"/>
                    <a:pt x="139" y="488"/>
                  </a:cubicBezTo>
                  <a:cubicBezTo>
                    <a:pt x="140" y="490"/>
                    <a:pt x="140" y="493"/>
                    <a:pt x="139" y="491"/>
                  </a:cubicBezTo>
                  <a:cubicBezTo>
                    <a:pt x="139" y="491"/>
                    <a:pt x="139" y="493"/>
                    <a:pt x="136" y="493"/>
                  </a:cubicBezTo>
                  <a:cubicBezTo>
                    <a:pt x="133" y="491"/>
                    <a:pt x="133" y="490"/>
                    <a:pt x="130" y="490"/>
                  </a:cubicBezTo>
                  <a:cubicBezTo>
                    <a:pt x="127" y="490"/>
                    <a:pt x="125" y="487"/>
                    <a:pt x="125" y="485"/>
                  </a:cubicBezTo>
                  <a:cubicBezTo>
                    <a:pt x="127" y="485"/>
                    <a:pt x="125" y="485"/>
                    <a:pt x="124" y="485"/>
                  </a:cubicBezTo>
                  <a:cubicBezTo>
                    <a:pt x="122" y="485"/>
                    <a:pt x="119" y="484"/>
                    <a:pt x="121" y="482"/>
                  </a:cubicBezTo>
                  <a:cubicBezTo>
                    <a:pt x="121" y="480"/>
                    <a:pt x="119" y="482"/>
                    <a:pt x="119" y="480"/>
                  </a:cubicBezTo>
                  <a:cubicBezTo>
                    <a:pt x="118" y="479"/>
                    <a:pt x="118" y="479"/>
                    <a:pt x="116" y="479"/>
                  </a:cubicBezTo>
                  <a:cubicBezTo>
                    <a:pt x="113" y="480"/>
                    <a:pt x="113" y="477"/>
                    <a:pt x="115" y="477"/>
                  </a:cubicBezTo>
                  <a:cubicBezTo>
                    <a:pt x="118" y="476"/>
                    <a:pt x="115" y="477"/>
                    <a:pt x="113" y="474"/>
                  </a:cubicBezTo>
                  <a:cubicBezTo>
                    <a:pt x="113" y="471"/>
                    <a:pt x="110" y="476"/>
                    <a:pt x="110" y="474"/>
                  </a:cubicBezTo>
                  <a:cubicBezTo>
                    <a:pt x="108" y="473"/>
                    <a:pt x="110" y="471"/>
                    <a:pt x="110" y="471"/>
                  </a:cubicBezTo>
                  <a:cubicBezTo>
                    <a:pt x="108" y="470"/>
                    <a:pt x="107" y="474"/>
                    <a:pt x="107" y="471"/>
                  </a:cubicBezTo>
                  <a:cubicBezTo>
                    <a:pt x="107" y="470"/>
                    <a:pt x="104" y="473"/>
                    <a:pt x="104" y="471"/>
                  </a:cubicBezTo>
                  <a:cubicBezTo>
                    <a:pt x="102" y="471"/>
                    <a:pt x="105" y="470"/>
                    <a:pt x="104" y="470"/>
                  </a:cubicBezTo>
                  <a:cubicBezTo>
                    <a:pt x="102" y="468"/>
                    <a:pt x="104" y="466"/>
                    <a:pt x="107" y="466"/>
                  </a:cubicBezTo>
                  <a:cubicBezTo>
                    <a:pt x="108" y="466"/>
                    <a:pt x="105" y="465"/>
                    <a:pt x="104" y="466"/>
                  </a:cubicBezTo>
                  <a:cubicBezTo>
                    <a:pt x="101" y="466"/>
                    <a:pt x="98" y="463"/>
                    <a:pt x="99" y="463"/>
                  </a:cubicBezTo>
                  <a:close/>
                  <a:moveTo>
                    <a:pt x="64" y="431"/>
                  </a:moveTo>
                  <a:cubicBezTo>
                    <a:pt x="66" y="431"/>
                    <a:pt x="67" y="432"/>
                    <a:pt x="66" y="432"/>
                  </a:cubicBezTo>
                  <a:cubicBezTo>
                    <a:pt x="64" y="431"/>
                    <a:pt x="64" y="432"/>
                    <a:pt x="66" y="432"/>
                  </a:cubicBezTo>
                  <a:cubicBezTo>
                    <a:pt x="67" y="434"/>
                    <a:pt x="64" y="434"/>
                    <a:pt x="67" y="434"/>
                  </a:cubicBezTo>
                  <a:cubicBezTo>
                    <a:pt x="70" y="434"/>
                    <a:pt x="67" y="434"/>
                    <a:pt x="70" y="434"/>
                  </a:cubicBezTo>
                  <a:cubicBezTo>
                    <a:pt x="72" y="432"/>
                    <a:pt x="70" y="428"/>
                    <a:pt x="72" y="426"/>
                  </a:cubicBezTo>
                  <a:cubicBezTo>
                    <a:pt x="73" y="425"/>
                    <a:pt x="73" y="421"/>
                    <a:pt x="72" y="423"/>
                  </a:cubicBezTo>
                  <a:cubicBezTo>
                    <a:pt x="70" y="425"/>
                    <a:pt x="69" y="423"/>
                    <a:pt x="69" y="425"/>
                  </a:cubicBezTo>
                  <a:cubicBezTo>
                    <a:pt x="70" y="426"/>
                    <a:pt x="70" y="428"/>
                    <a:pt x="67" y="428"/>
                  </a:cubicBezTo>
                  <a:cubicBezTo>
                    <a:pt x="66" y="429"/>
                    <a:pt x="64" y="428"/>
                    <a:pt x="66" y="428"/>
                  </a:cubicBezTo>
                  <a:cubicBezTo>
                    <a:pt x="69" y="426"/>
                    <a:pt x="70" y="426"/>
                    <a:pt x="69" y="423"/>
                  </a:cubicBezTo>
                  <a:cubicBezTo>
                    <a:pt x="67" y="421"/>
                    <a:pt x="67" y="423"/>
                    <a:pt x="66" y="423"/>
                  </a:cubicBezTo>
                  <a:cubicBezTo>
                    <a:pt x="64" y="421"/>
                    <a:pt x="64" y="423"/>
                    <a:pt x="64" y="421"/>
                  </a:cubicBezTo>
                  <a:cubicBezTo>
                    <a:pt x="63" y="421"/>
                    <a:pt x="61" y="421"/>
                    <a:pt x="61" y="423"/>
                  </a:cubicBezTo>
                  <a:cubicBezTo>
                    <a:pt x="63" y="425"/>
                    <a:pt x="61" y="425"/>
                    <a:pt x="63" y="428"/>
                  </a:cubicBezTo>
                  <a:cubicBezTo>
                    <a:pt x="64" y="429"/>
                    <a:pt x="61" y="428"/>
                    <a:pt x="63" y="431"/>
                  </a:cubicBezTo>
                  <a:cubicBezTo>
                    <a:pt x="64" y="431"/>
                    <a:pt x="63" y="431"/>
                    <a:pt x="64" y="431"/>
                  </a:cubicBezTo>
                  <a:close/>
                  <a:moveTo>
                    <a:pt x="69" y="435"/>
                  </a:moveTo>
                  <a:cubicBezTo>
                    <a:pt x="69" y="435"/>
                    <a:pt x="70" y="437"/>
                    <a:pt x="69" y="437"/>
                  </a:cubicBezTo>
                  <a:cubicBezTo>
                    <a:pt x="67" y="437"/>
                    <a:pt x="69" y="438"/>
                    <a:pt x="70" y="438"/>
                  </a:cubicBezTo>
                  <a:cubicBezTo>
                    <a:pt x="72" y="438"/>
                    <a:pt x="70" y="440"/>
                    <a:pt x="70" y="440"/>
                  </a:cubicBezTo>
                  <a:cubicBezTo>
                    <a:pt x="70" y="440"/>
                    <a:pt x="70" y="442"/>
                    <a:pt x="73" y="443"/>
                  </a:cubicBezTo>
                  <a:cubicBezTo>
                    <a:pt x="75" y="445"/>
                    <a:pt x="73" y="445"/>
                    <a:pt x="75" y="445"/>
                  </a:cubicBezTo>
                  <a:cubicBezTo>
                    <a:pt x="75" y="446"/>
                    <a:pt x="75" y="446"/>
                    <a:pt x="77" y="446"/>
                  </a:cubicBezTo>
                  <a:cubicBezTo>
                    <a:pt x="78" y="448"/>
                    <a:pt x="78" y="446"/>
                    <a:pt x="78" y="445"/>
                  </a:cubicBezTo>
                  <a:cubicBezTo>
                    <a:pt x="77" y="445"/>
                    <a:pt x="77" y="445"/>
                    <a:pt x="77" y="445"/>
                  </a:cubicBezTo>
                  <a:cubicBezTo>
                    <a:pt x="77" y="443"/>
                    <a:pt x="77" y="443"/>
                    <a:pt x="77" y="443"/>
                  </a:cubicBezTo>
                  <a:cubicBezTo>
                    <a:pt x="75" y="445"/>
                    <a:pt x="75" y="443"/>
                    <a:pt x="75" y="443"/>
                  </a:cubicBezTo>
                  <a:cubicBezTo>
                    <a:pt x="73" y="443"/>
                    <a:pt x="72" y="440"/>
                    <a:pt x="72" y="440"/>
                  </a:cubicBezTo>
                  <a:cubicBezTo>
                    <a:pt x="73" y="438"/>
                    <a:pt x="72" y="440"/>
                    <a:pt x="72" y="438"/>
                  </a:cubicBezTo>
                  <a:cubicBezTo>
                    <a:pt x="70" y="437"/>
                    <a:pt x="73" y="438"/>
                    <a:pt x="73" y="437"/>
                  </a:cubicBezTo>
                  <a:cubicBezTo>
                    <a:pt x="73" y="437"/>
                    <a:pt x="73" y="437"/>
                    <a:pt x="73" y="435"/>
                  </a:cubicBezTo>
                  <a:cubicBezTo>
                    <a:pt x="73" y="435"/>
                    <a:pt x="72" y="435"/>
                    <a:pt x="72" y="434"/>
                  </a:cubicBezTo>
                  <a:cubicBezTo>
                    <a:pt x="72" y="434"/>
                    <a:pt x="72" y="432"/>
                    <a:pt x="70" y="434"/>
                  </a:cubicBezTo>
                  <a:cubicBezTo>
                    <a:pt x="69" y="435"/>
                    <a:pt x="66" y="435"/>
                    <a:pt x="66" y="435"/>
                  </a:cubicBezTo>
                  <a:cubicBezTo>
                    <a:pt x="67" y="437"/>
                    <a:pt x="67" y="435"/>
                    <a:pt x="69" y="435"/>
                  </a:cubicBezTo>
                  <a:close/>
                  <a:moveTo>
                    <a:pt x="78" y="418"/>
                  </a:moveTo>
                  <a:cubicBezTo>
                    <a:pt x="78" y="417"/>
                    <a:pt x="80" y="415"/>
                    <a:pt x="81" y="417"/>
                  </a:cubicBezTo>
                  <a:cubicBezTo>
                    <a:pt x="81" y="417"/>
                    <a:pt x="80" y="420"/>
                    <a:pt x="78" y="418"/>
                  </a:cubicBezTo>
                  <a:close/>
                  <a:moveTo>
                    <a:pt x="112" y="474"/>
                  </a:moveTo>
                  <a:cubicBezTo>
                    <a:pt x="113" y="474"/>
                    <a:pt x="115" y="476"/>
                    <a:pt x="113" y="477"/>
                  </a:cubicBezTo>
                  <a:cubicBezTo>
                    <a:pt x="113" y="477"/>
                    <a:pt x="110" y="476"/>
                    <a:pt x="112" y="474"/>
                  </a:cubicBezTo>
                  <a:close/>
                  <a:moveTo>
                    <a:pt x="86" y="434"/>
                  </a:moveTo>
                  <a:cubicBezTo>
                    <a:pt x="87" y="435"/>
                    <a:pt x="89" y="434"/>
                    <a:pt x="87" y="432"/>
                  </a:cubicBezTo>
                  <a:cubicBezTo>
                    <a:pt x="87" y="431"/>
                    <a:pt x="86" y="431"/>
                    <a:pt x="84" y="429"/>
                  </a:cubicBezTo>
                  <a:cubicBezTo>
                    <a:pt x="81" y="428"/>
                    <a:pt x="83" y="429"/>
                    <a:pt x="83" y="431"/>
                  </a:cubicBezTo>
                  <a:cubicBezTo>
                    <a:pt x="84" y="432"/>
                    <a:pt x="86" y="432"/>
                    <a:pt x="86" y="434"/>
                  </a:cubicBezTo>
                  <a:close/>
                  <a:moveTo>
                    <a:pt x="90" y="434"/>
                  </a:moveTo>
                  <a:cubicBezTo>
                    <a:pt x="90" y="432"/>
                    <a:pt x="90" y="432"/>
                    <a:pt x="90" y="431"/>
                  </a:cubicBezTo>
                  <a:cubicBezTo>
                    <a:pt x="89" y="429"/>
                    <a:pt x="87" y="428"/>
                    <a:pt x="86" y="426"/>
                  </a:cubicBezTo>
                  <a:cubicBezTo>
                    <a:pt x="84" y="425"/>
                    <a:pt x="84" y="426"/>
                    <a:pt x="84" y="428"/>
                  </a:cubicBezTo>
                  <a:cubicBezTo>
                    <a:pt x="86" y="428"/>
                    <a:pt x="86" y="429"/>
                    <a:pt x="87" y="429"/>
                  </a:cubicBezTo>
                  <a:cubicBezTo>
                    <a:pt x="87" y="429"/>
                    <a:pt x="87" y="431"/>
                    <a:pt x="89" y="434"/>
                  </a:cubicBezTo>
                  <a:cubicBezTo>
                    <a:pt x="90" y="434"/>
                    <a:pt x="90" y="434"/>
                    <a:pt x="90" y="434"/>
                  </a:cubicBezTo>
                  <a:close/>
                  <a:moveTo>
                    <a:pt x="83" y="425"/>
                  </a:moveTo>
                  <a:cubicBezTo>
                    <a:pt x="83" y="426"/>
                    <a:pt x="83" y="426"/>
                    <a:pt x="84" y="426"/>
                  </a:cubicBezTo>
                  <a:cubicBezTo>
                    <a:pt x="86" y="425"/>
                    <a:pt x="84" y="423"/>
                    <a:pt x="83" y="423"/>
                  </a:cubicBezTo>
                  <a:cubicBezTo>
                    <a:pt x="81" y="423"/>
                    <a:pt x="81" y="425"/>
                    <a:pt x="81" y="426"/>
                  </a:cubicBezTo>
                  <a:cubicBezTo>
                    <a:pt x="81" y="428"/>
                    <a:pt x="81" y="425"/>
                    <a:pt x="83" y="425"/>
                  </a:cubicBezTo>
                  <a:close/>
                  <a:moveTo>
                    <a:pt x="95" y="437"/>
                  </a:moveTo>
                  <a:cubicBezTo>
                    <a:pt x="96" y="437"/>
                    <a:pt x="93" y="438"/>
                    <a:pt x="93" y="438"/>
                  </a:cubicBezTo>
                  <a:cubicBezTo>
                    <a:pt x="93" y="440"/>
                    <a:pt x="95" y="442"/>
                    <a:pt x="96" y="440"/>
                  </a:cubicBezTo>
                  <a:cubicBezTo>
                    <a:pt x="96" y="437"/>
                    <a:pt x="96" y="442"/>
                    <a:pt x="96" y="442"/>
                  </a:cubicBezTo>
                  <a:cubicBezTo>
                    <a:pt x="98" y="442"/>
                    <a:pt x="98" y="440"/>
                    <a:pt x="98" y="437"/>
                  </a:cubicBezTo>
                  <a:cubicBezTo>
                    <a:pt x="98" y="435"/>
                    <a:pt x="95" y="432"/>
                    <a:pt x="93" y="432"/>
                  </a:cubicBezTo>
                  <a:cubicBezTo>
                    <a:pt x="93" y="432"/>
                    <a:pt x="95" y="435"/>
                    <a:pt x="93" y="435"/>
                  </a:cubicBezTo>
                  <a:cubicBezTo>
                    <a:pt x="93" y="435"/>
                    <a:pt x="92" y="438"/>
                    <a:pt x="93" y="437"/>
                  </a:cubicBezTo>
                  <a:cubicBezTo>
                    <a:pt x="95" y="437"/>
                    <a:pt x="95" y="435"/>
                    <a:pt x="95" y="437"/>
                  </a:cubicBezTo>
                  <a:close/>
                  <a:moveTo>
                    <a:pt x="95" y="440"/>
                  </a:moveTo>
                  <a:cubicBezTo>
                    <a:pt x="93" y="440"/>
                    <a:pt x="92" y="438"/>
                    <a:pt x="92" y="440"/>
                  </a:cubicBezTo>
                  <a:cubicBezTo>
                    <a:pt x="92" y="440"/>
                    <a:pt x="93" y="442"/>
                    <a:pt x="95" y="443"/>
                  </a:cubicBezTo>
                  <a:cubicBezTo>
                    <a:pt x="95" y="445"/>
                    <a:pt x="95" y="442"/>
                    <a:pt x="95" y="440"/>
                  </a:cubicBezTo>
                  <a:close/>
                  <a:moveTo>
                    <a:pt x="98" y="445"/>
                  </a:moveTo>
                  <a:cubicBezTo>
                    <a:pt x="96" y="445"/>
                    <a:pt x="96" y="443"/>
                    <a:pt x="96" y="443"/>
                  </a:cubicBezTo>
                  <a:cubicBezTo>
                    <a:pt x="98" y="443"/>
                    <a:pt x="98" y="445"/>
                    <a:pt x="98" y="445"/>
                  </a:cubicBezTo>
                  <a:close/>
                  <a:moveTo>
                    <a:pt x="142" y="194"/>
                  </a:moveTo>
                  <a:cubicBezTo>
                    <a:pt x="143" y="196"/>
                    <a:pt x="148" y="193"/>
                    <a:pt x="151" y="190"/>
                  </a:cubicBezTo>
                  <a:cubicBezTo>
                    <a:pt x="156" y="188"/>
                    <a:pt x="154" y="191"/>
                    <a:pt x="160" y="190"/>
                  </a:cubicBezTo>
                  <a:cubicBezTo>
                    <a:pt x="166" y="187"/>
                    <a:pt x="160" y="179"/>
                    <a:pt x="168" y="177"/>
                  </a:cubicBezTo>
                  <a:cubicBezTo>
                    <a:pt x="174" y="177"/>
                    <a:pt x="169" y="173"/>
                    <a:pt x="177" y="170"/>
                  </a:cubicBezTo>
                  <a:cubicBezTo>
                    <a:pt x="186" y="166"/>
                    <a:pt x="191" y="162"/>
                    <a:pt x="197" y="162"/>
                  </a:cubicBezTo>
                  <a:cubicBezTo>
                    <a:pt x="207" y="159"/>
                    <a:pt x="203" y="156"/>
                    <a:pt x="200" y="156"/>
                  </a:cubicBezTo>
                  <a:cubicBezTo>
                    <a:pt x="195" y="154"/>
                    <a:pt x="192" y="146"/>
                    <a:pt x="182" y="146"/>
                  </a:cubicBezTo>
                  <a:cubicBezTo>
                    <a:pt x="172" y="146"/>
                    <a:pt x="177" y="149"/>
                    <a:pt x="174" y="151"/>
                  </a:cubicBezTo>
                  <a:cubicBezTo>
                    <a:pt x="172" y="151"/>
                    <a:pt x="174" y="149"/>
                    <a:pt x="172" y="148"/>
                  </a:cubicBezTo>
                  <a:cubicBezTo>
                    <a:pt x="171" y="146"/>
                    <a:pt x="171" y="148"/>
                    <a:pt x="166" y="146"/>
                  </a:cubicBezTo>
                  <a:cubicBezTo>
                    <a:pt x="157" y="145"/>
                    <a:pt x="159" y="140"/>
                    <a:pt x="150" y="143"/>
                  </a:cubicBezTo>
                  <a:cubicBezTo>
                    <a:pt x="142" y="145"/>
                    <a:pt x="127" y="145"/>
                    <a:pt x="130" y="146"/>
                  </a:cubicBezTo>
                  <a:cubicBezTo>
                    <a:pt x="131" y="148"/>
                    <a:pt x="130" y="151"/>
                    <a:pt x="134" y="152"/>
                  </a:cubicBezTo>
                  <a:cubicBezTo>
                    <a:pt x="139" y="154"/>
                    <a:pt x="134" y="156"/>
                    <a:pt x="134" y="157"/>
                  </a:cubicBezTo>
                  <a:cubicBezTo>
                    <a:pt x="134" y="160"/>
                    <a:pt x="131" y="157"/>
                    <a:pt x="131" y="160"/>
                  </a:cubicBezTo>
                  <a:cubicBezTo>
                    <a:pt x="131" y="163"/>
                    <a:pt x="127" y="165"/>
                    <a:pt x="128" y="165"/>
                  </a:cubicBezTo>
                  <a:cubicBezTo>
                    <a:pt x="131" y="166"/>
                    <a:pt x="133" y="168"/>
                    <a:pt x="128" y="168"/>
                  </a:cubicBezTo>
                  <a:cubicBezTo>
                    <a:pt x="125" y="168"/>
                    <a:pt x="125" y="168"/>
                    <a:pt x="127" y="171"/>
                  </a:cubicBezTo>
                  <a:cubicBezTo>
                    <a:pt x="127" y="173"/>
                    <a:pt x="121" y="176"/>
                    <a:pt x="121" y="179"/>
                  </a:cubicBezTo>
                  <a:cubicBezTo>
                    <a:pt x="121" y="180"/>
                    <a:pt x="119" y="180"/>
                    <a:pt x="121" y="182"/>
                  </a:cubicBezTo>
                  <a:cubicBezTo>
                    <a:pt x="122" y="182"/>
                    <a:pt x="124" y="182"/>
                    <a:pt x="133" y="185"/>
                  </a:cubicBezTo>
                  <a:cubicBezTo>
                    <a:pt x="139" y="188"/>
                    <a:pt x="139" y="193"/>
                    <a:pt x="142" y="194"/>
                  </a:cubicBezTo>
                  <a:close/>
                  <a:moveTo>
                    <a:pt x="274" y="221"/>
                  </a:moveTo>
                  <a:cubicBezTo>
                    <a:pt x="274" y="226"/>
                    <a:pt x="274" y="221"/>
                    <a:pt x="282" y="224"/>
                  </a:cubicBezTo>
                  <a:cubicBezTo>
                    <a:pt x="290" y="226"/>
                    <a:pt x="280" y="224"/>
                    <a:pt x="285" y="227"/>
                  </a:cubicBezTo>
                  <a:cubicBezTo>
                    <a:pt x="290" y="229"/>
                    <a:pt x="288" y="226"/>
                    <a:pt x="294" y="227"/>
                  </a:cubicBezTo>
                  <a:cubicBezTo>
                    <a:pt x="300" y="229"/>
                    <a:pt x="297" y="227"/>
                    <a:pt x="300" y="227"/>
                  </a:cubicBezTo>
                  <a:cubicBezTo>
                    <a:pt x="303" y="229"/>
                    <a:pt x="305" y="226"/>
                    <a:pt x="308" y="226"/>
                  </a:cubicBezTo>
                  <a:cubicBezTo>
                    <a:pt x="309" y="226"/>
                    <a:pt x="312" y="222"/>
                    <a:pt x="309" y="221"/>
                  </a:cubicBezTo>
                  <a:cubicBezTo>
                    <a:pt x="308" y="219"/>
                    <a:pt x="311" y="219"/>
                    <a:pt x="308" y="218"/>
                  </a:cubicBezTo>
                  <a:cubicBezTo>
                    <a:pt x="305" y="218"/>
                    <a:pt x="299" y="222"/>
                    <a:pt x="300" y="219"/>
                  </a:cubicBezTo>
                  <a:cubicBezTo>
                    <a:pt x="303" y="216"/>
                    <a:pt x="296" y="216"/>
                    <a:pt x="297" y="215"/>
                  </a:cubicBezTo>
                  <a:cubicBezTo>
                    <a:pt x="299" y="215"/>
                    <a:pt x="303" y="218"/>
                    <a:pt x="305" y="216"/>
                  </a:cubicBezTo>
                  <a:cubicBezTo>
                    <a:pt x="308" y="215"/>
                    <a:pt x="302" y="216"/>
                    <a:pt x="306" y="213"/>
                  </a:cubicBezTo>
                  <a:cubicBezTo>
                    <a:pt x="309" y="212"/>
                    <a:pt x="309" y="216"/>
                    <a:pt x="312" y="215"/>
                  </a:cubicBezTo>
                  <a:cubicBezTo>
                    <a:pt x="314" y="213"/>
                    <a:pt x="312" y="216"/>
                    <a:pt x="316" y="216"/>
                  </a:cubicBezTo>
                  <a:cubicBezTo>
                    <a:pt x="319" y="216"/>
                    <a:pt x="319" y="212"/>
                    <a:pt x="317" y="210"/>
                  </a:cubicBezTo>
                  <a:cubicBezTo>
                    <a:pt x="317" y="207"/>
                    <a:pt x="312" y="210"/>
                    <a:pt x="312" y="207"/>
                  </a:cubicBezTo>
                  <a:cubicBezTo>
                    <a:pt x="312" y="205"/>
                    <a:pt x="311" y="208"/>
                    <a:pt x="303" y="202"/>
                  </a:cubicBezTo>
                  <a:cubicBezTo>
                    <a:pt x="300" y="201"/>
                    <a:pt x="299" y="201"/>
                    <a:pt x="300" y="202"/>
                  </a:cubicBezTo>
                  <a:cubicBezTo>
                    <a:pt x="300" y="204"/>
                    <a:pt x="294" y="202"/>
                    <a:pt x="293" y="199"/>
                  </a:cubicBezTo>
                  <a:cubicBezTo>
                    <a:pt x="291" y="194"/>
                    <a:pt x="287" y="196"/>
                    <a:pt x="290" y="193"/>
                  </a:cubicBezTo>
                  <a:cubicBezTo>
                    <a:pt x="291" y="190"/>
                    <a:pt x="291" y="187"/>
                    <a:pt x="288" y="184"/>
                  </a:cubicBezTo>
                  <a:cubicBezTo>
                    <a:pt x="285" y="182"/>
                    <a:pt x="285" y="173"/>
                    <a:pt x="280" y="168"/>
                  </a:cubicBezTo>
                  <a:cubicBezTo>
                    <a:pt x="277" y="163"/>
                    <a:pt x="279" y="166"/>
                    <a:pt x="273" y="162"/>
                  </a:cubicBezTo>
                  <a:cubicBezTo>
                    <a:pt x="267" y="159"/>
                    <a:pt x="271" y="165"/>
                    <a:pt x="264" y="162"/>
                  </a:cubicBezTo>
                  <a:cubicBezTo>
                    <a:pt x="261" y="160"/>
                    <a:pt x="258" y="162"/>
                    <a:pt x="259" y="166"/>
                  </a:cubicBezTo>
                  <a:cubicBezTo>
                    <a:pt x="262" y="171"/>
                    <a:pt x="261" y="177"/>
                    <a:pt x="267" y="182"/>
                  </a:cubicBezTo>
                  <a:cubicBezTo>
                    <a:pt x="270" y="184"/>
                    <a:pt x="265" y="185"/>
                    <a:pt x="264" y="187"/>
                  </a:cubicBezTo>
                  <a:cubicBezTo>
                    <a:pt x="264" y="187"/>
                    <a:pt x="262" y="187"/>
                    <a:pt x="259" y="180"/>
                  </a:cubicBezTo>
                  <a:cubicBezTo>
                    <a:pt x="256" y="176"/>
                    <a:pt x="258" y="171"/>
                    <a:pt x="252" y="170"/>
                  </a:cubicBezTo>
                  <a:cubicBezTo>
                    <a:pt x="245" y="168"/>
                    <a:pt x="252" y="168"/>
                    <a:pt x="247" y="166"/>
                  </a:cubicBezTo>
                  <a:cubicBezTo>
                    <a:pt x="241" y="165"/>
                    <a:pt x="236" y="165"/>
                    <a:pt x="241" y="168"/>
                  </a:cubicBezTo>
                  <a:cubicBezTo>
                    <a:pt x="245" y="170"/>
                    <a:pt x="241" y="171"/>
                    <a:pt x="244" y="171"/>
                  </a:cubicBezTo>
                  <a:cubicBezTo>
                    <a:pt x="247" y="171"/>
                    <a:pt x="250" y="174"/>
                    <a:pt x="242" y="173"/>
                  </a:cubicBezTo>
                  <a:cubicBezTo>
                    <a:pt x="236" y="171"/>
                    <a:pt x="239" y="179"/>
                    <a:pt x="236" y="176"/>
                  </a:cubicBezTo>
                  <a:cubicBezTo>
                    <a:pt x="232" y="173"/>
                    <a:pt x="241" y="171"/>
                    <a:pt x="232" y="168"/>
                  </a:cubicBezTo>
                  <a:cubicBezTo>
                    <a:pt x="223" y="166"/>
                    <a:pt x="221" y="166"/>
                    <a:pt x="218" y="168"/>
                  </a:cubicBezTo>
                  <a:cubicBezTo>
                    <a:pt x="215" y="170"/>
                    <a:pt x="223" y="170"/>
                    <a:pt x="212" y="173"/>
                  </a:cubicBezTo>
                  <a:cubicBezTo>
                    <a:pt x="206" y="174"/>
                    <a:pt x="215" y="170"/>
                    <a:pt x="213" y="168"/>
                  </a:cubicBezTo>
                  <a:cubicBezTo>
                    <a:pt x="213" y="165"/>
                    <a:pt x="217" y="163"/>
                    <a:pt x="212" y="160"/>
                  </a:cubicBezTo>
                  <a:cubicBezTo>
                    <a:pt x="207" y="159"/>
                    <a:pt x="198" y="165"/>
                    <a:pt x="192" y="166"/>
                  </a:cubicBezTo>
                  <a:cubicBezTo>
                    <a:pt x="188" y="166"/>
                    <a:pt x="185" y="170"/>
                    <a:pt x="180" y="173"/>
                  </a:cubicBezTo>
                  <a:cubicBezTo>
                    <a:pt x="174" y="176"/>
                    <a:pt x="182" y="176"/>
                    <a:pt x="182" y="177"/>
                  </a:cubicBezTo>
                  <a:cubicBezTo>
                    <a:pt x="182" y="179"/>
                    <a:pt x="178" y="177"/>
                    <a:pt x="175" y="180"/>
                  </a:cubicBezTo>
                  <a:cubicBezTo>
                    <a:pt x="172" y="185"/>
                    <a:pt x="172" y="188"/>
                    <a:pt x="175" y="187"/>
                  </a:cubicBezTo>
                  <a:cubicBezTo>
                    <a:pt x="178" y="185"/>
                    <a:pt x="178" y="188"/>
                    <a:pt x="180" y="190"/>
                  </a:cubicBezTo>
                  <a:cubicBezTo>
                    <a:pt x="182" y="191"/>
                    <a:pt x="191" y="190"/>
                    <a:pt x="194" y="188"/>
                  </a:cubicBezTo>
                  <a:cubicBezTo>
                    <a:pt x="195" y="188"/>
                    <a:pt x="203" y="190"/>
                    <a:pt x="188" y="193"/>
                  </a:cubicBezTo>
                  <a:cubicBezTo>
                    <a:pt x="178" y="194"/>
                    <a:pt x="177" y="196"/>
                    <a:pt x="182" y="199"/>
                  </a:cubicBezTo>
                  <a:cubicBezTo>
                    <a:pt x="186" y="202"/>
                    <a:pt x="186" y="202"/>
                    <a:pt x="192" y="201"/>
                  </a:cubicBezTo>
                  <a:cubicBezTo>
                    <a:pt x="198" y="201"/>
                    <a:pt x="195" y="202"/>
                    <a:pt x="203" y="202"/>
                  </a:cubicBezTo>
                  <a:cubicBezTo>
                    <a:pt x="210" y="202"/>
                    <a:pt x="212" y="199"/>
                    <a:pt x="218" y="202"/>
                  </a:cubicBezTo>
                  <a:cubicBezTo>
                    <a:pt x="226" y="204"/>
                    <a:pt x="224" y="201"/>
                    <a:pt x="227" y="204"/>
                  </a:cubicBezTo>
                  <a:cubicBezTo>
                    <a:pt x="230" y="205"/>
                    <a:pt x="236" y="207"/>
                    <a:pt x="232" y="207"/>
                  </a:cubicBezTo>
                  <a:cubicBezTo>
                    <a:pt x="226" y="207"/>
                    <a:pt x="230" y="208"/>
                    <a:pt x="221" y="207"/>
                  </a:cubicBezTo>
                  <a:cubicBezTo>
                    <a:pt x="213" y="205"/>
                    <a:pt x="200" y="207"/>
                    <a:pt x="191" y="208"/>
                  </a:cubicBezTo>
                  <a:cubicBezTo>
                    <a:pt x="183" y="210"/>
                    <a:pt x="189" y="215"/>
                    <a:pt x="194" y="218"/>
                  </a:cubicBezTo>
                  <a:cubicBezTo>
                    <a:pt x="197" y="222"/>
                    <a:pt x="212" y="221"/>
                    <a:pt x="215" y="221"/>
                  </a:cubicBezTo>
                  <a:cubicBezTo>
                    <a:pt x="220" y="221"/>
                    <a:pt x="215" y="227"/>
                    <a:pt x="218" y="229"/>
                  </a:cubicBezTo>
                  <a:cubicBezTo>
                    <a:pt x="220" y="232"/>
                    <a:pt x="220" y="233"/>
                    <a:pt x="224" y="232"/>
                  </a:cubicBezTo>
                  <a:cubicBezTo>
                    <a:pt x="232" y="232"/>
                    <a:pt x="235" y="233"/>
                    <a:pt x="236" y="232"/>
                  </a:cubicBezTo>
                  <a:cubicBezTo>
                    <a:pt x="239" y="230"/>
                    <a:pt x="252" y="230"/>
                    <a:pt x="256" y="227"/>
                  </a:cubicBezTo>
                  <a:cubicBezTo>
                    <a:pt x="261" y="224"/>
                    <a:pt x="262" y="227"/>
                    <a:pt x="267" y="224"/>
                  </a:cubicBezTo>
                  <a:cubicBezTo>
                    <a:pt x="271" y="221"/>
                    <a:pt x="267" y="221"/>
                    <a:pt x="271" y="219"/>
                  </a:cubicBezTo>
                  <a:cubicBezTo>
                    <a:pt x="273" y="218"/>
                    <a:pt x="274" y="218"/>
                    <a:pt x="274" y="221"/>
                  </a:cubicBezTo>
                  <a:close/>
                  <a:moveTo>
                    <a:pt x="284" y="168"/>
                  </a:moveTo>
                  <a:cubicBezTo>
                    <a:pt x="284" y="166"/>
                    <a:pt x="285" y="166"/>
                    <a:pt x="287" y="163"/>
                  </a:cubicBezTo>
                  <a:cubicBezTo>
                    <a:pt x="288" y="160"/>
                    <a:pt x="291" y="157"/>
                    <a:pt x="288" y="157"/>
                  </a:cubicBezTo>
                  <a:cubicBezTo>
                    <a:pt x="285" y="156"/>
                    <a:pt x="287" y="154"/>
                    <a:pt x="279" y="154"/>
                  </a:cubicBezTo>
                  <a:cubicBezTo>
                    <a:pt x="270" y="156"/>
                    <a:pt x="267" y="159"/>
                    <a:pt x="271" y="159"/>
                  </a:cubicBezTo>
                  <a:cubicBezTo>
                    <a:pt x="276" y="160"/>
                    <a:pt x="276" y="162"/>
                    <a:pt x="276" y="162"/>
                  </a:cubicBezTo>
                  <a:cubicBezTo>
                    <a:pt x="276" y="163"/>
                    <a:pt x="279" y="165"/>
                    <a:pt x="282" y="168"/>
                  </a:cubicBezTo>
                  <a:cubicBezTo>
                    <a:pt x="284" y="168"/>
                    <a:pt x="284" y="168"/>
                    <a:pt x="284" y="168"/>
                  </a:cubicBezTo>
                  <a:close/>
                  <a:moveTo>
                    <a:pt x="474" y="213"/>
                  </a:moveTo>
                  <a:cubicBezTo>
                    <a:pt x="480" y="218"/>
                    <a:pt x="480" y="216"/>
                    <a:pt x="475" y="212"/>
                  </a:cubicBezTo>
                  <a:cubicBezTo>
                    <a:pt x="471" y="207"/>
                    <a:pt x="483" y="212"/>
                    <a:pt x="491" y="212"/>
                  </a:cubicBezTo>
                  <a:cubicBezTo>
                    <a:pt x="498" y="213"/>
                    <a:pt x="491" y="202"/>
                    <a:pt x="495" y="205"/>
                  </a:cubicBezTo>
                  <a:cubicBezTo>
                    <a:pt x="498" y="210"/>
                    <a:pt x="501" y="204"/>
                    <a:pt x="503" y="210"/>
                  </a:cubicBezTo>
                  <a:cubicBezTo>
                    <a:pt x="503" y="216"/>
                    <a:pt x="504" y="215"/>
                    <a:pt x="513" y="218"/>
                  </a:cubicBezTo>
                  <a:cubicBezTo>
                    <a:pt x="521" y="221"/>
                    <a:pt x="518" y="224"/>
                    <a:pt x="513" y="224"/>
                  </a:cubicBezTo>
                  <a:cubicBezTo>
                    <a:pt x="509" y="224"/>
                    <a:pt x="507" y="230"/>
                    <a:pt x="513" y="229"/>
                  </a:cubicBezTo>
                  <a:cubicBezTo>
                    <a:pt x="521" y="227"/>
                    <a:pt x="530" y="230"/>
                    <a:pt x="532" y="233"/>
                  </a:cubicBezTo>
                  <a:cubicBezTo>
                    <a:pt x="533" y="236"/>
                    <a:pt x="539" y="235"/>
                    <a:pt x="541" y="241"/>
                  </a:cubicBezTo>
                  <a:cubicBezTo>
                    <a:pt x="541" y="247"/>
                    <a:pt x="547" y="250"/>
                    <a:pt x="542" y="252"/>
                  </a:cubicBezTo>
                  <a:cubicBezTo>
                    <a:pt x="539" y="255"/>
                    <a:pt x="538" y="258"/>
                    <a:pt x="530" y="263"/>
                  </a:cubicBezTo>
                  <a:cubicBezTo>
                    <a:pt x="524" y="268"/>
                    <a:pt x="539" y="277"/>
                    <a:pt x="533" y="274"/>
                  </a:cubicBezTo>
                  <a:cubicBezTo>
                    <a:pt x="526" y="272"/>
                    <a:pt x="527" y="280"/>
                    <a:pt x="512" y="277"/>
                  </a:cubicBezTo>
                  <a:cubicBezTo>
                    <a:pt x="497" y="272"/>
                    <a:pt x="509" y="277"/>
                    <a:pt x="501" y="281"/>
                  </a:cubicBezTo>
                  <a:cubicBezTo>
                    <a:pt x="494" y="285"/>
                    <a:pt x="503" y="295"/>
                    <a:pt x="513" y="289"/>
                  </a:cubicBezTo>
                  <a:cubicBezTo>
                    <a:pt x="524" y="285"/>
                    <a:pt x="523" y="294"/>
                    <a:pt x="527" y="289"/>
                  </a:cubicBezTo>
                  <a:cubicBezTo>
                    <a:pt x="532" y="285"/>
                    <a:pt x="530" y="294"/>
                    <a:pt x="532" y="291"/>
                  </a:cubicBezTo>
                  <a:cubicBezTo>
                    <a:pt x="533" y="288"/>
                    <a:pt x="532" y="285"/>
                    <a:pt x="541" y="294"/>
                  </a:cubicBezTo>
                  <a:cubicBezTo>
                    <a:pt x="548" y="305"/>
                    <a:pt x="545" y="295"/>
                    <a:pt x="551" y="300"/>
                  </a:cubicBezTo>
                  <a:cubicBezTo>
                    <a:pt x="556" y="305"/>
                    <a:pt x="541" y="299"/>
                    <a:pt x="550" y="306"/>
                  </a:cubicBezTo>
                  <a:cubicBezTo>
                    <a:pt x="555" y="313"/>
                    <a:pt x="564" y="309"/>
                    <a:pt x="567" y="314"/>
                  </a:cubicBezTo>
                  <a:cubicBezTo>
                    <a:pt x="571" y="319"/>
                    <a:pt x="582" y="320"/>
                    <a:pt x="590" y="323"/>
                  </a:cubicBezTo>
                  <a:cubicBezTo>
                    <a:pt x="597" y="327"/>
                    <a:pt x="596" y="319"/>
                    <a:pt x="590" y="314"/>
                  </a:cubicBezTo>
                  <a:cubicBezTo>
                    <a:pt x="583" y="308"/>
                    <a:pt x="570" y="302"/>
                    <a:pt x="571" y="299"/>
                  </a:cubicBezTo>
                  <a:cubicBezTo>
                    <a:pt x="573" y="295"/>
                    <a:pt x="580" y="306"/>
                    <a:pt x="580" y="302"/>
                  </a:cubicBezTo>
                  <a:cubicBezTo>
                    <a:pt x="582" y="299"/>
                    <a:pt x="586" y="308"/>
                    <a:pt x="594" y="309"/>
                  </a:cubicBezTo>
                  <a:cubicBezTo>
                    <a:pt x="600" y="309"/>
                    <a:pt x="603" y="322"/>
                    <a:pt x="603" y="314"/>
                  </a:cubicBezTo>
                  <a:cubicBezTo>
                    <a:pt x="602" y="306"/>
                    <a:pt x="605" y="316"/>
                    <a:pt x="603" y="306"/>
                  </a:cubicBezTo>
                  <a:cubicBezTo>
                    <a:pt x="603" y="299"/>
                    <a:pt x="605" y="311"/>
                    <a:pt x="606" y="303"/>
                  </a:cubicBezTo>
                  <a:cubicBezTo>
                    <a:pt x="608" y="295"/>
                    <a:pt x="600" y="300"/>
                    <a:pt x="603" y="295"/>
                  </a:cubicBezTo>
                  <a:cubicBezTo>
                    <a:pt x="606" y="292"/>
                    <a:pt x="597" y="295"/>
                    <a:pt x="600" y="291"/>
                  </a:cubicBezTo>
                  <a:cubicBezTo>
                    <a:pt x="603" y="288"/>
                    <a:pt x="602" y="286"/>
                    <a:pt x="593" y="283"/>
                  </a:cubicBezTo>
                  <a:cubicBezTo>
                    <a:pt x="585" y="280"/>
                    <a:pt x="588" y="271"/>
                    <a:pt x="583" y="272"/>
                  </a:cubicBezTo>
                  <a:cubicBezTo>
                    <a:pt x="577" y="274"/>
                    <a:pt x="576" y="269"/>
                    <a:pt x="582" y="269"/>
                  </a:cubicBezTo>
                  <a:cubicBezTo>
                    <a:pt x="588" y="268"/>
                    <a:pt x="577" y="261"/>
                    <a:pt x="582" y="263"/>
                  </a:cubicBezTo>
                  <a:cubicBezTo>
                    <a:pt x="588" y="264"/>
                    <a:pt x="585" y="257"/>
                    <a:pt x="590" y="263"/>
                  </a:cubicBezTo>
                  <a:cubicBezTo>
                    <a:pt x="593" y="268"/>
                    <a:pt x="594" y="263"/>
                    <a:pt x="596" y="268"/>
                  </a:cubicBezTo>
                  <a:cubicBezTo>
                    <a:pt x="596" y="271"/>
                    <a:pt x="599" y="268"/>
                    <a:pt x="599" y="272"/>
                  </a:cubicBezTo>
                  <a:cubicBezTo>
                    <a:pt x="599" y="275"/>
                    <a:pt x="618" y="289"/>
                    <a:pt x="615" y="278"/>
                  </a:cubicBezTo>
                  <a:cubicBezTo>
                    <a:pt x="614" y="268"/>
                    <a:pt x="626" y="275"/>
                    <a:pt x="625" y="271"/>
                  </a:cubicBezTo>
                  <a:cubicBezTo>
                    <a:pt x="622" y="266"/>
                    <a:pt x="628" y="269"/>
                    <a:pt x="625" y="266"/>
                  </a:cubicBezTo>
                  <a:cubicBezTo>
                    <a:pt x="623" y="263"/>
                    <a:pt x="634" y="264"/>
                    <a:pt x="629" y="257"/>
                  </a:cubicBezTo>
                  <a:cubicBezTo>
                    <a:pt x="625" y="247"/>
                    <a:pt x="615" y="260"/>
                    <a:pt x="618" y="252"/>
                  </a:cubicBezTo>
                  <a:cubicBezTo>
                    <a:pt x="620" y="244"/>
                    <a:pt x="609" y="254"/>
                    <a:pt x="612" y="249"/>
                  </a:cubicBezTo>
                  <a:cubicBezTo>
                    <a:pt x="614" y="244"/>
                    <a:pt x="611" y="246"/>
                    <a:pt x="605" y="241"/>
                  </a:cubicBezTo>
                  <a:cubicBezTo>
                    <a:pt x="599" y="236"/>
                    <a:pt x="590" y="241"/>
                    <a:pt x="588" y="235"/>
                  </a:cubicBezTo>
                  <a:cubicBezTo>
                    <a:pt x="588" y="229"/>
                    <a:pt x="571" y="235"/>
                    <a:pt x="579" y="230"/>
                  </a:cubicBezTo>
                  <a:cubicBezTo>
                    <a:pt x="586" y="226"/>
                    <a:pt x="573" y="221"/>
                    <a:pt x="580" y="222"/>
                  </a:cubicBezTo>
                  <a:cubicBezTo>
                    <a:pt x="588" y="224"/>
                    <a:pt x="594" y="219"/>
                    <a:pt x="582" y="218"/>
                  </a:cubicBezTo>
                  <a:cubicBezTo>
                    <a:pt x="568" y="216"/>
                    <a:pt x="580" y="216"/>
                    <a:pt x="585" y="213"/>
                  </a:cubicBezTo>
                  <a:cubicBezTo>
                    <a:pt x="590" y="210"/>
                    <a:pt x="579" y="205"/>
                    <a:pt x="576" y="207"/>
                  </a:cubicBezTo>
                  <a:cubicBezTo>
                    <a:pt x="574" y="208"/>
                    <a:pt x="564" y="208"/>
                    <a:pt x="571" y="205"/>
                  </a:cubicBezTo>
                  <a:cubicBezTo>
                    <a:pt x="579" y="204"/>
                    <a:pt x="579" y="204"/>
                    <a:pt x="570" y="199"/>
                  </a:cubicBezTo>
                  <a:cubicBezTo>
                    <a:pt x="559" y="194"/>
                    <a:pt x="558" y="204"/>
                    <a:pt x="558" y="198"/>
                  </a:cubicBezTo>
                  <a:cubicBezTo>
                    <a:pt x="559" y="190"/>
                    <a:pt x="553" y="196"/>
                    <a:pt x="553" y="193"/>
                  </a:cubicBezTo>
                  <a:cubicBezTo>
                    <a:pt x="553" y="188"/>
                    <a:pt x="545" y="184"/>
                    <a:pt x="541" y="190"/>
                  </a:cubicBezTo>
                  <a:cubicBezTo>
                    <a:pt x="535" y="194"/>
                    <a:pt x="535" y="188"/>
                    <a:pt x="532" y="182"/>
                  </a:cubicBezTo>
                  <a:cubicBezTo>
                    <a:pt x="529" y="176"/>
                    <a:pt x="527" y="184"/>
                    <a:pt x="524" y="177"/>
                  </a:cubicBezTo>
                  <a:cubicBezTo>
                    <a:pt x="519" y="171"/>
                    <a:pt x="513" y="174"/>
                    <a:pt x="510" y="171"/>
                  </a:cubicBezTo>
                  <a:cubicBezTo>
                    <a:pt x="507" y="170"/>
                    <a:pt x="498" y="166"/>
                    <a:pt x="495" y="174"/>
                  </a:cubicBezTo>
                  <a:cubicBezTo>
                    <a:pt x="492" y="182"/>
                    <a:pt x="488" y="170"/>
                    <a:pt x="483" y="174"/>
                  </a:cubicBezTo>
                  <a:cubicBezTo>
                    <a:pt x="478" y="180"/>
                    <a:pt x="474" y="180"/>
                    <a:pt x="477" y="177"/>
                  </a:cubicBezTo>
                  <a:cubicBezTo>
                    <a:pt x="481" y="173"/>
                    <a:pt x="480" y="165"/>
                    <a:pt x="475" y="163"/>
                  </a:cubicBezTo>
                  <a:cubicBezTo>
                    <a:pt x="471" y="162"/>
                    <a:pt x="475" y="156"/>
                    <a:pt x="471" y="156"/>
                  </a:cubicBezTo>
                  <a:cubicBezTo>
                    <a:pt x="465" y="154"/>
                    <a:pt x="443" y="157"/>
                    <a:pt x="442" y="163"/>
                  </a:cubicBezTo>
                  <a:cubicBezTo>
                    <a:pt x="442" y="171"/>
                    <a:pt x="433" y="162"/>
                    <a:pt x="439" y="173"/>
                  </a:cubicBezTo>
                  <a:cubicBezTo>
                    <a:pt x="445" y="184"/>
                    <a:pt x="433" y="176"/>
                    <a:pt x="437" y="182"/>
                  </a:cubicBezTo>
                  <a:cubicBezTo>
                    <a:pt x="443" y="190"/>
                    <a:pt x="446" y="182"/>
                    <a:pt x="446" y="188"/>
                  </a:cubicBezTo>
                  <a:cubicBezTo>
                    <a:pt x="448" y="193"/>
                    <a:pt x="428" y="185"/>
                    <a:pt x="433" y="177"/>
                  </a:cubicBezTo>
                  <a:cubicBezTo>
                    <a:pt x="437" y="170"/>
                    <a:pt x="427" y="174"/>
                    <a:pt x="434" y="165"/>
                  </a:cubicBezTo>
                  <a:cubicBezTo>
                    <a:pt x="442" y="156"/>
                    <a:pt x="445" y="157"/>
                    <a:pt x="445" y="154"/>
                  </a:cubicBezTo>
                  <a:cubicBezTo>
                    <a:pt x="445" y="152"/>
                    <a:pt x="428" y="151"/>
                    <a:pt x="418" y="159"/>
                  </a:cubicBezTo>
                  <a:cubicBezTo>
                    <a:pt x="405" y="165"/>
                    <a:pt x="411" y="166"/>
                    <a:pt x="408" y="170"/>
                  </a:cubicBezTo>
                  <a:cubicBezTo>
                    <a:pt x="404" y="173"/>
                    <a:pt x="405" y="176"/>
                    <a:pt x="404" y="184"/>
                  </a:cubicBezTo>
                  <a:cubicBezTo>
                    <a:pt x="402" y="191"/>
                    <a:pt x="404" y="191"/>
                    <a:pt x="414" y="193"/>
                  </a:cubicBezTo>
                  <a:cubicBezTo>
                    <a:pt x="425" y="193"/>
                    <a:pt x="428" y="198"/>
                    <a:pt x="419" y="196"/>
                  </a:cubicBezTo>
                  <a:cubicBezTo>
                    <a:pt x="410" y="196"/>
                    <a:pt x="405" y="196"/>
                    <a:pt x="414" y="204"/>
                  </a:cubicBezTo>
                  <a:cubicBezTo>
                    <a:pt x="422" y="212"/>
                    <a:pt x="428" y="204"/>
                    <a:pt x="433" y="208"/>
                  </a:cubicBezTo>
                  <a:cubicBezTo>
                    <a:pt x="439" y="213"/>
                    <a:pt x="445" y="210"/>
                    <a:pt x="446" y="210"/>
                  </a:cubicBezTo>
                  <a:cubicBezTo>
                    <a:pt x="456" y="213"/>
                    <a:pt x="454" y="208"/>
                    <a:pt x="463" y="213"/>
                  </a:cubicBezTo>
                  <a:cubicBezTo>
                    <a:pt x="471" y="215"/>
                    <a:pt x="468" y="207"/>
                    <a:pt x="474" y="213"/>
                  </a:cubicBezTo>
                  <a:close/>
                  <a:moveTo>
                    <a:pt x="515" y="250"/>
                  </a:moveTo>
                  <a:cubicBezTo>
                    <a:pt x="527" y="249"/>
                    <a:pt x="521" y="244"/>
                    <a:pt x="523" y="238"/>
                  </a:cubicBezTo>
                  <a:cubicBezTo>
                    <a:pt x="524" y="233"/>
                    <a:pt x="510" y="232"/>
                    <a:pt x="507" y="240"/>
                  </a:cubicBezTo>
                  <a:cubicBezTo>
                    <a:pt x="504" y="246"/>
                    <a:pt x="503" y="250"/>
                    <a:pt x="515" y="250"/>
                  </a:cubicBezTo>
                  <a:close/>
                  <a:moveTo>
                    <a:pt x="439" y="302"/>
                  </a:moveTo>
                  <a:cubicBezTo>
                    <a:pt x="439" y="308"/>
                    <a:pt x="445" y="309"/>
                    <a:pt x="448" y="303"/>
                  </a:cubicBezTo>
                  <a:cubicBezTo>
                    <a:pt x="449" y="299"/>
                    <a:pt x="453" y="303"/>
                    <a:pt x="454" y="297"/>
                  </a:cubicBezTo>
                  <a:cubicBezTo>
                    <a:pt x="456" y="292"/>
                    <a:pt x="463" y="294"/>
                    <a:pt x="463" y="297"/>
                  </a:cubicBezTo>
                  <a:cubicBezTo>
                    <a:pt x="465" y="302"/>
                    <a:pt x="466" y="299"/>
                    <a:pt x="472" y="300"/>
                  </a:cubicBezTo>
                  <a:cubicBezTo>
                    <a:pt x="477" y="303"/>
                    <a:pt x="483" y="300"/>
                    <a:pt x="480" y="295"/>
                  </a:cubicBezTo>
                  <a:cubicBezTo>
                    <a:pt x="475" y="291"/>
                    <a:pt x="477" y="295"/>
                    <a:pt x="472" y="294"/>
                  </a:cubicBezTo>
                  <a:cubicBezTo>
                    <a:pt x="468" y="292"/>
                    <a:pt x="471" y="286"/>
                    <a:pt x="463" y="285"/>
                  </a:cubicBezTo>
                  <a:cubicBezTo>
                    <a:pt x="456" y="281"/>
                    <a:pt x="451" y="272"/>
                    <a:pt x="446" y="277"/>
                  </a:cubicBezTo>
                  <a:cubicBezTo>
                    <a:pt x="443" y="280"/>
                    <a:pt x="442" y="268"/>
                    <a:pt x="437" y="269"/>
                  </a:cubicBezTo>
                  <a:cubicBezTo>
                    <a:pt x="434" y="271"/>
                    <a:pt x="431" y="283"/>
                    <a:pt x="433" y="291"/>
                  </a:cubicBezTo>
                  <a:cubicBezTo>
                    <a:pt x="434" y="297"/>
                    <a:pt x="424" y="295"/>
                    <a:pt x="427" y="300"/>
                  </a:cubicBezTo>
                  <a:cubicBezTo>
                    <a:pt x="428" y="303"/>
                    <a:pt x="440" y="297"/>
                    <a:pt x="439" y="302"/>
                  </a:cubicBezTo>
                  <a:close/>
                  <a:moveTo>
                    <a:pt x="453" y="319"/>
                  </a:moveTo>
                  <a:cubicBezTo>
                    <a:pt x="448" y="314"/>
                    <a:pt x="463" y="306"/>
                    <a:pt x="468" y="309"/>
                  </a:cubicBezTo>
                  <a:cubicBezTo>
                    <a:pt x="472" y="311"/>
                    <a:pt x="457" y="323"/>
                    <a:pt x="453" y="319"/>
                  </a:cubicBezTo>
                  <a:close/>
                  <a:moveTo>
                    <a:pt x="480" y="162"/>
                  </a:moveTo>
                  <a:cubicBezTo>
                    <a:pt x="483" y="163"/>
                    <a:pt x="478" y="166"/>
                    <a:pt x="486" y="170"/>
                  </a:cubicBezTo>
                  <a:cubicBezTo>
                    <a:pt x="492" y="171"/>
                    <a:pt x="492" y="166"/>
                    <a:pt x="500" y="168"/>
                  </a:cubicBezTo>
                  <a:cubicBezTo>
                    <a:pt x="507" y="170"/>
                    <a:pt x="516" y="170"/>
                    <a:pt x="513" y="166"/>
                  </a:cubicBezTo>
                  <a:cubicBezTo>
                    <a:pt x="509" y="162"/>
                    <a:pt x="506" y="156"/>
                    <a:pt x="495" y="156"/>
                  </a:cubicBezTo>
                  <a:cubicBezTo>
                    <a:pt x="484" y="157"/>
                    <a:pt x="477" y="151"/>
                    <a:pt x="477" y="157"/>
                  </a:cubicBezTo>
                  <a:cubicBezTo>
                    <a:pt x="477" y="160"/>
                    <a:pt x="475" y="160"/>
                    <a:pt x="480" y="162"/>
                  </a:cubicBezTo>
                  <a:close/>
                  <a:moveTo>
                    <a:pt x="352" y="109"/>
                  </a:moveTo>
                  <a:cubicBezTo>
                    <a:pt x="357" y="114"/>
                    <a:pt x="360" y="112"/>
                    <a:pt x="361" y="115"/>
                  </a:cubicBezTo>
                  <a:cubicBezTo>
                    <a:pt x="361" y="118"/>
                    <a:pt x="369" y="117"/>
                    <a:pt x="375" y="115"/>
                  </a:cubicBezTo>
                  <a:cubicBezTo>
                    <a:pt x="383" y="114"/>
                    <a:pt x="381" y="118"/>
                    <a:pt x="387" y="121"/>
                  </a:cubicBezTo>
                  <a:cubicBezTo>
                    <a:pt x="392" y="125"/>
                    <a:pt x="381" y="129"/>
                    <a:pt x="386" y="132"/>
                  </a:cubicBezTo>
                  <a:cubicBezTo>
                    <a:pt x="390" y="134"/>
                    <a:pt x="386" y="137"/>
                    <a:pt x="390" y="140"/>
                  </a:cubicBezTo>
                  <a:cubicBezTo>
                    <a:pt x="396" y="143"/>
                    <a:pt x="393" y="138"/>
                    <a:pt x="402" y="142"/>
                  </a:cubicBezTo>
                  <a:cubicBezTo>
                    <a:pt x="411" y="146"/>
                    <a:pt x="416" y="135"/>
                    <a:pt x="416" y="140"/>
                  </a:cubicBezTo>
                  <a:cubicBezTo>
                    <a:pt x="414" y="146"/>
                    <a:pt x="421" y="143"/>
                    <a:pt x="440" y="143"/>
                  </a:cubicBezTo>
                  <a:cubicBezTo>
                    <a:pt x="462" y="145"/>
                    <a:pt x="457" y="135"/>
                    <a:pt x="459" y="140"/>
                  </a:cubicBezTo>
                  <a:cubicBezTo>
                    <a:pt x="460" y="145"/>
                    <a:pt x="483" y="145"/>
                    <a:pt x="483" y="140"/>
                  </a:cubicBezTo>
                  <a:cubicBezTo>
                    <a:pt x="483" y="135"/>
                    <a:pt x="492" y="138"/>
                    <a:pt x="486" y="135"/>
                  </a:cubicBezTo>
                  <a:cubicBezTo>
                    <a:pt x="481" y="132"/>
                    <a:pt x="489" y="132"/>
                    <a:pt x="486" y="128"/>
                  </a:cubicBezTo>
                  <a:cubicBezTo>
                    <a:pt x="483" y="123"/>
                    <a:pt x="477" y="126"/>
                    <a:pt x="475" y="123"/>
                  </a:cubicBezTo>
                  <a:cubicBezTo>
                    <a:pt x="472" y="120"/>
                    <a:pt x="463" y="123"/>
                    <a:pt x="448" y="125"/>
                  </a:cubicBezTo>
                  <a:cubicBezTo>
                    <a:pt x="431" y="126"/>
                    <a:pt x="439" y="131"/>
                    <a:pt x="430" y="128"/>
                  </a:cubicBezTo>
                  <a:cubicBezTo>
                    <a:pt x="422" y="125"/>
                    <a:pt x="422" y="131"/>
                    <a:pt x="416" y="126"/>
                  </a:cubicBezTo>
                  <a:cubicBezTo>
                    <a:pt x="411" y="121"/>
                    <a:pt x="414" y="129"/>
                    <a:pt x="411" y="128"/>
                  </a:cubicBezTo>
                  <a:cubicBezTo>
                    <a:pt x="407" y="126"/>
                    <a:pt x="411" y="125"/>
                    <a:pt x="407" y="121"/>
                  </a:cubicBezTo>
                  <a:cubicBezTo>
                    <a:pt x="404" y="117"/>
                    <a:pt x="401" y="121"/>
                    <a:pt x="401" y="118"/>
                  </a:cubicBezTo>
                  <a:cubicBezTo>
                    <a:pt x="399" y="115"/>
                    <a:pt x="411" y="120"/>
                    <a:pt x="410" y="117"/>
                  </a:cubicBezTo>
                  <a:cubicBezTo>
                    <a:pt x="410" y="114"/>
                    <a:pt x="404" y="115"/>
                    <a:pt x="399" y="112"/>
                  </a:cubicBezTo>
                  <a:cubicBezTo>
                    <a:pt x="393" y="109"/>
                    <a:pt x="392" y="109"/>
                    <a:pt x="384" y="111"/>
                  </a:cubicBezTo>
                  <a:cubicBezTo>
                    <a:pt x="378" y="112"/>
                    <a:pt x="376" y="104"/>
                    <a:pt x="372" y="104"/>
                  </a:cubicBezTo>
                  <a:cubicBezTo>
                    <a:pt x="369" y="106"/>
                    <a:pt x="360" y="103"/>
                    <a:pt x="351" y="103"/>
                  </a:cubicBezTo>
                  <a:cubicBezTo>
                    <a:pt x="347" y="103"/>
                    <a:pt x="347" y="106"/>
                    <a:pt x="352" y="109"/>
                  </a:cubicBezTo>
                  <a:close/>
                  <a:moveTo>
                    <a:pt x="357" y="137"/>
                  </a:moveTo>
                  <a:cubicBezTo>
                    <a:pt x="364" y="138"/>
                    <a:pt x="361" y="142"/>
                    <a:pt x="372" y="142"/>
                  </a:cubicBezTo>
                  <a:cubicBezTo>
                    <a:pt x="381" y="142"/>
                    <a:pt x="378" y="134"/>
                    <a:pt x="373" y="129"/>
                  </a:cubicBezTo>
                  <a:cubicBezTo>
                    <a:pt x="367" y="123"/>
                    <a:pt x="360" y="125"/>
                    <a:pt x="355" y="131"/>
                  </a:cubicBezTo>
                  <a:cubicBezTo>
                    <a:pt x="354" y="134"/>
                    <a:pt x="351" y="137"/>
                    <a:pt x="357" y="137"/>
                  </a:cubicBezTo>
                  <a:close/>
                  <a:moveTo>
                    <a:pt x="373" y="177"/>
                  </a:moveTo>
                  <a:cubicBezTo>
                    <a:pt x="373" y="174"/>
                    <a:pt x="378" y="176"/>
                    <a:pt x="375" y="171"/>
                  </a:cubicBezTo>
                  <a:cubicBezTo>
                    <a:pt x="372" y="165"/>
                    <a:pt x="387" y="174"/>
                    <a:pt x="390" y="166"/>
                  </a:cubicBezTo>
                  <a:cubicBezTo>
                    <a:pt x="395" y="159"/>
                    <a:pt x="407" y="154"/>
                    <a:pt x="398" y="151"/>
                  </a:cubicBezTo>
                  <a:cubicBezTo>
                    <a:pt x="390" y="148"/>
                    <a:pt x="390" y="152"/>
                    <a:pt x="386" y="151"/>
                  </a:cubicBezTo>
                  <a:cubicBezTo>
                    <a:pt x="381" y="148"/>
                    <a:pt x="379" y="146"/>
                    <a:pt x="367" y="149"/>
                  </a:cubicBezTo>
                  <a:cubicBezTo>
                    <a:pt x="357" y="151"/>
                    <a:pt x="364" y="154"/>
                    <a:pt x="361" y="154"/>
                  </a:cubicBezTo>
                  <a:cubicBezTo>
                    <a:pt x="358" y="154"/>
                    <a:pt x="358" y="154"/>
                    <a:pt x="358" y="163"/>
                  </a:cubicBezTo>
                  <a:cubicBezTo>
                    <a:pt x="358" y="171"/>
                    <a:pt x="363" y="171"/>
                    <a:pt x="363" y="176"/>
                  </a:cubicBezTo>
                  <a:cubicBezTo>
                    <a:pt x="361" y="182"/>
                    <a:pt x="366" y="177"/>
                    <a:pt x="370" y="180"/>
                  </a:cubicBezTo>
                  <a:cubicBezTo>
                    <a:pt x="372" y="180"/>
                    <a:pt x="372" y="180"/>
                    <a:pt x="373" y="177"/>
                  </a:cubicBezTo>
                  <a:close/>
                  <a:moveTo>
                    <a:pt x="317" y="162"/>
                  </a:moveTo>
                  <a:cubicBezTo>
                    <a:pt x="323" y="163"/>
                    <a:pt x="323" y="168"/>
                    <a:pt x="319" y="170"/>
                  </a:cubicBezTo>
                  <a:cubicBezTo>
                    <a:pt x="312" y="173"/>
                    <a:pt x="308" y="160"/>
                    <a:pt x="303" y="166"/>
                  </a:cubicBezTo>
                  <a:cubicBezTo>
                    <a:pt x="300" y="170"/>
                    <a:pt x="308" y="176"/>
                    <a:pt x="317" y="179"/>
                  </a:cubicBezTo>
                  <a:cubicBezTo>
                    <a:pt x="328" y="182"/>
                    <a:pt x="329" y="191"/>
                    <a:pt x="335" y="191"/>
                  </a:cubicBezTo>
                  <a:cubicBezTo>
                    <a:pt x="341" y="193"/>
                    <a:pt x="337" y="185"/>
                    <a:pt x="341" y="187"/>
                  </a:cubicBezTo>
                  <a:cubicBezTo>
                    <a:pt x="344" y="188"/>
                    <a:pt x="352" y="185"/>
                    <a:pt x="352" y="179"/>
                  </a:cubicBezTo>
                  <a:cubicBezTo>
                    <a:pt x="352" y="174"/>
                    <a:pt x="355" y="177"/>
                    <a:pt x="354" y="171"/>
                  </a:cubicBezTo>
                  <a:cubicBezTo>
                    <a:pt x="352" y="166"/>
                    <a:pt x="351" y="174"/>
                    <a:pt x="347" y="168"/>
                  </a:cubicBezTo>
                  <a:cubicBezTo>
                    <a:pt x="343" y="163"/>
                    <a:pt x="335" y="163"/>
                    <a:pt x="344" y="162"/>
                  </a:cubicBezTo>
                  <a:cubicBezTo>
                    <a:pt x="352" y="160"/>
                    <a:pt x="341" y="159"/>
                    <a:pt x="347" y="157"/>
                  </a:cubicBezTo>
                  <a:cubicBezTo>
                    <a:pt x="352" y="154"/>
                    <a:pt x="346" y="151"/>
                    <a:pt x="338" y="154"/>
                  </a:cubicBezTo>
                  <a:cubicBezTo>
                    <a:pt x="331" y="157"/>
                    <a:pt x="326" y="149"/>
                    <a:pt x="320" y="152"/>
                  </a:cubicBezTo>
                  <a:cubicBezTo>
                    <a:pt x="314" y="156"/>
                    <a:pt x="308" y="157"/>
                    <a:pt x="316" y="160"/>
                  </a:cubicBezTo>
                  <a:cubicBezTo>
                    <a:pt x="317" y="162"/>
                    <a:pt x="317" y="162"/>
                    <a:pt x="317" y="162"/>
                  </a:cubicBezTo>
                  <a:close/>
                  <a:moveTo>
                    <a:pt x="341" y="230"/>
                  </a:moveTo>
                  <a:cubicBezTo>
                    <a:pt x="347" y="230"/>
                    <a:pt x="351" y="235"/>
                    <a:pt x="355" y="232"/>
                  </a:cubicBezTo>
                  <a:cubicBezTo>
                    <a:pt x="360" y="227"/>
                    <a:pt x="360" y="232"/>
                    <a:pt x="363" y="229"/>
                  </a:cubicBezTo>
                  <a:cubicBezTo>
                    <a:pt x="364" y="224"/>
                    <a:pt x="360" y="229"/>
                    <a:pt x="357" y="224"/>
                  </a:cubicBezTo>
                  <a:cubicBezTo>
                    <a:pt x="354" y="218"/>
                    <a:pt x="354" y="222"/>
                    <a:pt x="347" y="216"/>
                  </a:cubicBezTo>
                  <a:cubicBezTo>
                    <a:pt x="341" y="210"/>
                    <a:pt x="340" y="212"/>
                    <a:pt x="335" y="219"/>
                  </a:cubicBezTo>
                  <a:cubicBezTo>
                    <a:pt x="331" y="226"/>
                    <a:pt x="325" y="221"/>
                    <a:pt x="329" y="226"/>
                  </a:cubicBezTo>
                  <a:cubicBezTo>
                    <a:pt x="331" y="229"/>
                    <a:pt x="335" y="229"/>
                    <a:pt x="341" y="230"/>
                  </a:cubicBezTo>
                  <a:close/>
                  <a:moveTo>
                    <a:pt x="326" y="81"/>
                  </a:moveTo>
                  <a:cubicBezTo>
                    <a:pt x="331" y="79"/>
                    <a:pt x="331" y="75"/>
                    <a:pt x="322" y="75"/>
                  </a:cubicBezTo>
                  <a:cubicBezTo>
                    <a:pt x="312" y="73"/>
                    <a:pt x="320" y="73"/>
                    <a:pt x="312" y="70"/>
                  </a:cubicBezTo>
                  <a:cubicBezTo>
                    <a:pt x="305" y="67"/>
                    <a:pt x="306" y="75"/>
                    <a:pt x="303" y="70"/>
                  </a:cubicBezTo>
                  <a:cubicBezTo>
                    <a:pt x="302" y="65"/>
                    <a:pt x="282" y="61"/>
                    <a:pt x="280" y="68"/>
                  </a:cubicBezTo>
                  <a:cubicBezTo>
                    <a:pt x="279" y="75"/>
                    <a:pt x="287" y="67"/>
                    <a:pt x="287" y="73"/>
                  </a:cubicBezTo>
                  <a:cubicBezTo>
                    <a:pt x="285" y="78"/>
                    <a:pt x="290" y="70"/>
                    <a:pt x="293" y="75"/>
                  </a:cubicBezTo>
                  <a:cubicBezTo>
                    <a:pt x="297" y="81"/>
                    <a:pt x="290" y="78"/>
                    <a:pt x="285" y="79"/>
                  </a:cubicBezTo>
                  <a:cubicBezTo>
                    <a:pt x="284" y="79"/>
                    <a:pt x="285" y="86"/>
                    <a:pt x="296" y="82"/>
                  </a:cubicBezTo>
                  <a:cubicBezTo>
                    <a:pt x="308" y="79"/>
                    <a:pt x="297" y="84"/>
                    <a:pt x="309" y="82"/>
                  </a:cubicBezTo>
                  <a:cubicBezTo>
                    <a:pt x="320" y="81"/>
                    <a:pt x="312" y="93"/>
                    <a:pt x="328" y="90"/>
                  </a:cubicBezTo>
                  <a:cubicBezTo>
                    <a:pt x="340" y="89"/>
                    <a:pt x="323" y="81"/>
                    <a:pt x="326" y="81"/>
                  </a:cubicBezTo>
                  <a:close/>
                  <a:moveTo>
                    <a:pt x="418" y="114"/>
                  </a:moveTo>
                  <a:cubicBezTo>
                    <a:pt x="421" y="117"/>
                    <a:pt x="427" y="114"/>
                    <a:pt x="430" y="112"/>
                  </a:cubicBezTo>
                  <a:cubicBezTo>
                    <a:pt x="433" y="111"/>
                    <a:pt x="434" y="115"/>
                    <a:pt x="443" y="115"/>
                  </a:cubicBezTo>
                  <a:cubicBezTo>
                    <a:pt x="453" y="115"/>
                    <a:pt x="446" y="111"/>
                    <a:pt x="456" y="114"/>
                  </a:cubicBezTo>
                  <a:cubicBezTo>
                    <a:pt x="466" y="117"/>
                    <a:pt x="478" y="107"/>
                    <a:pt x="477" y="114"/>
                  </a:cubicBezTo>
                  <a:cubicBezTo>
                    <a:pt x="474" y="120"/>
                    <a:pt x="484" y="117"/>
                    <a:pt x="491" y="114"/>
                  </a:cubicBezTo>
                  <a:cubicBezTo>
                    <a:pt x="495" y="111"/>
                    <a:pt x="500" y="115"/>
                    <a:pt x="501" y="107"/>
                  </a:cubicBezTo>
                  <a:cubicBezTo>
                    <a:pt x="501" y="101"/>
                    <a:pt x="491" y="107"/>
                    <a:pt x="491" y="103"/>
                  </a:cubicBezTo>
                  <a:cubicBezTo>
                    <a:pt x="491" y="98"/>
                    <a:pt x="494" y="100"/>
                    <a:pt x="498" y="96"/>
                  </a:cubicBezTo>
                  <a:cubicBezTo>
                    <a:pt x="504" y="93"/>
                    <a:pt x="491" y="86"/>
                    <a:pt x="504" y="89"/>
                  </a:cubicBezTo>
                  <a:cubicBezTo>
                    <a:pt x="515" y="90"/>
                    <a:pt x="524" y="84"/>
                    <a:pt x="521" y="81"/>
                  </a:cubicBezTo>
                  <a:cubicBezTo>
                    <a:pt x="518" y="78"/>
                    <a:pt x="532" y="78"/>
                    <a:pt x="519" y="73"/>
                  </a:cubicBezTo>
                  <a:cubicBezTo>
                    <a:pt x="509" y="67"/>
                    <a:pt x="529" y="75"/>
                    <a:pt x="527" y="70"/>
                  </a:cubicBezTo>
                  <a:cubicBezTo>
                    <a:pt x="524" y="65"/>
                    <a:pt x="521" y="67"/>
                    <a:pt x="516" y="67"/>
                  </a:cubicBezTo>
                  <a:cubicBezTo>
                    <a:pt x="510" y="67"/>
                    <a:pt x="501" y="68"/>
                    <a:pt x="504" y="65"/>
                  </a:cubicBezTo>
                  <a:cubicBezTo>
                    <a:pt x="507" y="64"/>
                    <a:pt x="526" y="64"/>
                    <a:pt x="533" y="62"/>
                  </a:cubicBezTo>
                  <a:cubicBezTo>
                    <a:pt x="542" y="62"/>
                    <a:pt x="535" y="56"/>
                    <a:pt x="539" y="59"/>
                  </a:cubicBezTo>
                  <a:cubicBezTo>
                    <a:pt x="544" y="61"/>
                    <a:pt x="551" y="61"/>
                    <a:pt x="556" y="56"/>
                  </a:cubicBezTo>
                  <a:cubicBezTo>
                    <a:pt x="561" y="50"/>
                    <a:pt x="571" y="45"/>
                    <a:pt x="591" y="37"/>
                  </a:cubicBezTo>
                  <a:cubicBezTo>
                    <a:pt x="611" y="30"/>
                    <a:pt x="611" y="28"/>
                    <a:pt x="594" y="30"/>
                  </a:cubicBezTo>
                  <a:cubicBezTo>
                    <a:pt x="579" y="31"/>
                    <a:pt x="591" y="28"/>
                    <a:pt x="600" y="25"/>
                  </a:cubicBezTo>
                  <a:cubicBezTo>
                    <a:pt x="611" y="23"/>
                    <a:pt x="634" y="19"/>
                    <a:pt x="634" y="16"/>
                  </a:cubicBezTo>
                  <a:cubicBezTo>
                    <a:pt x="634" y="11"/>
                    <a:pt x="617" y="14"/>
                    <a:pt x="617" y="9"/>
                  </a:cubicBezTo>
                  <a:cubicBezTo>
                    <a:pt x="618" y="6"/>
                    <a:pt x="605" y="5"/>
                    <a:pt x="602" y="5"/>
                  </a:cubicBezTo>
                  <a:cubicBezTo>
                    <a:pt x="597" y="6"/>
                    <a:pt x="597" y="5"/>
                    <a:pt x="591" y="8"/>
                  </a:cubicBezTo>
                  <a:cubicBezTo>
                    <a:pt x="583" y="11"/>
                    <a:pt x="571" y="9"/>
                    <a:pt x="579" y="8"/>
                  </a:cubicBezTo>
                  <a:cubicBezTo>
                    <a:pt x="585" y="8"/>
                    <a:pt x="594" y="5"/>
                    <a:pt x="583" y="5"/>
                  </a:cubicBezTo>
                  <a:cubicBezTo>
                    <a:pt x="571" y="5"/>
                    <a:pt x="568" y="0"/>
                    <a:pt x="559" y="2"/>
                  </a:cubicBezTo>
                  <a:cubicBezTo>
                    <a:pt x="550" y="3"/>
                    <a:pt x="548" y="0"/>
                    <a:pt x="539" y="3"/>
                  </a:cubicBezTo>
                  <a:cubicBezTo>
                    <a:pt x="532" y="6"/>
                    <a:pt x="523" y="0"/>
                    <a:pt x="503" y="5"/>
                  </a:cubicBezTo>
                  <a:cubicBezTo>
                    <a:pt x="494" y="8"/>
                    <a:pt x="488" y="2"/>
                    <a:pt x="481" y="5"/>
                  </a:cubicBezTo>
                  <a:cubicBezTo>
                    <a:pt x="475" y="8"/>
                    <a:pt x="468" y="3"/>
                    <a:pt x="474" y="8"/>
                  </a:cubicBezTo>
                  <a:cubicBezTo>
                    <a:pt x="480" y="14"/>
                    <a:pt x="466" y="6"/>
                    <a:pt x="465" y="11"/>
                  </a:cubicBezTo>
                  <a:cubicBezTo>
                    <a:pt x="463" y="16"/>
                    <a:pt x="460" y="16"/>
                    <a:pt x="451" y="14"/>
                  </a:cubicBezTo>
                  <a:cubicBezTo>
                    <a:pt x="442" y="14"/>
                    <a:pt x="453" y="13"/>
                    <a:pt x="442" y="11"/>
                  </a:cubicBezTo>
                  <a:cubicBezTo>
                    <a:pt x="431" y="11"/>
                    <a:pt x="446" y="16"/>
                    <a:pt x="434" y="16"/>
                  </a:cubicBezTo>
                  <a:cubicBezTo>
                    <a:pt x="422" y="17"/>
                    <a:pt x="445" y="19"/>
                    <a:pt x="439" y="20"/>
                  </a:cubicBezTo>
                  <a:cubicBezTo>
                    <a:pt x="433" y="22"/>
                    <a:pt x="430" y="17"/>
                    <a:pt x="419" y="19"/>
                  </a:cubicBezTo>
                  <a:cubicBezTo>
                    <a:pt x="408" y="20"/>
                    <a:pt x="413" y="23"/>
                    <a:pt x="405" y="22"/>
                  </a:cubicBezTo>
                  <a:cubicBezTo>
                    <a:pt x="398" y="20"/>
                    <a:pt x="389" y="25"/>
                    <a:pt x="390" y="28"/>
                  </a:cubicBezTo>
                  <a:cubicBezTo>
                    <a:pt x="393" y="33"/>
                    <a:pt x="395" y="28"/>
                    <a:pt x="399" y="31"/>
                  </a:cubicBezTo>
                  <a:cubicBezTo>
                    <a:pt x="402" y="33"/>
                    <a:pt x="408" y="30"/>
                    <a:pt x="405" y="33"/>
                  </a:cubicBezTo>
                  <a:cubicBezTo>
                    <a:pt x="401" y="36"/>
                    <a:pt x="401" y="39"/>
                    <a:pt x="408" y="41"/>
                  </a:cubicBezTo>
                  <a:cubicBezTo>
                    <a:pt x="416" y="42"/>
                    <a:pt x="421" y="47"/>
                    <a:pt x="428" y="42"/>
                  </a:cubicBezTo>
                  <a:cubicBezTo>
                    <a:pt x="436" y="37"/>
                    <a:pt x="445" y="37"/>
                    <a:pt x="439" y="39"/>
                  </a:cubicBezTo>
                  <a:cubicBezTo>
                    <a:pt x="433" y="41"/>
                    <a:pt x="421" y="45"/>
                    <a:pt x="440" y="47"/>
                  </a:cubicBezTo>
                  <a:cubicBezTo>
                    <a:pt x="459" y="48"/>
                    <a:pt x="453" y="41"/>
                    <a:pt x="459" y="44"/>
                  </a:cubicBezTo>
                  <a:cubicBezTo>
                    <a:pt x="463" y="47"/>
                    <a:pt x="480" y="44"/>
                    <a:pt x="492" y="36"/>
                  </a:cubicBezTo>
                  <a:cubicBezTo>
                    <a:pt x="506" y="30"/>
                    <a:pt x="488" y="39"/>
                    <a:pt x="500" y="41"/>
                  </a:cubicBezTo>
                  <a:cubicBezTo>
                    <a:pt x="512" y="41"/>
                    <a:pt x="501" y="42"/>
                    <a:pt x="478" y="47"/>
                  </a:cubicBezTo>
                  <a:cubicBezTo>
                    <a:pt x="457" y="51"/>
                    <a:pt x="457" y="48"/>
                    <a:pt x="466" y="54"/>
                  </a:cubicBezTo>
                  <a:cubicBezTo>
                    <a:pt x="474" y="61"/>
                    <a:pt x="484" y="61"/>
                    <a:pt x="475" y="62"/>
                  </a:cubicBezTo>
                  <a:cubicBezTo>
                    <a:pt x="468" y="64"/>
                    <a:pt x="468" y="58"/>
                    <a:pt x="460" y="53"/>
                  </a:cubicBezTo>
                  <a:cubicBezTo>
                    <a:pt x="453" y="50"/>
                    <a:pt x="431" y="47"/>
                    <a:pt x="431" y="53"/>
                  </a:cubicBezTo>
                  <a:cubicBezTo>
                    <a:pt x="431" y="58"/>
                    <a:pt x="431" y="58"/>
                    <a:pt x="439" y="59"/>
                  </a:cubicBezTo>
                  <a:cubicBezTo>
                    <a:pt x="446" y="62"/>
                    <a:pt x="453" y="68"/>
                    <a:pt x="448" y="68"/>
                  </a:cubicBezTo>
                  <a:cubicBezTo>
                    <a:pt x="445" y="70"/>
                    <a:pt x="445" y="72"/>
                    <a:pt x="453" y="73"/>
                  </a:cubicBezTo>
                  <a:cubicBezTo>
                    <a:pt x="462" y="73"/>
                    <a:pt x="465" y="76"/>
                    <a:pt x="457" y="75"/>
                  </a:cubicBezTo>
                  <a:cubicBezTo>
                    <a:pt x="448" y="73"/>
                    <a:pt x="430" y="75"/>
                    <a:pt x="427" y="78"/>
                  </a:cubicBezTo>
                  <a:cubicBezTo>
                    <a:pt x="422" y="81"/>
                    <a:pt x="421" y="87"/>
                    <a:pt x="428" y="86"/>
                  </a:cubicBezTo>
                  <a:cubicBezTo>
                    <a:pt x="436" y="84"/>
                    <a:pt x="431" y="87"/>
                    <a:pt x="439" y="86"/>
                  </a:cubicBezTo>
                  <a:cubicBezTo>
                    <a:pt x="445" y="84"/>
                    <a:pt x="437" y="87"/>
                    <a:pt x="442" y="93"/>
                  </a:cubicBezTo>
                  <a:cubicBezTo>
                    <a:pt x="446" y="100"/>
                    <a:pt x="457" y="93"/>
                    <a:pt x="462" y="87"/>
                  </a:cubicBezTo>
                  <a:cubicBezTo>
                    <a:pt x="466" y="82"/>
                    <a:pt x="457" y="100"/>
                    <a:pt x="446" y="100"/>
                  </a:cubicBezTo>
                  <a:cubicBezTo>
                    <a:pt x="437" y="98"/>
                    <a:pt x="437" y="89"/>
                    <a:pt x="427" y="89"/>
                  </a:cubicBezTo>
                  <a:cubicBezTo>
                    <a:pt x="418" y="89"/>
                    <a:pt x="416" y="90"/>
                    <a:pt x="419" y="95"/>
                  </a:cubicBezTo>
                  <a:cubicBezTo>
                    <a:pt x="424" y="98"/>
                    <a:pt x="431" y="103"/>
                    <a:pt x="422" y="103"/>
                  </a:cubicBezTo>
                  <a:cubicBezTo>
                    <a:pt x="411" y="103"/>
                    <a:pt x="404" y="107"/>
                    <a:pt x="408" y="112"/>
                  </a:cubicBezTo>
                  <a:cubicBezTo>
                    <a:pt x="411" y="114"/>
                    <a:pt x="413" y="111"/>
                    <a:pt x="418" y="114"/>
                  </a:cubicBezTo>
                  <a:close/>
                  <a:moveTo>
                    <a:pt x="369" y="37"/>
                  </a:moveTo>
                  <a:cubicBezTo>
                    <a:pt x="364" y="37"/>
                    <a:pt x="363" y="37"/>
                    <a:pt x="361" y="42"/>
                  </a:cubicBezTo>
                  <a:cubicBezTo>
                    <a:pt x="360" y="45"/>
                    <a:pt x="357" y="44"/>
                    <a:pt x="354" y="48"/>
                  </a:cubicBezTo>
                  <a:cubicBezTo>
                    <a:pt x="351" y="53"/>
                    <a:pt x="369" y="51"/>
                    <a:pt x="367" y="53"/>
                  </a:cubicBezTo>
                  <a:cubicBezTo>
                    <a:pt x="366" y="58"/>
                    <a:pt x="351" y="50"/>
                    <a:pt x="351" y="54"/>
                  </a:cubicBezTo>
                  <a:cubicBezTo>
                    <a:pt x="349" y="58"/>
                    <a:pt x="354" y="59"/>
                    <a:pt x="361" y="65"/>
                  </a:cubicBezTo>
                  <a:cubicBezTo>
                    <a:pt x="367" y="70"/>
                    <a:pt x="373" y="62"/>
                    <a:pt x="372" y="65"/>
                  </a:cubicBezTo>
                  <a:cubicBezTo>
                    <a:pt x="369" y="70"/>
                    <a:pt x="387" y="62"/>
                    <a:pt x="384" y="65"/>
                  </a:cubicBezTo>
                  <a:cubicBezTo>
                    <a:pt x="383" y="70"/>
                    <a:pt x="367" y="70"/>
                    <a:pt x="372" y="73"/>
                  </a:cubicBezTo>
                  <a:cubicBezTo>
                    <a:pt x="375" y="75"/>
                    <a:pt x="378" y="79"/>
                    <a:pt x="383" y="82"/>
                  </a:cubicBezTo>
                  <a:cubicBezTo>
                    <a:pt x="389" y="84"/>
                    <a:pt x="401" y="89"/>
                    <a:pt x="401" y="84"/>
                  </a:cubicBezTo>
                  <a:cubicBezTo>
                    <a:pt x="401" y="79"/>
                    <a:pt x="408" y="87"/>
                    <a:pt x="407" y="82"/>
                  </a:cubicBezTo>
                  <a:cubicBezTo>
                    <a:pt x="404" y="76"/>
                    <a:pt x="407" y="79"/>
                    <a:pt x="411" y="84"/>
                  </a:cubicBezTo>
                  <a:cubicBezTo>
                    <a:pt x="416" y="89"/>
                    <a:pt x="413" y="78"/>
                    <a:pt x="416" y="79"/>
                  </a:cubicBezTo>
                  <a:cubicBezTo>
                    <a:pt x="421" y="79"/>
                    <a:pt x="425" y="75"/>
                    <a:pt x="431" y="72"/>
                  </a:cubicBezTo>
                  <a:cubicBezTo>
                    <a:pt x="437" y="68"/>
                    <a:pt x="448" y="67"/>
                    <a:pt x="443" y="65"/>
                  </a:cubicBezTo>
                  <a:cubicBezTo>
                    <a:pt x="437" y="62"/>
                    <a:pt x="439" y="59"/>
                    <a:pt x="428" y="61"/>
                  </a:cubicBezTo>
                  <a:cubicBezTo>
                    <a:pt x="419" y="64"/>
                    <a:pt x="434" y="59"/>
                    <a:pt x="427" y="54"/>
                  </a:cubicBezTo>
                  <a:cubicBezTo>
                    <a:pt x="421" y="51"/>
                    <a:pt x="428" y="48"/>
                    <a:pt x="419" y="47"/>
                  </a:cubicBezTo>
                  <a:cubicBezTo>
                    <a:pt x="410" y="47"/>
                    <a:pt x="418" y="54"/>
                    <a:pt x="413" y="51"/>
                  </a:cubicBezTo>
                  <a:cubicBezTo>
                    <a:pt x="407" y="50"/>
                    <a:pt x="414" y="47"/>
                    <a:pt x="405" y="45"/>
                  </a:cubicBezTo>
                  <a:cubicBezTo>
                    <a:pt x="396" y="45"/>
                    <a:pt x="389" y="31"/>
                    <a:pt x="373" y="31"/>
                  </a:cubicBezTo>
                  <a:cubicBezTo>
                    <a:pt x="363" y="33"/>
                    <a:pt x="379" y="37"/>
                    <a:pt x="369" y="37"/>
                  </a:cubicBezTo>
                  <a:close/>
                  <a:moveTo>
                    <a:pt x="344" y="84"/>
                  </a:moveTo>
                  <a:cubicBezTo>
                    <a:pt x="351" y="86"/>
                    <a:pt x="338" y="87"/>
                    <a:pt x="344" y="87"/>
                  </a:cubicBezTo>
                  <a:cubicBezTo>
                    <a:pt x="351" y="89"/>
                    <a:pt x="344" y="93"/>
                    <a:pt x="351" y="90"/>
                  </a:cubicBezTo>
                  <a:cubicBezTo>
                    <a:pt x="357" y="89"/>
                    <a:pt x="366" y="89"/>
                    <a:pt x="364" y="86"/>
                  </a:cubicBezTo>
                  <a:cubicBezTo>
                    <a:pt x="361" y="82"/>
                    <a:pt x="370" y="82"/>
                    <a:pt x="364" y="81"/>
                  </a:cubicBezTo>
                  <a:cubicBezTo>
                    <a:pt x="357" y="78"/>
                    <a:pt x="358" y="81"/>
                    <a:pt x="352" y="76"/>
                  </a:cubicBezTo>
                  <a:cubicBezTo>
                    <a:pt x="346" y="73"/>
                    <a:pt x="335" y="73"/>
                    <a:pt x="338" y="76"/>
                  </a:cubicBezTo>
                  <a:cubicBezTo>
                    <a:pt x="340" y="81"/>
                    <a:pt x="332" y="79"/>
                    <a:pt x="338" y="82"/>
                  </a:cubicBezTo>
                  <a:cubicBezTo>
                    <a:pt x="341" y="82"/>
                    <a:pt x="338" y="82"/>
                    <a:pt x="344" y="84"/>
                  </a:cubicBezTo>
                  <a:close/>
                  <a:moveTo>
                    <a:pt x="329" y="58"/>
                  </a:moveTo>
                  <a:cubicBezTo>
                    <a:pt x="332" y="61"/>
                    <a:pt x="335" y="61"/>
                    <a:pt x="335" y="56"/>
                  </a:cubicBezTo>
                  <a:cubicBezTo>
                    <a:pt x="334" y="51"/>
                    <a:pt x="323" y="50"/>
                    <a:pt x="323" y="54"/>
                  </a:cubicBezTo>
                  <a:cubicBezTo>
                    <a:pt x="325" y="58"/>
                    <a:pt x="326" y="56"/>
                    <a:pt x="329" y="58"/>
                  </a:cubicBezTo>
                  <a:close/>
                  <a:moveTo>
                    <a:pt x="238" y="142"/>
                  </a:moveTo>
                  <a:cubicBezTo>
                    <a:pt x="245" y="138"/>
                    <a:pt x="250" y="134"/>
                    <a:pt x="256" y="135"/>
                  </a:cubicBezTo>
                  <a:cubicBezTo>
                    <a:pt x="262" y="138"/>
                    <a:pt x="259" y="134"/>
                    <a:pt x="265" y="135"/>
                  </a:cubicBezTo>
                  <a:cubicBezTo>
                    <a:pt x="271" y="137"/>
                    <a:pt x="276" y="135"/>
                    <a:pt x="282" y="128"/>
                  </a:cubicBezTo>
                  <a:cubicBezTo>
                    <a:pt x="288" y="120"/>
                    <a:pt x="274" y="118"/>
                    <a:pt x="270" y="120"/>
                  </a:cubicBezTo>
                  <a:cubicBezTo>
                    <a:pt x="267" y="121"/>
                    <a:pt x="262" y="125"/>
                    <a:pt x="264" y="121"/>
                  </a:cubicBezTo>
                  <a:cubicBezTo>
                    <a:pt x="265" y="117"/>
                    <a:pt x="258" y="120"/>
                    <a:pt x="261" y="117"/>
                  </a:cubicBezTo>
                  <a:cubicBezTo>
                    <a:pt x="264" y="114"/>
                    <a:pt x="258" y="117"/>
                    <a:pt x="258" y="109"/>
                  </a:cubicBezTo>
                  <a:cubicBezTo>
                    <a:pt x="258" y="103"/>
                    <a:pt x="252" y="107"/>
                    <a:pt x="244" y="112"/>
                  </a:cubicBezTo>
                  <a:cubicBezTo>
                    <a:pt x="236" y="117"/>
                    <a:pt x="255" y="117"/>
                    <a:pt x="249" y="120"/>
                  </a:cubicBezTo>
                  <a:cubicBezTo>
                    <a:pt x="242" y="125"/>
                    <a:pt x="256" y="123"/>
                    <a:pt x="255" y="126"/>
                  </a:cubicBezTo>
                  <a:cubicBezTo>
                    <a:pt x="253" y="131"/>
                    <a:pt x="249" y="125"/>
                    <a:pt x="241" y="126"/>
                  </a:cubicBezTo>
                  <a:cubicBezTo>
                    <a:pt x="232" y="128"/>
                    <a:pt x="239" y="126"/>
                    <a:pt x="229" y="118"/>
                  </a:cubicBezTo>
                  <a:cubicBezTo>
                    <a:pt x="217" y="111"/>
                    <a:pt x="217" y="121"/>
                    <a:pt x="213" y="115"/>
                  </a:cubicBezTo>
                  <a:cubicBezTo>
                    <a:pt x="210" y="109"/>
                    <a:pt x="206" y="112"/>
                    <a:pt x="197" y="117"/>
                  </a:cubicBezTo>
                  <a:cubicBezTo>
                    <a:pt x="188" y="120"/>
                    <a:pt x="198" y="117"/>
                    <a:pt x="191" y="123"/>
                  </a:cubicBezTo>
                  <a:cubicBezTo>
                    <a:pt x="185" y="128"/>
                    <a:pt x="194" y="125"/>
                    <a:pt x="188" y="128"/>
                  </a:cubicBezTo>
                  <a:cubicBezTo>
                    <a:pt x="182" y="132"/>
                    <a:pt x="188" y="132"/>
                    <a:pt x="195" y="135"/>
                  </a:cubicBezTo>
                  <a:cubicBezTo>
                    <a:pt x="203" y="137"/>
                    <a:pt x="203" y="132"/>
                    <a:pt x="204" y="134"/>
                  </a:cubicBezTo>
                  <a:cubicBezTo>
                    <a:pt x="206" y="137"/>
                    <a:pt x="209" y="138"/>
                    <a:pt x="212" y="134"/>
                  </a:cubicBezTo>
                  <a:cubicBezTo>
                    <a:pt x="215" y="129"/>
                    <a:pt x="217" y="129"/>
                    <a:pt x="215" y="132"/>
                  </a:cubicBezTo>
                  <a:cubicBezTo>
                    <a:pt x="213" y="135"/>
                    <a:pt x="218" y="135"/>
                    <a:pt x="230" y="132"/>
                  </a:cubicBezTo>
                  <a:cubicBezTo>
                    <a:pt x="242" y="131"/>
                    <a:pt x="236" y="135"/>
                    <a:pt x="227" y="135"/>
                  </a:cubicBezTo>
                  <a:cubicBezTo>
                    <a:pt x="218" y="137"/>
                    <a:pt x="204" y="140"/>
                    <a:pt x="215" y="143"/>
                  </a:cubicBezTo>
                  <a:cubicBezTo>
                    <a:pt x="221" y="146"/>
                    <a:pt x="229" y="143"/>
                    <a:pt x="238" y="142"/>
                  </a:cubicBezTo>
                  <a:close/>
                  <a:moveTo>
                    <a:pt x="288" y="96"/>
                  </a:moveTo>
                  <a:cubicBezTo>
                    <a:pt x="284" y="92"/>
                    <a:pt x="276" y="90"/>
                    <a:pt x="277" y="93"/>
                  </a:cubicBezTo>
                  <a:cubicBezTo>
                    <a:pt x="279" y="96"/>
                    <a:pt x="280" y="103"/>
                    <a:pt x="288" y="103"/>
                  </a:cubicBezTo>
                  <a:cubicBezTo>
                    <a:pt x="291" y="101"/>
                    <a:pt x="293" y="101"/>
                    <a:pt x="288" y="96"/>
                  </a:cubicBezTo>
                  <a:close/>
                  <a:moveTo>
                    <a:pt x="192" y="111"/>
                  </a:moveTo>
                  <a:cubicBezTo>
                    <a:pt x="198" y="111"/>
                    <a:pt x="204" y="107"/>
                    <a:pt x="197" y="104"/>
                  </a:cubicBezTo>
                  <a:cubicBezTo>
                    <a:pt x="191" y="100"/>
                    <a:pt x="207" y="100"/>
                    <a:pt x="198" y="96"/>
                  </a:cubicBezTo>
                  <a:cubicBezTo>
                    <a:pt x="192" y="93"/>
                    <a:pt x="191" y="95"/>
                    <a:pt x="189" y="98"/>
                  </a:cubicBezTo>
                  <a:cubicBezTo>
                    <a:pt x="188" y="101"/>
                    <a:pt x="180" y="92"/>
                    <a:pt x="168" y="103"/>
                  </a:cubicBezTo>
                  <a:cubicBezTo>
                    <a:pt x="157" y="111"/>
                    <a:pt x="162" y="106"/>
                    <a:pt x="156" y="111"/>
                  </a:cubicBezTo>
                  <a:cubicBezTo>
                    <a:pt x="150" y="117"/>
                    <a:pt x="150" y="109"/>
                    <a:pt x="145" y="115"/>
                  </a:cubicBezTo>
                  <a:cubicBezTo>
                    <a:pt x="139" y="120"/>
                    <a:pt x="147" y="117"/>
                    <a:pt x="145" y="120"/>
                  </a:cubicBezTo>
                  <a:cubicBezTo>
                    <a:pt x="143" y="121"/>
                    <a:pt x="147" y="121"/>
                    <a:pt x="150" y="120"/>
                  </a:cubicBezTo>
                  <a:cubicBezTo>
                    <a:pt x="153" y="117"/>
                    <a:pt x="153" y="121"/>
                    <a:pt x="157" y="120"/>
                  </a:cubicBezTo>
                  <a:cubicBezTo>
                    <a:pt x="160" y="120"/>
                    <a:pt x="159" y="115"/>
                    <a:pt x="162" y="120"/>
                  </a:cubicBezTo>
                  <a:cubicBezTo>
                    <a:pt x="163" y="125"/>
                    <a:pt x="169" y="125"/>
                    <a:pt x="169" y="118"/>
                  </a:cubicBezTo>
                  <a:cubicBezTo>
                    <a:pt x="169" y="112"/>
                    <a:pt x="171" y="125"/>
                    <a:pt x="177" y="114"/>
                  </a:cubicBezTo>
                  <a:cubicBezTo>
                    <a:pt x="180" y="107"/>
                    <a:pt x="175" y="111"/>
                    <a:pt x="182" y="107"/>
                  </a:cubicBezTo>
                  <a:cubicBezTo>
                    <a:pt x="188" y="104"/>
                    <a:pt x="178" y="114"/>
                    <a:pt x="186" y="115"/>
                  </a:cubicBezTo>
                  <a:cubicBezTo>
                    <a:pt x="195" y="117"/>
                    <a:pt x="188" y="111"/>
                    <a:pt x="192" y="111"/>
                  </a:cubicBezTo>
                  <a:close/>
                  <a:moveTo>
                    <a:pt x="232" y="82"/>
                  </a:moveTo>
                  <a:cubicBezTo>
                    <a:pt x="236" y="84"/>
                    <a:pt x="232" y="82"/>
                    <a:pt x="241" y="82"/>
                  </a:cubicBezTo>
                  <a:cubicBezTo>
                    <a:pt x="250" y="84"/>
                    <a:pt x="256" y="81"/>
                    <a:pt x="247" y="78"/>
                  </a:cubicBezTo>
                  <a:cubicBezTo>
                    <a:pt x="236" y="73"/>
                    <a:pt x="236" y="78"/>
                    <a:pt x="227" y="79"/>
                  </a:cubicBezTo>
                  <a:cubicBezTo>
                    <a:pt x="218" y="81"/>
                    <a:pt x="218" y="84"/>
                    <a:pt x="224" y="82"/>
                  </a:cubicBezTo>
                  <a:cubicBezTo>
                    <a:pt x="226" y="82"/>
                    <a:pt x="226" y="82"/>
                    <a:pt x="232" y="82"/>
                  </a:cubicBezTo>
                  <a:close/>
                  <a:moveTo>
                    <a:pt x="239" y="96"/>
                  </a:moveTo>
                  <a:cubicBezTo>
                    <a:pt x="247" y="95"/>
                    <a:pt x="249" y="92"/>
                    <a:pt x="241" y="90"/>
                  </a:cubicBezTo>
                  <a:cubicBezTo>
                    <a:pt x="235" y="90"/>
                    <a:pt x="247" y="90"/>
                    <a:pt x="249" y="87"/>
                  </a:cubicBezTo>
                  <a:cubicBezTo>
                    <a:pt x="250" y="84"/>
                    <a:pt x="239" y="86"/>
                    <a:pt x="229" y="87"/>
                  </a:cubicBezTo>
                  <a:cubicBezTo>
                    <a:pt x="218" y="89"/>
                    <a:pt x="218" y="90"/>
                    <a:pt x="220" y="95"/>
                  </a:cubicBezTo>
                  <a:cubicBezTo>
                    <a:pt x="223" y="100"/>
                    <a:pt x="232" y="98"/>
                    <a:pt x="239" y="96"/>
                  </a:cubicBezTo>
                  <a:close/>
                  <a:moveTo>
                    <a:pt x="335" y="135"/>
                  </a:moveTo>
                  <a:cubicBezTo>
                    <a:pt x="340" y="135"/>
                    <a:pt x="344" y="135"/>
                    <a:pt x="343" y="131"/>
                  </a:cubicBezTo>
                  <a:cubicBezTo>
                    <a:pt x="341" y="128"/>
                    <a:pt x="341" y="125"/>
                    <a:pt x="344" y="128"/>
                  </a:cubicBezTo>
                  <a:cubicBezTo>
                    <a:pt x="347" y="131"/>
                    <a:pt x="347" y="128"/>
                    <a:pt x="344" y="125"/>
                  </a:cubicBezTo>
                  <a:cubicBezTo>
                    <a:pt x="341" y="120"/>
                    <a:pt x="346" y="114"/>
                    <a:pt x="338" y="109"/>
                  </a:cubicBezTo>
                  <a:cubicBezTo>
                    <a:pt x="331" y="106"/>
                    <a:pt x="334" y="114"/>
                    <a:pt x="331" y="111"/>
                  </a:cubicBezTo>
                  <a:cubicBezTo>
                    <a:pt x="326" y="109"/>
                    <a:pt x="323" y="109"/>
                    <a:pt x="319" y="111"/>
                  </a:cubicBezTo>
                  <a:cubicBezTo>
                    <a:pt x="314" y="112"/>
                    <a:pt x="320" y="114"/>
                    <a:pt x="326" y="121"/>
                  </a:cubicBezTo>
                  <a:cubicBezTo>
                    <a:pt x="312" y="115"/>
                    <a:pt x="320" y="114"/>
                    <a:pt x="312" y="112"/>
                  </a:cubicBezTo>
                  <a:cubicBezTo>
                    <a:pt x="305" y="112"/>
                    <a:pt x="306" y="114"/>
                    <a:pt x="311" y="120"/>
                  </a:cubicBezTo>
                  <a:cubicBezTo>
                    <a:pt x="316" y="125"/>
                    <a:pt x="311" y="120"/>
                    <a:pt x="308" y="121"/>
                  </a:cubicBezTo>
                  <a:cubicBezTo>
                    <a:pt x="306" y="125"/>
                    <a:pt x="300" y="123"/>
                    <a:pt x="303" y="126"/>
                  </a:cubicBezTo>
                  <a:cubicBezTo>
                    <a:pt x="305" y="129"/>
                    <a:pt x="323" y="125"/>
                    <a:pt x="329" y="125"/>
                  </a:cubicBezTo>
                  <a:cubicBezTo>
                    <a:pt x="334" y="125"/>
                    <a:pt x="317" y="126"/>
                    <a:pt x="320" y="131"/>
                  </a:cubicBezTo>
                  <a:cubicBezTo>
                    <a:pt x="323" y="134"/>
                    <a:pt x="320" y="138"/>
                    <a:pt x="326" y="135"/>
                  </a:cubicBezTo>
                  <a:cubicBezTo>
                    <a:pt x="329" y="134"/>
                    <a:pt x="329" y="135"/>
                    <a:pt x="335" y="135"/>
                  </a:cubicBezTo>
                  <a:close/>
                  <a:moveTo>
                    <a:pt x="623" y="518"/>
                  </a:moveTo>
                  <a:cubicBezTo>
                    <a:pt x="623" y="515"/>
                    <a:pt x="626" y="515"/>
                    <a:pt x="625" y="515"/>
                  </a:cubicBezTo>
                  <a:cubicBezTo>
                    <a:pt x="625" y="513"/>
                    <a:pt x="618" y="515"/>
                    <a:pt x="612" y="513"/>
                  </a:cubicBezTo>
                  <a:cubicBezTo>
                    <a:pt x="608" y="512"/>
                    <a:pt x="611" y="505"/>
                    <a:pt x="608" y="510"/>
                  </a:cubicBezTo>
                  <a:cubicBezTo>
                    <a:pt x="605" y="515"/>
                    <a:pt x="609" y="512"/>
                    <a:pt x="608" y="515"/>
                  </a:cubicBezTo>
                  <a:cubicBezTo>
                    <a:pt x="608" y="516"/>
                    <a:pt x="611" y="515"/>
                    <a:pt x="612" y="516"/>
                  </a:cubicBezTo>
                  <a:cubicBezTo>
                    <a:pt x="614" y="518"/>
                    <a:pt x="614" y="516"/>
                    <a:pt x="622" y="519"/>
                  </a:cubicBezTo>
                  <a:cubicBezTo>
                    <a:pt x="623" y="521"/>
                    <a:pt x="623" y="521"/>
                    <a:pt x="623" y="518"/>
                  </a:cubicBezTo>
                  <a:close/>
                  <a:moveTo>
                    <a:pt x="635" y="521"/>
                  </a:moveTo>
                  <a:cubicBezTo>
                    <a:pt x="635" y="518"/>
                    <a:pt x="637" y="518"/>
                    <a:pt x="637" y="522"/>
                  </a:cubicBezTo>
                  <a:cubicBezTo>
                    <a:pt x="635" y="527"/>
                    <a:pt x="637" y="526"/>
                    <a:pt x="640" y="522"/>
                  </a:cubicBezTo>
                  <a:cubicBezTo>
                    <a:pt x="643" y="521"/>
                    <a:pt x="646" y="518"/>
                    <a:pt x="643" y="518"/>
                  </a:cubicBezTo>
                  <a:cubicBezTo>
                    <a:pt x="640" y="516"/>
                    <a:pt x="638" y="516"/>
                    <a:pt x="640" y="512"/>
                  </a:cubicBezTo>
                  <a:cubicBezTo>
                    <a:pt x="640" y="507"/>
                    <a:pt x="638" y="507"/>
                    <a:pt x="635" y="512"/>
                  </a:cubicBezTo>
                  <a:cubicBezTo>
                    <a:pt x="632" y="516"/>
                    <a:pt x="629" y="519"/>
                    <a:pt x="631" y="524"/>
                  </a:cubicBezTo>
                  <a:cubicBezTo>
                    <a:pt x="632" y="527"/>
                    <a:pt x="634" y="526"/>
                    <a:pt x="635" y="521"/>
                  </a:cubicBezTo>
                  <a:close/>
                  <a:moveTo>
                    <a:pt x="611" y="474"/>
                  </a:moveTo>
                  <a:cubicBezTo>
                    <a:pt x="600" y="473"/>
                    <a:pt x="609" y="476"/>
                    <a:pt x="612" y="479"/>
                  </a:cubicBezTo>
                  <a:cubicBezTo>
                    <a:pt x="615" y="482"/>
                    <a:pt x="626" y="487"/>
                    <a:pt x="629" y="484"/>
                  </a:cubicBezTo>
                  <a:cubicBezTo>
                    <a:pt x="629" y="480"/>
                    <a:pt x="620" y="476"/>
                    <a:pt x="611" y="474"/>
                  </a:cubicBezTo>
                  <a:close/>
                  <a:moveTo>
                    <a:pt x="655" y="501"/>
                  </a:moveTo>
                  <a:cubicBezTo>
                    <a:pt x="660" y="498"/>
                    <a:pt x="660" y="502"/>
                    <a:pt x="669" y="501"/>
                  </a:cubicBezTo>
                  <a:cubicBezTo>
                    <a:pt x="679" y="499"/>
                    <a:pt x="669" y="504"/>
                    <a:pt x="678" y="502"/>
                  </a:cubicBezTo>
                  <a:cubicBezTo>
                    <a:pt x="687" y="501"/>
                    <a:pt x="673" y="507"/>
                    <a:pt x="673" y="508"/>
                  </a:cubicBezTo>
                  <a:cubicBezTo>
                    <a:pt x="673" y="512"/>
                    <a:pt x="678" y="512"/>
                    <a:pt x="681" y="507"/>
                  </a:cubicBezTo>
                  <a:cubicBezTo>
                    <a:pt x="684" y="501"/>
                    <a:pt x="685" y="505"/>
                    <a:pt x="687" y="501"/>
                  </a:cubicBezTo>
                  <a:cubicBezTo>
                    <a:pt x="690" y="496"/>
                    <a:pt x="692" y="499"/>
                    <a:pt x="690" y="504"/>
                  </a:cubicBezTo>
                  <a:cubicBezTo>
                    <a:pt x="689" y="508"/>
                    <a:pt x="687" y="512"/>
                    <a:pt x="690" y="508"/>
                  </a:cubicBezTo>
                  <a:cubicBezTo>
                    <a:pt x="695" y="505"/>
                    <a:pt x="692" y="512"/>
                    <a:pt x="696" y="512"/>
                  </a:cubicBezTo>
                  <a:cubicBezTo>
                    <a:pt x="702" y="512"/>
                    <a:pt x="698" y="510"/>
                    <a:pt x="701" y="502"/>
                  </a:cubicBezTo>
                  <a:cubicBezTo>
                    <a:pt x="702" y="494"/>
                    <a:pt x="695" y="502"/>
                    <a:pt x="699" y="496"/>
                  </a:cubicBezTo>
                  <a:cubicBezTo>
                    <a:pt x="702" y="491"/>
                    <a:pt x="696" y="494"/>
                    <a:pt x="693" y="499"/>
                  </a:cubicBezTo>
                  <a:cubicBezTo>
                    <a:pt x="692" y="504"/>
                    <a:pt x="692" y="496"/>
                    <a:pt x="695" y="493"/>
                  </a:cubicBezTo>
                  <a:cubicBezTo>
                    <a:pt x="699" y="491"/>
                    <a:pt x="699" y="488"/>
                    <a:pt x="696" y="490"/>
                  </a:cubicBezTo>
                  <a:cubicBezTo>
                    <a:pt x="693" y="491"/>
                    <a:pt x="689" y="488"/>
                    <a:pt x="693" y="485"/>
                  </a:cubicBezTo>
                  <a:cubicBezTo>
                    <a:pt x="696" y="480"/>
                    <a:pt x="692" y="477"/>
                    <a:pt x="684" y="480"/>
                  </a:cubicBezTo>
                  <a:cubicBezTo>
                    <a:pt x="676" y="482"/>
                    <a:pt x="682" y="477"/>
                    <a:pt x="678" y="479"/>
                  </a:cubicBezTo>
                  <a:cubicBezTo>
                    <a:pt x="673" y="480"/>
                    <a:pt x="673" y="474"/>
                    <a:pt x="676" y="474"/>
                  </a:cubicBezTo>
                  <a:cubicBezTo>
                    <a:pt x="679" y="474"/>
                    <a:pt x="675" y="468"/>
                    <a:pt x="670" y="474"/>
                  </a:cubicBezTo>
                  <a:cubicBezTo>
                    <a:pt x="666" y="479"/>
                    <a:pt x="669" y="471"/>
                    <a:pt x="672" y="465"/>
                  </a:cubicBezTo>
                  <a:cubicBezTo>
                    <a:pt x="672" y="465"/>
                    <a:pt x="676" y="459"/>
                    <a:pt x="678" y="456"/>
                  </a:cubicBezTo>
                  <a:cubicBezTo>
                    <a:pt x="679" y="454"/>
                    <a:pt x="678" y="451"/>
                    <a:pt x="672" y="454"/>
                  </a:cubicBezTo>
                  <a:cubicBezTo>
                    <a:pt x="666" y="457"/>
                    <a:pt x="669" y="460"/>
                    <a:pt x="666" y="462"/>
                  </a:cubicBezTo>
                  <a:cubicBezTo>
                    <a:pt x="663" y="463"/>
                    <a:pt x="660" y="474"/>
                    <a:pt x="655" y="484"/>
                  </a:cubicBezTo>
                  <a:cubicBezTo>
                    <a:pt x="650" y="491"/>
                    <a:pt x="653" y="485"/>
                    <a:pt x="650" y="488"/>
                  </a:cubicBezTo>
                  <a:cubicBezTo>
                    <a:pt x="647" y="491"/>
                    <a:pt x="647" y="491"/>
                    <a:pt x="652" y="491"/>
                  </a:cubicBezTo>
                  <a:cubicBezTo>
                    <a:pt x="657" y="493"/>
                    <a:pt x="644" y="496"/>
                    <a:pt x="647" y="499"/>
                  </a:cubicBezTo>
                  <a:cubicBezTo>
                    <a:pt x="649" y="501"/>
                    <a:pt x="649" y="502"/>
                    <a:pt x="655" y="501"/>
                  </a:cubicBezTo>
                  <a:close/>
                  <a:moveTo>
                    <a:pt x="363" y="485"/>
                  </a:moveTo>
                  <a:cubicBezTo>
                    <a:pt x="364" y="485"/>
                    <a:pt x="363" y="479"/>
                    <a:pt x="364" y="480"/>
                  </a:cubicBezTo>
                  <a:cubicBezTo>
                    <a:pt x="366" y="480"/>
                    <a:pt x="366" y="482"/>
                    <a:pt x="367" y="485"/>
                  </a:cubicBezTo>
                  <a:cubicBezTo>
                    <a:pt x="367" y="490"/>
                    <a:pt x="372" y="487"/>
                    <a:pt x="373" y="490"/>
                  </a:cubicBezTo>
                  <a:cubicBezTo>
                    <a:pt x="375" y="491"/>
                    <a:pt x="375" y="487"/>
                    <a:pt x="381" y="490"/>
                  </a:cubicBezTo>
                  <a:cubicBezTo>
                    <a:pt x="387" y="491"/>
                    <a:pt x="384" y="494"/>
                    <a:pt x="386" y="493"/>
                  </a:cubicBezTo>
                  <a:cubicBezTo>
                    <a:pt x="389" y="491"/>
                    <a:pt x="390" y="498"/>
                    <a:pt x="393" y="494"/>
                  </a:cubicBezTo>
                  <a:cubicBezTo>
                    <a:pt x="399" y="493"/>
                    <a:pt x="396" y="496"/>
                    <a:pt x="401" y="494"/>
                  </a:cubicBezTo>
                  <a:cubicBezTo>
                    <a:pt x="405" y="494"/>
                    <a:pt x="402" y="496"/>
                    <a:pt x="407" y="496"/>
                  </a:cubicBezTo>
                  <a:cubicBezTo>
                    <a:pt x="408" y="496"/>
                    <a:pt x="408" y="496"/>
                    <a:pt x="408" y="496"/>
                  </a:cubicBezTo>
                  <a:cubicBezTo>
                    <a:pt x="410" y="494"/>
                    <a:pt x="410" y="493"/>
                    <a:pt x="410" y="491"/>
                  </a:cubicBezTo>
                  <a:cubicBezTo>
                    <a:pt x="411" y="490"/>
                    <a:pt x="414" y="488"/>
                    <a:pt x="413" y="491"/>
                  </a:cubicBezTo>
                  <a:cubicBezTo>
                    <a:pt x="411" y="493"/>
                    <a:pt x="414" y="491"/>
                    <a:pt x="416" y="488"/>
                  </a:cubicBezTo>
                  <a:cubicBezTo>
                    <a:pt x="416" y="484"/>
                    <a:pt x="418" y="487"/>
                    <a:pt x="416" y="488"/>
                  </a:cubicBezTo>
                  <a:cubicBezTo>
                    <a:pt x="414" y="491"/>
                    <a:pt x="416" y="491"/>
                    <a:pt x="418" y="490"/>
                  </a:cubicBezTo>
                  <a:cubicBezTo>
                    <a:pt x="421" y="488"/>
                    <a:pt x="418" y="485"/>
                    <a:pt x="419" y="485"/>
                  </a:cubicBezTo>
                  <a:cubicBezTo>
                    <a:pt x="421" y="484"/>
                    <a:pt x="424" y="487"/>
                    <a:pt x="427" y="487"/>
                  </a:cubicBezTo>
                  <a:cubicBezTo>
                    <a:pt x="430" y="487"/>
                    <a:pt x="428" y="488"/>
                    <a:pt x="431" y="487"/>
                  </a:cubicBezTo>
                  <a:cubicBezTo>
                    <a:pt x="434" y="487"/>
                    <a:pt x="433" y="494"/>
                    <a:pt x="437" y="496"/>
                  </a:cubicBezTo>
                  <a:cubicBezTo>
                    <a:pt x="440" y="498"/>
                    <a:pt x="446" y="494"/>
                    <a:pt x="443" y="499"/>
                  </a:cubicBezTo>
                  <a:cubicBezTo>
                    <a:pt x="443" y="501"/>
                    <a:pt x="445" y="502"/>
                    <a:pt x="446" y="504"/>
                  </a:cubicBezTo>
                  <a:cubicBezTo>
                    <a:pt x="448" y="505"/>
                    <a:pt x="445" y="507"/>
                    <a:pt x="446" y="508"/>
                  </a:cubicBezTo>
                  <a:cubicBezTo>
                    <a:pt x="448" y="510"/>
                    <a:pt x="446" y="508"/>
                    <a:pt x="448" y="508"/>
                  </a:cubicBezTo>
                  <a:cubicBezTo>
                    <a:pt x="449" y="510"/>
                    <a:pt x="446" y="508"/>
                    <a:pt x="446" y="512"/>
                  </a:cubicBezTo>
                  <a:cubicBezTo>
                    <a:pt x="446" y="515"/>
                    <a:pt x="451" y="512"/>
                    <a:pt x="451" y="515"/>
                  </a:cubicBezTo>
                  <a:cubicBezTo>
                    <a:pt x="451" y="516"/>
                    <a:pt x="453" y="515"/>
                    <a:pt x="456" y="516"/>
                  </a:cubicBezTo>
                  <a:cubicBezTo>
                    <a:pt x="459" y="518"/>
                    <a:pt x="463" y="518"/>
                    <a:pt x="466" y="518"/>
                  </a:cubicBezTo>
                  <a:cubicBezTo>
                    <a:pt x="469" y="518"/>
                    <a:pt x="471" y="518"/>
                    <a:pt x="471" y="519"/>
                  </a:cubicBezTo>
                  <a:cubicBezTo>
                    <a:pt x="471" y="521"/>
                    <a:pt x="472" y="519"/>
                    <a:pt x="475" y="519"/>
                  </a:cubicBezTo>
                  <a:cubicBezTo>
                    <a:pt x="478" y="519"/>
                    <a:pt x="480" y="527"/>
                    <a:pt x="481" y="527"/>
                  </a:cubicBezTo>
                  <a:cubicBezTo>
                    <a:pt x="483" y="526"/>
                    <a:pt x="483" y="526"/>
                    <a:pt x="483" y="529"/>
                  </a:cubicBezTo>
                  <a:cubicBezTo>
                    <a:pt x="483" y="530"/>
                    <a:pt x="486" y="532"/>
                    <a:pt x="486" y="533"/>
                  </a:cubicBezTo>
                  <a:cubicBezTo>
                    <a:pt x="486" y="535"/>
                    <a:pt x="483" y="532"/>
                    <a:pt x="483" y="533"/>
                  </a:cubicBezTo>
                  <a:cubicBezTo>
                    <a:pt x="481" y="533"/>
                    <a:pt x="484" y="536"/>
                    <a:pt x="483" y="536"/>
                  </a:cubicBezTo>
                  <a:cubicBezTo>
                    <a:pt x="481" y="538"/>
                    <a:pt x="478" y="533"/>
                    <a:pt x="477" y="535"/>
                  </a:cubicBezTo>
                  <a:cubicBezTo>
                    <a:pt x="475" y="536"/>
                    <a:pt x="477" y="533"/>
                    <a:pt x="475" y="533"/>
                  </a:cubicBezTo>
                  <a:cubicBezTo>
                    <a:pt x="474" y="533"/>
                    <a:pt x="477" y="532"/>
                    <a:pt x="474" y="532"/>
                  </a:cubicBezTo>
                  <a:cubicBezTo>
                    <a:pt x="472" y="532"/>
                    <a:pt x="474" y="529"/>
                    <a:pt x="472" y="529"/>
                  </a:cubicBezTo>
                  <a:cubicBezTo>
                    <a:pt x="471" y="529"/>
                    <a:pt x="471" y="527"/>
                    <a:pt x="469" y="527"/>
                  </a:cubicBezTo>
                  <a:cubicBezTo>
                    <a:pt x="469" y="529"/>
                    <a:pt x="472" y="530"/>
                    <a:pt x="474" y="533"/>
                  </a:cubicBezTo>
                  <a:cubicBezTo>
                    <a:pt x="474" y="538"/>
                    <a:pt x="469" y="538"/>
                    <a:pt x="469" y="544"/>
                  </a:cubicBezTo>
                  <a:cubicBezTo>
                    <a:pt x="471" y="550"/>
                    <a:pt x="469" y="550"/>
                    <a:pt x="465" y="554"/>
                  </a:cubicBezTo>
                  <a:cubicBezTo>
                    <a:pt x="465" y="555"/>
                    <a:pt x="463" y="555"/>
                    <a:pt x="463" y="557"/>
                  </a:cubicBezTo>
                  <a:cubicBezTo>
                    <a:pt x="463" y="558"/>
                    <a:pt x="463" y="558"/>
                    <a:pt x="463" y="558"/>
                  </a:cubicBezTo>
                  <a:cubicBezTo>
                    <a:pt x="466" y="560"/>
                    <a:pt x="463" y="561"/>
                    <a:pt x="460" y="561"/>
                  </a:cubicBezTo>
                  <a:cubicBezTo>
                    <a:pt x="457" y="561"/>
                    <a:pt x="459" y="564"/>
                    <a:pt x="460" y="564"/>
                  </a:cubicBezTo>
                  <a:cubicBezTo>
                    <a:pt x="463" y="564"/>
                    <a:pt x="463" y="566"/>
                    <a:pt x="463" y="564"/>
                  </a:cubicBezTo>
                  <a:cubicBezTo>
                    <a:pt x="465" y="563"/>
                    <a:pt x="466" y="563"/>
                    <a:pt x="468" y="563"/>
                  </a:cubicBezTo>
                  <a:cubicBezTo>
                    <a:pt x="469" y="561"/>
                    <a:pt x="471" y="557"/>
                    <a:pt x="477" y="558"/>
                  </a:cubicBezTo>
                  <a:cubicBezTo>
                    <a:pt x="484" y="560"/>
                    <a:pt x="480" y="558"/>
                    <a:pt x="480" y="557"/>
                  </a:cubicBezTo>
                  <a:cubicBezTo>
                    <a:pt x="481" y="557"/>
                    <a:pt x="483" y="555"/>
                    <a:pt x="486" y="555"/>
                  </a:cubicBezTo>
                  <a:cubicBezTo>
                    <a:pt x="489" y="555"/>
                    <a:pt x="491" y="555"/>
                    <a:pt x="491" y="555"/>
                  </a:cubicBezTo>
                  <a:cubicBezTo>
                    <a:pt x="491" y="554"/>
                    <a:pt x="492" y="554"/>
                    <a:pt x="492" y="554"/>
                  </a:cubicBezTo>
                  <a:cubicBezTo>
                    <a:pt x="489" y="552"/>
                    <a:pt x="489" y="552"/>
                    <a:pt x="489" y="552"/>
                  </a:cubicBezTo>
                  <a:cubicBezTo>
                    <a:pt x="488" y="552"/>
                    <a:pt x="484" y="552"/>
                    <a:pt x="486" y="549"/>
                  </a:cubicBezTo>
                  <a:cubicBezTo>
                    <a:pt x="488" y="546"/>
                    <a:pt x="489" y="547"/>
                    <a:pt x="489" y="546"/>
                  </a:cubicBezTo>
                  <a:cubicBezTo>
                    <a:pt x="491" y="544"/>
                    <a:pt x="494" y="544"/>
                    <a:pt x="498" y="543"/>
                  </a:cubicBezTo>
                  <a:cubicBezTo>
                    <a:pt x="503" y="541"/>
                    <a:pt x="501" y="541"/>
                    <a:pt x="504" y="543"/>
                  </a:cubicBezTo>
                  <a:cubicBezTo>
                    <a:pt x="509" y="546"/>
                    <a:pt x="507" y="543"/>
                    <a:pt x="509" y="541"/>
                  </a:cubicBezTo>
                  <a:cubicBezTo>
                    <a:pt x="512" y="540"/>
                    <a:pt x="513" y="538"/>
                    <a:pt x="516" y="536"/>
                  </a:cubicBezTo>
                  <a:cubicBezTo>
                    <a:pt x="519" y="533"/>
                    <a:pt x="524" y="530"/>
                    <a:pt x="526" y="530"/>
                  </a:cubicBezTo>
                  <a:cubicBezTo>
                    <a:pt x="526" y="532"/>
                    <a:pt x="527" y="530"/>
                    <a:pt x="529" y="530"/>
                  </a:cubicBezTo>
                  <a:cubicBezTo>
                    <a:pt x="551" y="530"/>
                    <a:pt x="551" y="530"/>
                    <a:pt x="551" y="530"/>
                  </a:cubicBezTo>
                  <a:cubicBezTo>
                    <a:pt x="551" y="527"/>
                    <a:pt x="551" y="527"/>
                    <a:pt x="553" y="527"/>
                  </a:cubicBezTo>
                  <a:cubicBezTo>
                    <a:pt x="555" y="529"/>
                    <a:pt x="555" y="527"/>
                    <a:pt x="555" y="527"/>
                  </a:cubicBezTo>
                  <a:cubicBezTo>
                    <a:pt x="556" y="529"/>
                    <a:pt x="556" y="526"/>
                    <a:pt x="558" y="526"/>
                  </a:cubicBezTo>
                  <a:cubicBezTo>
                    <a:pt x="559" y="526"/>
                    <a:pt x="555" y="526"/>
                    <a:pt x="558" y="524"/>
                  </a:cubicBezTo>
                  <a:cubicBezTo>
                    <a:pt x="561" y="521"/>
                    <a:pt x="558" y="522"/>
                    <a:pt x="561" y="521"/>
                  </a:cubicBezTo>
                  <a:cubicBezTo>
                    <a:pt x="562" y="519"/>
                    <a:pt x="559" y="518"/>
                    <a:pt x="562" y="515"/>
                  </a:cubicBezTo>
                  <a:cubicBezTo>
                    <a:pt x="564" y="513"/>
                    <a:pt x="561" y="513"/>
                    <a:pt x="564" y="510"/>
                  </a:cubicBezTo>
                  <a:cubicBezTo>
                    <a:pt x="565" y="507"/>
                    <a:pt x="568" y="502"/>
                    <a:pt x="568" y="502"/>
                  </a:cubicBezTo>
                  <a:cubicBezTo>
                    <a:pt x="568" y="502"/>
                    <a:pt x="570" y="502"/>
                    <a:pt x="570" y="504"/>
                  </a:cubicBezTo>
                  <a:cubicBezTo>
                    <a:pt x="570" y="505"/>
                    <a:pt x="571" y="505"/>
                    <a:pt x="573" y="505"/>
                  </a:cubicBezTo>
                  <a:cubicBezTo>
                    <a:pt x="574" y="504"/>
                    <a:pt x="576" y="502"/>
                    <a:pt x="577" y="505"/>
                  </a:cubicBezTo>
                  <a:cubicBezTo>
                    <a:pt x="580" y="507"/>
                    <a:pt x="580" y="507"/>
                    <a:pt x="580" y="510"/>
                  </a:cubicBezTo>
                  <a:cubicBezTo>
                    <a:pt x="580" y="512"/>
                    <a:pt x="580" y="519"/>
                    <a:pt x="580" y="521"/>
                  </a:cubicBezTo>
                  <a:cubicBezTo>
                    <a:pt x="580" y="522"/>
                    <a:pt x="579" y="522"/>
                    <a:pt x="580" y="522"/>
                  </a:cubicBezTo>
                  <a:cubicBezTo>
                    <a:pt x="582" y="524"/>
                    <a:pt x="582" y="524"/>
                    <a:pt x="582" y="524"/>
                  </a:cubicBezTo>
                  <a:cubicBezTo>
                    <a:pt x="583" y="524"/>
                    <a:pt x="583" y="524"/>
                    <a:pt x="583" y="526"/>
                  </a:cubicBezTo>
                  <a:cubicBezTo>
                    <a:pt x="583" y="527"/>
                    <a:pt x="583" y="529"/>
                    <a:pt x="585" y="529"/>
                  </a:cubicBezTo>
                  <a:cubicBezTo>
                    <a:pt x="591" y="532"/>
                    <a:pt x="594" y="529"/>
                    <a:pt x="600" y="526"/>
                  </a:cubicBezTo>
                  <a:cubicBezTo>
                    <a:pt x="606" y="522"/>
                    <a:pt x="599" y="527"/>
                    <a:pt x="609" y="526"/>
                  </a:cubicBezTo>
                  <a:cubicBezTo>
                    <a:pt x="617" y="526"/>
                    <a:pt x="608" y="527"/>
                    <a:pt x="602" y="530"/>
                  </a:cubicBezTo>
                  <a:cubicBezTo>
                    <a:pt x="596" y="533"/>
                    <a:pt x="591" y="540"/>
                    <a:pt x="594" y="546"/>
                  </a:cubicBezTo>
                  <a:cubicBezTo>
                    <a:pt x="597" y="552"/>
                    <a:pt x="602" y="547"/>
                    <a:pt x="606" y="540"/>
                  </a:cubicBezTo>
                  <a:cubicBezTo>
                    <a:pt x="612" y="533"/>
                    <a:pt x="612" y="540"/>
                    <a:pt x="620" y="533"/>
                  </a:cubicBezTo>
                  <a:cubicBezTo>
                    <a:pt x="626" y="529"/>
                    <a:pt x="635" y="530"/>
                    <a:pt x="632" y="527"/>
                  </a:cubicBezTo>
                  <a:cubicBezTo>
                    <a:pt x="629" y="524"/>
                    <a:pt x="628" y="521"/>
                    <a:pt x="625" y="522"/>
                  </a:cubicBezTo>
                  <a:cubicBezTo>
                    <a:pt x="622" y="524"/>
                    <a:pt x="611" y="521"/>
                    <a:pt x="611" y="519"/>
                  </a:cubicBezTo>
                  <a:cubicBezTo>
                    <a:pt x="612" y="516"/>
                    <a:pt x="606" y="519"/>
                    <a:pt x="605" y="512"/>
                  </a:cubicBezTo>
                  <a:cubicBezTo>
                    <a:pt x="602" y="502"/>
                    <a:pt x="608" y="496"/>
                    <a:pt x="602" y="498"/>
                  </a:cubicBezTo>
                  <a:cubicBezTo>
                    <a:pt x="593" y="501"/>
                    <a:pt x="599" y="498"/>
                    <a:pt x="605" y="493"/>
                  </a:cubicBezTo>
                  <a:cubicBezTo>
                    <a:pt x="609" y="490"/>
                    <a:pt x="611" y="487"/>
                    <a:pt x="605" y="484"/>
                  </a:cubicBezTo>
                  <a:cubicBezTo>
                    <a:pt x="600" y="479"/>
                    <a:pt x="574" y="487"/>
                    <a:pt x="568" y="494"/>
                  </a:cubicBezTo>
                  <a:cubicBezTo>
                    <a:pt x="561" y="508"/>
                    <a:pt x="551" y="513"/>
                    <a:pt x="556" y="508"/>
                  </a:cubicBezTo>
                  <a:cubicBezTo>
                    <a:pt x="561" y="504"/>
                    <a:pt x="568" y="487"/>
                    <a:pt x="579" y="482"/>
                  </a:cubicBezTo>
                  <a:cubicBezTo>
                    <a:pt x="593" y="477"/>
                    <a:pt x="577" y="473"/>
                    <a:pt x="599" y="470"/>
                  </a:cubicBezTo>
                  <a:cubicBezTo>
                    <a:pt x="626" y="465"/>
                    <a:pt x="631" y="480"/>
                    <a:pt x="649" y="463"/>
                  </a:cubicBezTo>
                  <a:cubicBezTo>
                    <a:pt x="666" y="448"/>
                    <a:pt x="663" y="460"/>
                    <a:pt x="667" y="454"/>
                  </a:cubicBezTo>
                  <a:cubicBezTo>
                    <a:pt x="673" y="448"/>
                    <a:pt x="679" y="449"/>
                    <a:pt x="675" y="442"/>
                  </a:cubicBezTo>
                  <a:cubicBezTo>
                    <a:pt x="672" y="434"/>
                    <a:pt x="678" y="438"/>
                    <a:pt x="675" y="432"/>
                  </a:cubicBezTo>
                  <a:cubicBezTo>
                    <a:pt x="672" y="426"/>
                    <a:pt x="669" y="431"/>
                    <a:pt x="664" y="425"/>
                  </a:cubicBezTo>
                  <a:cubicBezTo>
                    <a:pt x="660" y="418"/>
                    <a:pt x="655" y="423"/>
                    <a:pt x="647" y="429"/>
                  </a:cubicBezTo>
                  <a:cubicBezTo>
                    <a:pt x="638" y="435"/>
                    <a:pt x="637" y="428"/>
                    <a:pt x="644" y="426"/>
                  </a:cubicBezTo>
                  <a:cubicBezTo>
                    <a:pt x="652" y="425"/>
                    <a:pt x="650" y="421"/>
                    <a:pt x="658" y="420"/>
                  </a:cubicBezTo>
                  <a:cubicBezTo>
                    <a:pt x="666" y="418"/>
                    <a:pt x="663" y="415"/>
                    <a:pt x="655" y="414"/>
                  </a:cubicBezTo>
                  <a:cubicBezTo>
                    <a:pt x="647" y="414"/>
                    <a:pt x="653" y="411"/>
                    <a:pt x="644" y="409"/>
                  </a:cubicBezTo>
                  <a:cubicBezTo>
                    <a:pt x="635" y="407"/>
                    <a:pt x="643" y="404"/>
                    <a:pt x="637" y="401"/>
                  </a:cubicBezTo>
                  <a:cubicBezTo>
                    <a:pt x="631" y="398"/>
                    <a:pt x="626" y="395"/>
                    <a:pt x="631" y="389"/>
                  </a:cubicBezTo>
                  <a:cubicBezTo>
                    <a:pt x="634" y="381"/>
                    <a:pt x="622" y="384"/>
                    <a:pt x="626" y="379"/>
                  </a:cubicBezTo>
                  <a:cubicBezTo>
                    <a:pt x="629" y="375"/>
                    <a:pt x="622" y="375"/>
                    <a:pt x="620" y="367"/>
                  </a:cubicBezTo>
                  <a:cubicBezTo>
                    <a:pt x="620" y="361"/>
                    <a:pt x="618" y="365"/>
                    <a:pt x="617" y="361"/>
                  </a:cubicBezTo>
                  <a:cubicBezTo>
                    <a:pt x="615" y="355"/>
                    <a:pt x="614" y="359"/>
                    <a:pt x="609" y="350"/>
                  </a:cubicBezTo>
                  <a:cubicBezTo>
                    <a:pt x="605" y="341"/>
                    <a:pt x="605" y="344"/>
                    <a:pt x="600" y="350"/>
                  </a:cubicBezTo>
                  <a:cubicBezTo>
                    <a:pt x="596" y="355"/>
                    <a:pt x="599" y="365"/>
                    <a:pt x="593" y="364"/>
                  </a:cubicBezTo>
                  <a:cubicBezTo>
                    <a:pt x="585" y="362"/>
                    <a:pt x="593" y="365"/>
                    <a:pt x="585" y="369"/>
                  </a:cubicBezTo>
                  <a:cubicBezTo>
                    <a:pt x="576" y="372"/>
                    <a:pt x="579" y="362"/>
                    <a:pt x="570" y="362"/>
                  </a:cubicBezTo>
                  <a:cubicBezTo>
                    <a:pt x="562" y="362"/>
                    <a:pt x="571" y="359"/>
                    <a:pt x="567" y="358"/>
                  </a:cubicBezTo>
                  <a:cubicBezTo>
                    <a:pt x="562" y="355"/>
                    <a:pt x="568" y="355"/>
                    <a:pt x="565" y="348"/>
                  </a:cubicBezTo>
                  <a:cubicBezTo>
                    <a:pt x="562" y="344"/>
                    <a:pt x="570" y="337"/>
                    <a:pt x="567" y="334"/>
                  </a:cubicBezTo>
                  <a:cubicBezTo>
                    <a:pt x="564" y="331"/>
                    <a:pt x="564" y="339"/>
                    <a:pt x="562" y="336"/>
                  </a:cubicBezTo>
                  <a:cubicBezTo>
                    <a:pt x="561" y="333"/>
                    <a:pt x="550" y="333"/>
                    <a:pt x="550" y="330"/>
                  </a:cubicBezTo>
                  <a:cubicBezTo>
                    <a:pt x="551" y="325"/>
                    <a:pt x="545" y="323"/>
                    <a:pt x="538" y="317"/>
                  </a:cubicBezTo>
                  <a:cubicBezTo>
                    <a:pt x="526" y="309"/>
                    <a:pt x="536" y="327"/>
                    <a:pt x="509" y="314"/>
                  </a:cubicBezTo>
                  <a:cubicBezTo>
                    <a:pt x="497" y="309"/>
                    <a:pt x="497" y="323"/>
                    <a:pt x="500" y="325"/>
                  </a:cubicBezTo>
                  <a:cubicBezTo>
                    <a:pt x="503" y="328"/>
                    <a:pt x="501" y="333"/>
                    <a:pt x="500" y="336"/>
                  </a:cubicBezTo>
                  <a:cubicBezTo>
                    <a:pt x="497" y="339"/>
                    <a:pt x="500" y="337"/>
                    <a:pt x="503" y="345"/>
                  </a:cubicBezTo>
                  <a:cubicBezTo>
                    <a:pt x="506" y="351"/>
                    <a:pt x="503" y="351"/>
                    <a:pt x="501" y="356"/>
                  </a:cubicBezTo>
                  <a:cubicBezTo>
                    <a:pt x="500" y="361"/>
                    <a:pt x="497" y="358"/>
                    <a:pt x="495" y="364"/>
                  </a:cubicBezTo>
                  <a:cubicBezTo>
                    <a:pt x="494" y="370"/>
                    <a:pt x="506" y="367"/>
                    <a:pt x="510" y="384"/>
                  </a:cubicBezTo>
                  <a:cubicBezTo>
                    <a:pt x="515" y="401"/>
                    <a:pt x="500" y="411"/>
                    <a:pt x="491" y="414"/>
                  </a:cubicBezTo>
                  <a:cubicBezTo>
                    <a:pt x="480" y="418"/>
                    <a:pt x="491" y="418"/>
                    <a:pt x="491" y="428"/>
                  </a:cubicBezTo>
                  <a:cubicBezTo>
                    <a:pt x="491" y="435"/>
                    <a:pt x="498" y="446"/>
                    <a:pt x="494" y="448"/>
                  </a:cubicBezTo>
                  <a:cubicBezTo>
                    <a:pt x="489" y="451"/>
                    <a:pt x="497" y="459"/>
                    <a:pt x="491" y="454"/>
                  </a:cubicBezTo>
                  <a:cubicBezTo>
                    <a:pt x="483" y="449"/>
                    <a:pt x="489" y="463"/>
                    <a:pt x="483" y="459"/>
                  </a:cubicBezTo>
                  <a:cubicBezTo>
                    <a:pt x="477" y="454"/>
                    <a:pt x="481" y="452"/>
                    <a:pt x="469" y="442"/>
                  </a:cubicBezTo>
                  <a:cubicBezTo>
                    <a:pt x="462" y="435"/>
                    <a:pt x="468" y="431"/>
                    <a:pt x="465" y="425"/>
                  </a:cubicBezTo>
                  <a:cubicBezTo>
                    <a:pt x="462" y="415"/>
                    <a:pt x="471" y="412"/>
                    <a:pt x="462" y="411"/>
                  </a:cubicBezTo>
                  <a:cubicBezTo>
                    <a:pt x="446" y="406"/>
                    <a:pt x="446" y="411"/>
                    <a:pt x="443" y="409"/>
                  </a:cubicBezTo>
                  <a:cubicBezTo>
                    <a:pt x="439" y="407"/>
                    <a:pt x="442" y="404"/>
                    <a:pt x="428" y="401"/>
                  </a:cubicBezTo>
                  <a:cubicBezTo>
                    <a:pt x="414" y="397"/>
                    <a:pt x="430" y="395"/>
                    <a:pt x="408" y="387"/>
                  </a:cubicBezTo>
                  <a:cubicBezTo>
                    <a:pt x="387" y="378"/>
                    <a:pt x="384" y="395"/>
                    <a:pt x="384" y="384"/>
                  </a:cubicBezTo>
                  <a:cubicBezTo>
                    <a:pt x="384" y="373"/>
                    <a:pt x="381" y="375"/>
                    <a:pt x="379" y="367"/>
                  </a:cubicBezTo>
                  <a:cubicBezTo>
                    <a:pt x="379" y="361"/>
                    <a:pt x="367" y="370"/>
                    <a:pt x="366" y="356"/>
                  </a:cubicBezTo>
                  <a:cubicBezTo>
                    <a:pt x="364" y="341"/>
                    <a:pt x="379" y="319"/>
                    <a:pt x="383" y="320"/>
                  </a:cubicBezTo>
                  <a:cubicBezTo>
                    <a:pt x="386" y="320"/>
                    <a:pt x="383" y="311"/>
                    <a:pt x="390" y="311"/>
                  </a:cubicBezTo>
                  <a:cubicBezTo>
                    <a:pt x="396" y="311"/>
                    <a:pt x="404" y="309"/>
                    <a:pt x="396" y="303"/>
                  </a:cubicBezTo>
                  <a:cubicBezTo>
                    <a:pt x="390" y="297"/>
                    <a:pt x="404" y="303"/>
                    <a:pt x="405" y="295"/>
                  </a:cubicBezTo>
                  <a:cubicBezTo>
                    <a:pt x="407" y="288"/>
                    <a:pt x="413" y="305"/>
                    <a:pt x="421" y="291"/>
                  </a:cubicBezTo>
                  <a:cubicBezTo>
                    <a:pt x="428" y="277"/>
                    <a:pt x="431" y="281"/>
                    <a:pt x="416" y="277"/>
                  </a:cubicBezTo>
                  <a:cubicBezTo>
                    <a:pt x="405" y="275"/>
                    <a:pt x="410" y="272"/>
                    <a:pt x="402" y="269"/>
                  </a:cubicBezTo>
                  <a:cubicBezTo>
                    <a:pt x="411" y="268"/>
                    <a:pt x="421" y="283"/>
                    <a:pt x="430" y="274"/>
                  </a:cubicBezTo>
                  <a:cubicBezTo>
                    <a:pt x="437" y="264"/>
                    <a:pt x="437" y="266"/>
                    <a:pt x="431" y="261"/>
                  </a:cubicBezTo>
                  <a:cubicBezTo>
                    <a:pt x="424" y="258"/>
                    <a:pt x="439" y="258"/>
                    <a:pt x="442" y="261"/>
                  </a:cubicBezTo>
                  <a:cubicBezTo>
                    <a:pt x="445" y="264"/>
                    <a:pt x="448" y="266"/>
                    <a:pt x="449" y="269"/>
                  </a:cubicBezTo>
                  <a:cubicBezTo>
                    <a:pt x="451" y="272"/>
                    <a:pt x="453" y="274"/>
                    <a:pt x="457" y="272"/>
                  </a:cubicBezTo>
                  <a:cubicBezTo>
                    <a:pt x="460" y="271"/>
                    <a:pt x="448" y="268"/>
                    <a:pt x="453" y="264"/>
                  </a:cubicBezTo>
                  <a:cubicBezTo>
                    <a:pt x="457" y="263"/>
                    <a:pt x="459" y="258"/>
                    <a:pt x="462" y="258"/>
                  </a:cubicBezTo>
                  <a:cubicBezTo>
                    <a:pt x="466" y="260"/>
                    <a:pt x="466" y="254"/>
                    <a:pt x="471" y="254"/>
                  </a:cubicBezTo>
                  <a:cubicBezTo>
                    <a:pt x="474" y="254"/>
                    <a:pt x="475" y="247"/>
                    <a:pt x="469" y="243"/>
                  </a:cubicBezTo>
                  <a:cubicBezTo>
                    <a:pt x="463" y="238"/>
                    <a:pt x="471" y="240"/>
                    <a:pt x="466" y="235"/>
                  </a:cubicBezTo>
                  <a:cubicBezTo>
                    <a:pt x="462" y="230"/>
                    <a:pt x="472" y="235"/>
                    <a:pt x="474" y="230"/>
                  </a:cubicBezTo>
                  <a:cubicBezTo>
                    <a:pt x="475" y="224"/>
                    <a:pt x="469" y="229"/>
                    <a:pt x="472" y="224"/>
                  </a:cubicBezTo>
                  <a:cubicBezTo>
                    <a:pt x="475" y="219"/>
                    <a:pt x="466" y="224"/>
                    <a:pt x="465" y="218"/>
                  </a:cubicBezTo>
                  <a:cubicBezTo>
                    <a:pt x="465" y="213"/>
                    <a:pt x="457" y="216"/>
                    <a:pt x="451" y="213"/>
                  </a:cubicBezTo>
                  <a:cubicBezTo>
                    <a:pt x="443" y="210"/>
                    <a:pt x="448" y="213"/>
                    <a:pt x="442" y="213"/>
                  </a:cubicBezTo>
                  <a:cubicBezTo>
                    <a:pt x="436" y="213"/>
                    <a:pt x="439" y="222"/>
                    <a:pt x="442" y="224"/>
                  </a:cubicBezTo>
                  <a:cubicBezTo>
                    <a:pt x="446" y="226"/>
                    <a:pt x="443" y="229"/>
                    <a:pt x="440" y="229"/>
                  </a:cubicBezTo>
                  <a:cubicBezTo>
                    <a:pt x="437" y="227"/>
                    <a:pt x="440" y="236"/>
                    <a:pt x="434" y="241"/>
                  </a:cubicBezTo>
                  <a:cubicBezTo>
                    <a:pt x="430" y="244"/>
                    <a:pt x="434" y="247"/>
                    <a:pt x="428" y="250"/>
                  </a:cubicBezTo>
                  <a:cubicBezTo>
                    <a:pt x="422" y="252"/>
                    <a:pt x="425" y="249"/>
                    <a:pt x="419" y="244"/>
                  </a:cubicBezTo>
                  <a:cubicBezTo>
                    <a:pt x="413" y="238"/>
                    <a:pt x="422" y="240"/>
                    <a:pt x="422" y="235"/>
                  </a:cubicBezTo>
                  <a:cubicBezTo>
                    <a:pt x="422" y="232"/>
                    <a:pt x="414" y="218"/>
                    <a:pt x="408" y="222"/>
                  </a:cubicBezTo>
                  <a:cubicBezTo>
                    <a:pt x="404" y="227"/>
                    <a:pt x="407" y="240"/>
                    <a:pt x="401" y="233"/>
                  </a:cubicBezTo>
                  <a:cubicBezTo>
                    <a:pt x="396" y="229"/>
                    <a:pt x="404" y="230"/>
                    <a:pt x="399" y="224"/>
                  </a:cubicBezTo>
                  <a:cubicBezTo>
                    <a:pt x="393" y="219"/>
                    <a:pt x="405" y="221"/>
                    <a:pt x="399" y="218"/>
                  </a:cubicBezTo>
                  <a:cubicBezTo>
                    <a:pt x="392" y="213"/>
                    <a:pt x="392" y="219"/>
                    <a:pt x="387" y="216"/>
                  </a:cubicBezTo>
                  <a:cubicBezTo>
                    <a:pt x="381" y="213"/>
                    <a:pt x="395" y="208"/>
                    <a:pt x="392" y="207"/>
                  </a:cubicBezTo>
                  <a:cubicBezTo>
                    <a:pt x="389" y="204"/>
                    <a:pt x="381" y="201"/>
                    <a:pt x="381" y="194"/>
                  </a:cubicBezTo>
                  <a:cubicBezTo>
                    <a:pt x="381" y="188"/>
                    <a:pt x="370" y="182"/>
                    <a:pt x="366" y="182"/>
                  </a:cubicBezTo>
                  <a:cubicBezTo>
                    <a:pt x="360" y="180"/>
                    <a:pt x="364" y="185"/>
                    <a:pt x="360" y="185"/>
                  </a:cubicBezTo>
                  <a:cubicBezTo>
                    <a:pt x="354" y="187"/>
                    <a:pt x="360" y="188"/>
                    <a:pt x="354" y="191"/>
                  </a:cubicBezTo>
                  <a:cubicBezTo>
                    <a:pt x="347" y="194"/>
                    <a:pt x="355" y="201"/>
                    <a:pt x="354" y="204"/>
                  </a:cubicBezTo>
                  <a:cubicBezTo>
                    <a:pt x="352" y="208"/>
                    <a:pt x="352" y="212"/>
                    <a:pt x="361" y="215"/>
                  </a:cubicBezTo>
                  <a:cubicBezTo>
                    <a:pt x="370" y="218"/>
                    <a:pt x="373" y="222"/>
                    <a:pt x="369" y="226"/>
                  </a:cubicBezTo>
                  <a:cubicBezTo>
                    <a:pt x="364" y="227"/>
                    <a:pt x="367" y="230"/>
                    <a:pt x="372" y="229"/>
                  </a:cubicBezTo>
                  <a:cubicBezTo>
                    <a:pt x="376" y="226"/>
                    <a:pt x="376" y="230"/>
                    <a:pt x="370" y="236"/>
                  </a:cubicBezTo>
                  <a:cubicBezTo>
                    <a:pt x="363" y="241"/>
                    <a:pt x="363" y="235"/>
                    <a:pt x="361" y="240"/>
                  </a:cubicBezTo>
                  <a:cubicBezTo>
                    <a:pt x="358" y="244"/>
                    <a:pt x="367" y="255"/>
                    <a:pt x="360" y="250"/>
                  </a:cubicBezTo>
                  <a:cubicBezTo>
                    <a:pt x="354" y="246"/>
                    <a:pt x="354" y="246"/>
                    <a:pt x="355" y="241"/>
                  </a:cubicBezTo>
                  <a:cubicBezTo>
                    <a:pt x="357" y="238"/>
                    <a:pt x="357" y="235"/>
                    <a:pt x="352" y="235"/>
                  </a:cubicBezTo>
                  <a:cubicBezTo>
                    <a:pt x="346" y="236"/>
                    <a:pt x="344" y="230"/>
                    <a:pt x="338" y="233"/>
                  </a:cubicBezTo>
                  <a:cubicBezTo>
                    <a:pt x="332" y="236"/>
                    <a:pt x="340" y="241"/>
                    <a:pt x="334" y="243"/>
                  </a:cubicBezTo>
                  <a:cubicBezTo>
                    <a:pt x="329" y="244"/>
                    <a:pt x="331" y="240"/>
                    <a:pt x="319" y="243"/>
                  </a:cubicBezTo>
                  <a:cubicBezTo>
                    <a:pt x="302" y="246"/>
                    <a:pt x="300" y="236"/>
                    <a:pt x="296" y="238"/>
                  </a:cubicBezTo>
                  <a:cubicBezTo>
                    <a:pt x="285" y="243"/>
                    <a:pt x="282" y="226"/>
                    <a:pt x="274" y="227"/>
                  </a:cubicBezTo>
                  <a:cubicBezTo>
                    <a:pt x="268" y="227"/>
                    <a:pt x="253" y="230"/>
                    <a:pt x="256" y="236"/>
                  </a:cubicBezTo>
                  <a:cubicBezTo>
                    <a:pt x="259" y="241"/>
                    <a:pt x="268" y="232"/>
                    <a:pt x="271" y="235"/>
                  </a:cubicBezTo>
                  <a:cubicBezTo>
                    <a:pt x="276" y="236"/>
                    <a:pt x="264" y="236"/>
                    <a:pt x="262" y="241"/>
                  </a:cubicBezTo>
                  <a:cubicBezTo>
                    <a:pt x="261" y="246"/>
                    <a:pt x="273" y="258"/>
                    <a:pt x="261" y="249"/>
                  </a:cubicBezTo>
                  <a:cubicBezTo>
                    <a:pt x="249" y="241"/>
                    <a:pt x="250" y="246"/>
                    <a:pt x="245" y="241"/>
                  </a:cubicBezTo>
                  <a:cubicBezTo>
                    <a:pt x="241" y="235"/>
                    <a:pt x="245" y="243"/>
                    <a:pt x="230" y="243"/>
                  </a:cubicBezTo>
                  <a:cubicBezTo>
                    <a:pt x="217" y="244"/>
                    <a:pt x="198" y="243"/>
                    <a:pt x="204" y="238"/>
                  </a:cubicBezTo>
                  <a:cubicBezTo>
                    <a:pt x="210" y="233"/>
                    <a:pt x="218" y="238"/>
                    <a:pt x="212" y="233"/>
                  </a:cubicBezTo>
                  <a:cubicBezTo>
                    <a:pt x="207" y="229"/>
                    <a:pt x="204" y="224"/>
                    <a:pt x="195" y="226"/>
                  </a:cubicBezTo>
                  <a:cubicBezTo>
                    <a:pt x="186" y="227"/>
                    <a:pt x="177" y="222"/>
                    <a:pt x="169" y="221"/>
                  </a:cubicBezTo>
                  <a:cubicBezTo>
                    <a:pt x="160" y="218"/>
                    <a:pt x="154" y="212"/>
                    <a:pt x="147" y="213"/>
                  </a:cubicBezTo>
                  <a:cubicBezTo>
                    <a:pt x="137" y="213"/>
                    <a:pt x="143" y="221"/>
                    <a:pt x="136" y="219"/>
                  </a:cubicBezTo>
                  <a:cubicBezTo>
                    <a:pt x="128" y="218"/>
                    <a:pt x="137" y="207"/>
                    <a:pt x="127" y="208"/>
                  </a:cubicBezTo>
                  <a:cubicBezTo>
                    <a:pt x="122" y="210"/>
                    <a:pt x="128" y="224"/>
                    <a:pt x="118" y="218"/>
                  </a:cubicBezTo>
                  <a:cubicBezTo>
                    <a:pt x="112" y="215"/>
                    <a:pt x="108" y="198"/>
                    <a:pt x="102" y="202"/>
                  </a:cubicBezTo>
                  <a:cubicBezTo>
                    <a:pt x="95" y="208"/>
                    <a:pt x="112" y="204"/>
                    <a:pt x="99" y="212"/>
                  </a:cubicBezTo>
                  <a:cubicBezTo>
                    <a:pt x="90" y="216"/>
                    <a:pt x="101" y="208"/>
                    <a:pt x="86" y="215"/>
                  </a:cubicBezTo>
                  <a:cubicBezTo>
                    <a:pt x="69" y="221"/>
                    <a:pt x="77" y="216"/>
                    <a:pt x="86" y="212"/>
                  </a:cubicBezTo>
                  <a:cubicBezTo>
                    <a:pt x="95" y="207"/>
                    <a:pt x="93" y="207"/>
                    <a:pt x="89" y="208"/>
                  </a:cubicBezTo>
                  <a:cubicBezTo>
                    <a:pt x="83" y="210"/>
                    <a:pt x="84" y="205"/>
                    <a:pt x="75" y="212"/>
                  </a:cubicBezTo>
                  <a:cubicBezTo>
                    <a:pt x="67" y="216"/>
                    <a:pt x="72" y="210"/>
                    <a:pt x="63" y="218"/>
                  </a:cubicBezTo>
                  <a:cubicBezTo>
                    <a:pt x="54" y="224"/>
                    <a:pt x="49" y="224"/>
                    <a:pt x="52" y="227"/>
                  </a:cubicBezTo>
                  <a:cubicBezTo>
                    <a:pt x="54" y="230"/>
                    <a:pt x="48" y="226"/>
                    <a:pt x="43" y="229"/>
                  </a:cubicBezTo>
                  <a:cubicBezTo>
                    <a:pt x="38" y="230"/>
                    <a:pt x="42" y="226"/>
                    <a:pt x="32" y="226"/>
                  </a:cubicBezTo>
                  <a:cubicBezTo>
                    <a:pt x="22" y="226"/>
                    <a:pt x="14" y="215"/>
                    <a:pt x="0" y="216"/>
                  </a:cubicBezTo>
                  <a:cubicBezTo>
                    <a:pt x="0" y="344"/>
                    <a:pt x="0" y="344"/>
                    <a:pt x="0" y="344"/>
                  </a:cubicBezTo>
                  <a:cubicBezTo>
                    <a:pt x="6" y="347"/>
                    <a:pt x="3" y="342"/>
                    <a:pt x="5" y="344"/>
                  </a:cubicBezTo>
                  <a:cubicBezTo>
                    <a:pt x="8" y="345"/>
                    <a:pt x="8" y="345"/>
                    <a:pt x="10" y="345"/>
                  </a:cubicBezTo>
                  <a:cubicBezTo>
                    <a:pt x="11" y="344"/>
                    <a:pt x="16" y="342"/>
                    <a:pt x="16" y="345"/>
                  </a:cubicBezTo>
                  <a:cubicBezTo>
                    <a:pt x="14" y="347"/>
                    <a:pt x="13" y="347"/>
                    <a:pt x="16" y="348"/>
                  </a:cubicBezTo>
                  <a:cubicBezTo>
                    <a:pt x="20" y="350"/>
                    <a:pt x="16" y="351"/>
                    <a:pt x="23" y="355"/>
                  </a:cubicBezTo>
                  <a:cubicBezTo>
                    <a:pt x="29" y="359"/>
                    <a:pt x="26" y="361"/>
                    <a:pt x="28" y="361"/>
                  </a:cubicBezTo>
                  <a:cubicBezTo>
                    <a:pt x="29" y="362"/>
                    <a:pt x="29" y="359"/>
                    <a:pt x="34" y="359"/>
                  </a:cubicBezTo>
                  <a:cubicBezTo>
                    <a:pt x="38" y="358"/>
                    <a:pt x="34" y="356"/>
                    <a:pt x="37" y="355"/>
                  </a:cubicBezTo>
                  <a:cubicBezTo>
                    <a:pt x="40" y="355"/>
                    <a:pt x="35" y="353"/>
                    <a:pt x="38" y="353"/>
                  </a:cubicBezTo>
                  <a:cubicBezTo>
                    <a:pt x="45" y="350"/>
                    <a:pt x="45" y="350"/>
                    <a:pt x="46" y="353"/>
                  </a:cubicBezTo>
                  <a:cubicBezTo>
                    <a:pt x="49" y="356"/>
                    <a:pt x="46" y="355"/>
                    <a:pt x="48" y="356"/>
                  </a:cubicBezTo>
                  <a:cubicBezTo>
                    <a:pt x="49" y="359"/>
                    <a:pt x="51" y="358"/>
                    <a:pt x="52" y="361"/>
                  </a:cubicBezTo>
                  <a:cubicBezTo>
                    <a:pt x="54" y="365"/>
                    <a:pt x="57" y="362"/>
                    <a:pt x="58" y="367"/>
                  </a:cubicBezTo>
                  <a:cubicBezTo>
                    <a:pt x="61" y="370"/>
                    <a:pt x="67" y="381"/>
                    <a:pt x="69" y="383"/>
                  </a:cubicBezTo>
                  <a:cubicBezTo>
                    <a:pt x="70" y="386"/>
                    <a:pt x="67" y="386"/>
                    <a:pt x="70" y="386"/>
                  </a:cubicBezTo>
                  <a:cubicBezTo>
                    <a:pt x="72" y="386"/>
                    <a:pt x="69" y="389"/>
                    <a:pt x="72" y="389"/>
                  </a:cubicBezTo>
                  <a:cubicBezTo>
                    <a:pt x="73" y="389"/>
                    <a:pt x="70" y="392"/>
                    <a:pt x="73" y="392"/>
                  </a:cubicBezTo>
                  <a:cubicBezTo>
                    <a:pt x="77" y="390"/>
                    <a:pt x="75" y="393"/>
                    <a:pt x="81" y="395"/>
                  </a:cubicBezTo>
                  <a:cubicBezTo>
                    <a:pt x="86" y="397"/>
                    <a:pt x="83" y="398"/>
                    <a:pt x="86" y="398"/>
                  </a:cubicBezTo>
                  <a:cubicBezTo>
                    <a:pt x="87" y="398"/>
                    <a:pt x="87" y="400"/>
                    <a:pt x="87" y="400"/>
                  </a:cubicBezTo>
                  <a:cubicBezTo>
                    <a:pt x="86" y="404"/>
                    <a:pt x="89" y="407"/>
                    <a:pt x="87" y="411"/>
                  </a:cubicBezTo>
                  <a:cubicBezTo>
                    <a:pt x="84" y="412"/>
                    <a:pt x="87" y="414"/>
                    <a:pt x="86" y="415"/>
                  </a:cubicBezTo>
                  <a:cubicBezTo>
                    <a:pt x="81" y="420"/>
                    <a:pt x="84" y="420"/>
                    <a:pt x="86" y="421"/>
                  </a:cubicBezTo>
                  <a:cubicBezTo>
                    <a:pt x="86" y="425"/>
                    <a:pt x="89" y="428"/>
                    <a:pt x="92" y="431"/>
                  </a:cubicBezTo>
                  <a:cubicBezTo>
                    <a:pt x="93" y="434"/>
                    <a:pt x="90" y="426"/>
                    <a:pt x="98" y="426"/>
                  </a:cubicBezTo>
                  <a:cubicBezTo>
                    <a:pt x="102" y="425"/>
                    <a:pt x="93" y="428"/>
                    <a:pt x="96" y="432"/>
                  </a:cubicBezTo>
                  <a:cubicBezTo>
                    <a:pt x="98" y="435"/>
                    <a:pt x="98" y="432"/>
                    <a:pt x="98" y="437"/>
                  </a:cubicBezTo>
                  <a:cubicBezTo>
                    <a:pt x="99" y="442"/>
                    <a:pt x="104" y="434"/>
                    <a:pt x="101" y="440"/>
                  </a:cubicBezTo>
                  <a:cubicBezTo>
                    <a:pt x="99" y="446"/>
                    <a:pt x="99" y="448"/>
                    <a:pt x="101" y="446"/>
                  </a:cubicBezTo>
                  <a:cubicBezTo>
                    <a:pt x="101" y="446"/>
                    <a:pt x="99" y="449"/>
                    <a:pt x="102" y="451"/>
                  </a:cubicBezTo>
                  <a:cubicBezTo>
                    <a:pt x="104" y="451"/>
                    <a:pt x="102" y="446"/>
                    <a:pt x="105" y="445"/>
                  </a:cubicBezTo>
                  <a:cubicBezTo>
                    <a:pt x="107" y="445"/>
                    <a:pt x="108" y="442"/>
                    <a:pt x="108" y="443"/>
                  </a:cubicBezTo>
                  <a:cubicBezTo>
                    <a:pt x="110" y="445"/>
                    <a:pt x="113" y="443"/>
                    <a:pt x="113" y="445"/>
                  </a:cubicBezTo>
                  <a:cubicBezTo>
                    <a:pt x="112" y="448"/>
                    <a:pt x="112" y="443"/>
                    <a:pt x="107" y="446"/>
                  </a:cubicBezTo>
                  <a:cubicBezTo>
                    <a:pt x="102" y="449"/>
                    <a:pt x="104" y="449"/>
                    <a:pt x="104" y="452"/>
                  </a:cubicBezTo>
                  <a:cubicBezTo>
                    <a:pt x="104" y="456"/>
                    <a:pt x="107" y="454"/>
                    <a:pt x="105" y="456"/>
                  </a:cubicBezTo>
                  <a:cubicBezTo>
                    <a:pt x="104" y="457"/>
                    <a:pt x="107" y="457"/>
                    <a:pt x="105" y="457"/>
                  </a:cubicBezTo>
                  <a:cubicBezTo>
                    <a:pt x="102" y="459"/>
                    <a:pt x="105" y="460"/>
                    <a:pt x="108" y="462"/>
                  </a:cubicBezTo>
                  <a:cubicBezTo>
                    <a:pt x="112" y="463"/>
                    <a:pt x="112" y="460"/>
                    <a:pt x="115" y="462"/>
                  </a:cubicBezTo>
                  <a:cubicBezTo>
                    <a:pt x="118" y="462"/>
                    <a:pt x="113" y="463"/>
                    <a:pt x="116" y="463"/>
                  </a:cubicBezTo>
                  <a:cubicBezTo>
                    <a:pt x="121" y="462"/>
                    <a:pt x="115" y="468"/>
                    <a:pt x="119" y="466"/>
                  </a:cubicBezTo>
                  <a:cubicBezTo>
                    <a:pt x="121" y="466"/>
                    <a:pt x="119" y="468"/>
                    <a:pt x="122" y="466"/>
                  </a:cubicBezTo>
                  <a:cubicBezTo>
                    <a:pt x="125" y="466"/>
                    <a:pt x="127" y="470"/>
                    <a:pt x="128" y="468"/>
                  </a:cubicBezTo>
                  <a:cubicBezTo>
                    <a:pt x="130" y="466"/>
                    <a:pt x="131" y="471"/>
                    <a:pt x="128" y="471"/>
                  </a:cubicBezTo>
                  <a:cubicBezTo>
                    <a:pt x="127" y="473"/>
                    <a:pt x="131" y="476"/>
                    <a:pt x="133" y="476"/>
                  </a:cubicBezTo>
                  <a:cubicBezTo>
                    <a:pt x="136" y="474"/>
                    <a:pt x="136" y="471"/>
                    <a:pt x="136" y="474"/>
                  </a:cubicBezTo>
                  <a:cubicBezTo>
                    <a:pt x="136" y="477"/>
                    <a:pt x="137" y="476"/>
                    <a:pt x="137" y="477"/>
                  </a:cubicBezTo>
                  <a:cubicBezTo>
                    <a:pt x="136" y="479"/>
                    <a:pt x="136" y="474"/>
                    <a:pt x="134" y="476"/>
                  </a:cubicBezTo>
                  <a:cubicBezTo>
                    <a:pt x="133" y="477"/>
                    <a:pt x="139" y="480"/>
                    <a:pt x="139" y="479"/>
                  </a:cubicBezTo>
                  <a:cubicBezTo>
                    <a:pt x="139" y="477"/>
                    <a:pt x="140" y="476"/>
                    <a:pt x="140" y="479"/>
                  </a:cubicBezTo>
                  <a:cubicBezTo>
                    <a:pt x="140" y="480"/>
                    <a:pt x="142" y="482"/>
                    <a:pt x="142" y="484"/>
                  </a:cubicBezTo>
                  <a:cubicBezTo>
                    <a:pt x="140" y="485"/>
                    <a:pt x="142" y="485"/>
                    <a:pt x="143" y="484"/>
                  </a:cubicBezTo>
                  <a:cubicBezTo>
                    <a:pt x="143" y="482"/>
                    <a:pt x="143" y="484"/>
                    <a:pt x="143" y="485"/>
                  </a:cubicBezTo>
                  <a:cubicBezTo>
                    <a:pt x="363" y="485"/>
                    <a:pt x="363" y="485"/>
                    <a:pt x="363" y="485"/>
                  </a:cubicBezTo>
                  <a:close/>
                  <a:moveTo>
                    <a:pt x="484" y="328"/>
                  </a:moveTo>
                  <a:cubicBezTo>
                    <a:pt x="488" y="327"/>
                    <a:pt x="491" y="316"/>
                    <a:pt x="484" y="317"/>
                  </a:cubicBezTo>
                  <a:cubicBezTo>
                    <a:pt x="478" y="319"/>
                    <a:pt x="483" y="328"/>
                    <a:pt x="484" y="328"/>
                  </a:cubicBezTo>
                  <a:close/>
                  <a:moveTo>
                    <a:pt x="600" y="325"/>
                  </a:moveTo>
                  <a:cubicBezTo>
                    <a:pt x="603" y="325"/>
                    <a:pt x="606" y="327"/>
                    <a:pt x="605" y="330"/>
                  </a:cubicBezTo>
                  <a:cubicBezTo>
                    <a:pt x="603" y="333"/>
                    <a:pt x="596" y="327"/>
                    <a:pt x="600" y="325"/>
                  </a:cubicBezTo>
                  <a:close/>
                  <a:moveTo>
                    <a:pt x="431" y="235"/>
                  </a:moveTo>
                  <a:cubicBezTo>
                    <a:pt x="431" y="233"/>
                    <a:pt x="425" y="236"/>
                    <a:pt x="428" y="241"/>
                  </a:cubicBezTo>
                  <a:cubicBezTo>
                    <a:pt x="433" y="247"/>
                    <a:pt x="433" y="236"/>
                    <a:pt x="431" y="235"/>
                  </a:cubicBezTo>
                  <a:close/>
                  <a:moveTo>
                    <a:pt x="372" y="96"/>
                  </a:moveTo>
                  <a:cubicBezTo>
                    <a:pt x="383" y="96"/>
                    <a:pt x="379" y="92"/>
                    <a:pt x="370" y="92"/>
                  </a:cubicBezTo>
                  <a:cubicBezTo>
                    <a:pt x="360" y="90"/>
                    <a:pt x="354" y="92"/>
                    <a:pt x="354" y="95"/>
                  </a:cubicBezTo>
                  <a:cubicBezTo>
                    <a:pt x="354" y="98"/>
                    <a:pt x="361" y="96"/>
                    <a:pt x="372" y="96"/>
                  </a:cubicBezTo>
                  <a:close/>
                  <a:moveTo>
                    <a:pt x="296" y="132"/>
                  </a:moveTo>
                  <a:cubicBezTo>
                    <a:pt x="294" y="129"/>
                    <a:pt x="287" y="126"/>
                    <a:pt x="287" y="132"/>
                  </a:cubicBezTo>
                  <a:cubicBezTo>
                    <a:pt x="287" y="137"/>
                    <a:pt x="297" y="135"/>
                    <a:pt x="296" y="132"/>
                  </a:cubicBezTo>
                  <a:close/>
                  <a:moveTo>
                    <a:pt x="183" y="120"/>
                  </a:moveTo>
                  <a:cubicBezTo>
                    <a:pt x="177" y="121"/>
                    <a:pt x="166" y="126"/>
                    <a:pt x="175" y="128"/>
                  </a:cubicBezTo>
                  <a:cubicBezTo>
                    <a:pt x="182" y="128"/>
                    <a:pt x="188" y="117"/>
                    <a:pt x="183" y="120"/>
                  </a:cubicBezTo>
                  <a:close/>
                  <a:moveTo>
                    <a:pt x="207" y="107"/>
                  </a:moveTo>
                  <a:cubicBezTo>
                    <a:pt x="209" y="104"/>
                    <a:pt x="221" y="106"/>
                    <a:pt x="218" y="107"/>
                  </a:cubicBezTo>
                  <a:cubicBezTo>
                    <a:pt x="215" y="109"/>
                    <a:pt x="206" y="109"/>
                    <a:pt x="207" y="107"/>
                  </a:cubicBezTo>
                  <a:close/>
                  <a:moveTo>
                    <a:pt x="213" y="89"/>
                  </a:moveTo>
                  <a:cubicBezTo>
                    <a:pt x="210" y="86"/>
                    <a:pt x="207" y="87"/>
                    <a:pt x="206" y="89"/>
                  </a:cubicBezTo>
                  <a:cubicBezTo>
                    <a:pt x="204" y="89"/>
                    <a:pt x="209" y="92"/>
                    <a:pt x="215" y="92"/>
                  </a:cubicBezTo>
                  <a:cubicBezTo>
                    <a:pt x="218" y="92"/>
                    <a:pt x="218" y="92"/>
                    <a:pt x="213" y="89"/>
                  </a:cubicBezTo>
                  <a:close/>
                  <a:moveTo>
                    <a:pt x="290" y="114"/>
                  </a:moveTo>
                  <a:cubicBezTo>
                    <a:pt x="293" y="117"/>
                    <a:pt x="306" y="112"/>
                    <a:pt x="300" y="112"/>
                  </a:cubicBezTo>
                  <a:cubicBezTo>
                    <a:pt x="294" y="111"/>
                    <a:pt x="296" y="106"/>
                    <a:pt x="290" y="109"/>
                  </a:cubicBezTo>
                  <a:cubicBezTo>
                    <a:pt x="288" y="111"/>
                    <a:pt x="287" y="111"/>
                    <a:pt x="290" y="114"/>
                  </a:cubicBezTo>
                  <a:close/>
                  <a:moveTo>
                    <a:pt x="290" y="118"/>
                  </a:moveTo>
                  <a:cubicBezTo>
                    <a:pt x="288" y="117"/>
                    <a:pt x="302" y="114"/>
                    <a:pt x="305" y="115"/>
                  </a:cubicBezTo>
                  <a:cubicBezTo>
                    <a:pt x="306" y="117"/>
                    <a:pt x="293" y="120"/>
                    <a:pt x="290" y="118"/>
                  </a:cubicBezTo>
                  <a:close/>
                  <a:moveTo>
                    <a:pt x="296" y="121"/>
                  </a:moveTo>
                  <a:cubicBezTo>
                    <a:pt x="293" y="120"/>
                    <a:pt x="303" y="118"/>
                    <a:pt x="305" y="118"/>
                  </a:cubicBezTo>
                  <a:cubicBezTo>
                    <a:pt x="308" y="120"/>
                    <a:pt x="297" y="123"/>
                    <a:pt x="296" y="121"/>
                  </a:cubicBezTo>
                  <a:close/>
                  <a:moveTo>
                    <a:pt x="299" y="125"/>
                  </a:moveTo>
                  <a:cubicBezTo>
                    <a:pt x="297" y="123"/>
                    <a:pt x="306" y="120"/>
                    <a:pt x="308" y="120"/>
                  </a:cubicBezTo>
                  <a:cubicBezTo>
                    <a:pt x="309" y="120"/>
                    <a:pt x="302" y="125"/>
                    <a:pt x="299" y="125"/>
                  </a:cubicBezTo>
                  <a:close/>
                  <a:moveTo>
                    <a:pt x="433" y="73"/>
                  </a:moveTo>
                  <a:cubicBezTo>
                    <a:pt x="436" y="70"/>
                    <a:pt x="443" y="68"/>
                    <a:pt x="443" y="72"/>
                  </a:cubicBezTo>
                  <a:cubicBezTo>
                    <a:pt x="442" y="73"/>
                    <a:pt x="430" y="75"/>
                    <a:pt x="433" y="73"/>
                  </a:cubicBezTo>
                  <a:close/>
                  <a:moveTo>
                    <a:pt x="471" y="437"/>
                  </a:moveTo>
                  <a:cubicBezTo>
                    <a:pt x="474" y="438"/>
                    <a:pt x="477" y="440"/>
                    <a:pt x="478" y="440"/>
                  </a:cubicBezTo>
                  <a:cubicBezTo>
                    <a:pt x="480" y="438"/>
                    <a:pt x="475" y="435"/>
                    <a:pt x="475" y="434"/>
                  </a:cubicBezTo>
                  <a:cubicBezTo>
                    <a:pt x="474" y="432"/>
                    <a:pt x="469" y="432"/>
                    <a:pt x="468" y="435"/>
                  </a:cubicBezTo>
                  <a:cubicBezTo>
                    <a:pt x="466" y="435"/>
                    <a:pt x="468" y="435"/>
                    <a:pt x="471" y="437"/>
                  </a:cubicBezTo>
                  <a:close/>
                  <a:moveTo>
                    <a:pt x="486" y="400"/>
                  </a:moveTo>
                  <a:cubicBezTo>
                    <a:pt x="486" y="398"/>
                    <a:pt x="488" y="397"/>
                    <a:pt x="486" y="400"/>
                  </a:cubicBezTo>
                  <a:cubicBezTo>
                    <a:pt x="484" y="403"/>
                    <a:pt x="484" y="401"/>
                    <a:pt x="486" y="401"/>
                  </a:cubicBezTo>
                  <a:cubicBezTo>
                    <a:pt x="488" y="401"/>
                    <a:pt x="489" y="397"/>
                    <a:pt x="489" y="397"/>
                  </a:cubicBezTo>
                  <a:cubicBezTo>
                    <a:pt x="491" y="397"/>
                    <a:pt x="488" y="401"/>
                    <a:pt x="489" y="401"/>
                  </a:cubicBezTo>
                  <a:cubicBezTo>
                    <a:pt x="491" y="401"/>
                    <a:pt x="491" y="400"/>
                    <a:pt x="491" y="397"/>
                  </a:cubicBezTo>
                  <a:cubicBezTo>
                    <a:pt x="492" y="393"/>
                    <a:pt x="492" y="395"/>
                    <a:pt x="491" y="393"/>
                  </a:cubicBezTo>
                  <a:cubicBezTo>
                    <a:pt x="489" y="392"/>
                    <a:pt x="489" y="392"/>
                    <a:pt x="489" y="393"/>
                  </a:cubicBezTo>
                  <a:cubicBezTo>
                    <a:pt x="488" y="395"/>
                    <a:pt x="488" y="397"/>
                    <a:pt x="488" y="395"/>
                  </a:cubicBezTo>
                  <a:cubicBezTo>
                    <a:pt x="488" y="393"/>
                    <a:pt x="488" y="392"/>
                    <a:pt x="488" y="393"/>
                  </a:cubicBezTo>
                  <a:cubicBezTo>
                    <a:pt x="486" y="393"/>
                    <a:pt x="488" y="393"/>
                    <a:pt x="488" y="395"/>
                  </a:cubicBezTo>
                  <a:cubicBezTo>
                    <a:pt x="486" y="397"/>
                    <a:pt x="486" y="397"/>
                    <a:pt x="484" y="398"/>
                  </a:cubicBezTo>
                  <a:cubicBezTo>
                    <a:pt x="483" y="400"/>
                    <a:pt x="483" y="400"/>
                    <a:pt x="483" y="401"/>
                  </a:cubicBezTo>
                  <a:cubicBezTo>
                    <a:pt x="484" y="403"/>
                    <a:pt x="484" y="401"/>
                    <a:pt x="486" y="400"/>
                  </a:cubicBezTo>
                  <a:close/>
                  <a:moveTo>
                    <a:pt x="494" y="398"/>
                  </a:moveTo>
                  <a:cubicBezTo>
                    <a:pt x="494" y="397"/>
                    <a:pt x="494" y="393"/>
                    <a:pt x="494" y="393"/>
                  </a:cubicBezTo>
                  <a:cubicBezTo>
                    <a:pt x="492" y="393"/>
                    <a:pt x="492" y="395"/>
                    <a:pt x="492" y="398"/>
                  </a:cubicBezTo>
                  <a:cubicBezTo>
                    <a:pt x="491" y="398"/>
                    <a:pt x="492" y="398"/>
                    <a:pt x="494" y="398"/>
                  </a:cubicBezTo>
                  <a:close/>
                  <a:moveTo>
                    <a:pt x="484" y="397"/>
                  </a:moveTo>
                  <a:cubicBezTo>
                    <a:pt x="486" y="395"/>
                    <a:pt x="486" y="393"/>
                    <a:pt x="486" y="393"/>
                  </a:cubicBezTo>
                  <a:cubicBezTo>
                    <a:pt x="484" y="395"/>
                    <a:pt x="483" y="395"/>
                    <a:pt x="483" y="397"/>
                  </a:cubicBezTo>
                  <a:cubicBezTo>
                    <a:pt x="481" y="398"/>
                    <a:pt x="483" y="398"/>
                    <a:pt x="484" y="397"/>
                  </a:cubicBezTo>
                  <a:close/>
                  <a:moveTo>
                    <a:pt x="577" y="345"/>
                  </a:moveTo>
                  <a:cubicBezTo>
                    <a:pt x="574" y="345"/>
                    <a:pt x="577" y="339"/>
                    <a:pt x="579" y="341"/>
                  </a:cubicBezTo>
                  <a:cubicBezTo>
                    <a:pt x="582" y="342"/>
                    <a:pt x="579" y="345"/>
                    <a:pt x="577" y="345"/>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75" name="Freeform 270">
              <a:extLst>
                <a:ext uri="{FF2B5EF4-FFF2-40B4-BE49-F238E27FC236}">
                  <a16:creationId xmlns:a16="http://schemas.microsoft.com/office/drawing/2014/main" id="{12DCF0FC-5C94-49C8-5FE5-2EE2E94EF4A9}"/>
                </a:ext>
              </a:extLst>
            </p:cNvPr>
            <p:cNvSpPr>
              <a:spLocks/>
            </p:cNvSpPr>
            <p:nvPr/>
          </p:nvSpPr>
          <p:spPr bwMode="auto">
            <a:xfrm>
              <a:off x="4301598" y="3921541"/>
              <a:ext cx="23941" cy="11332"/>
            </a:xfrm>
            <a:custGeom>
              <a:avLst/>
              <a:gdLst/>
              <a:ahLst/>
              <a:cxnLst>
                <a:cxn ang="0">
                  <a:pos x="0" y="2"/>
                </a:cxn>
                <a:cxn ang="0">
                  <a:pos x="6" y="2"/>
                </a:cxn>
                <a:cxn ang="0">
                  <a:pos x="0" y="2"/>
                </a:cxn>
              </a:cxnLst>
              <a:rect l="0" t="0" r="r" b="b"/>
              <a:pathLst>
                <a:path w="8" h="4">
                  <a:moveTo>
                    <a:pt x="0" y="2"/>
                  </a:moveTo>
                  <a:cubicBezTo>
                    <a:pt x="2" y="0"/>
                    <a:pt x="8" y="2"/>
                    <a:pt x="6" y="2"/>
                  </a:cubicBezTo>
                  <a:cubicBezTo>
                    <a:pt x="5" y="4"/>
                    <a:pt x="0" y="4"/>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6" name="Freeform 271">
              <a:extLst>
                <a:ext uri="{FF2B5EF4-FFF2-40B4-BE49-F238E27FC236}">
                  <a16:creationId xmlns:a16="http://schemas.microsoft.com/office/drawing/2014/main" id="{D96E32FA-9F63-55F0-DB87-3F766C05EB89}"/>
                </a:ext>
              </a:extLst>
            </p:cNvPr>
            <p:cNvSpPr>
              <a:spLocks/>
            </p:cNvSpPr>
            <p:nvPr/>
          </p:nvSpPr>
          <p:spPr bwMode="auto">
            <a:xfrm>
              <a:off x="4264889" y="3892400"/>
              <a:ext cx="14364" cy="9713"/>
            </a:xfrm>
            <a:custGeom>
              <a:avLst/>
              <a:gdLst/>
              <a:ahLst/>
              <a:cxnLst>
                <a:cxn ang="0">
                  <a:pos x="0" y="2"/>
                </a:cxn>
                <a:cxn ang="0">
                  <a:pos x="3" y="2"/>
                </a:cxn>
                <a:cxn ang="0">
                  <a:pos x="0" y="2"/>
                </a:cxn>
              </a:cxnLst>
              <a:rect l="0" t="0" r="r" b="b"/>
              <a:pathLst>
                <a:path w="5" h="3">
                  <a:moveTo>
                    <a:pt x="0" y="2"/>
                  </a:moveTo>
                  <a:cubicBezTo>
                    <a:pt x="0" y="0"/>
                    <a:pt x="5" y="0"/>
                    <a:pt x="3" y="2"/>
                  </a:cubicBezTo>
                  <a:cubicBezTo>
                    <a:pt x="3" y="3"/>
                    <a:pt x="0"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7" name="Freeform 272">
              <a:extLst>
                <a:ext uri="{FF2B5EF4-FFF2-40B4-BE49-F238E27FC236}">
                  <a16:creationId xmlns:a16="http://schemas.microsoft.com/office/drawing/2014/main" id="{CDB6A022-026B-6885-D99D-22E32DEA404F}"/>
                </a:ext>
              </a:extLst>
            </p:cNvPr>
            <p:cNvSpPr>
              <a:spLocks/>
            </p:cNvSpPr>
            <p:nvPr/>
          </p:nvSpPr>
          <p:spPr bwMode="auto">
            <a:xfrm>
              <a:off x="4236160" y="3895637"/>
              <a:ext cx="19152" cy="12952"/>
            </a:xfrm>
            <a:custGeom>
              <a:avLst/>
              <a:gdLst/>
              <a:ahLst/>
              <a:cxnLst>
                <a:cxn ang="0">
                  <a:pos x="0" y="2"/>
                </a:cxn>
                <a:cxn ang="0">
                  <a:pos x="4" y="4"/>
                </a:cxn>
                <a:cxn ang="0">
                  <a:pos x="0" y="2"/>
                </a:cxn>
              </a:cxnLst>
              <a:rect l="0" t="0" r="r" b="b"/>
              <a:pathLst>
                <a:path w="6" h="4">
                  <a:moveTo>
                    <a:pt x="0" y="2"/>
                  </a:moveTo>
                  <a:cubicBezTo>
                    <a:pt x="1" y="0"/>
                    <a:pt x="6" y="4"/>
                    <a:pt x="4" y="4"/>
                  </a:cubicBezTo>
                  <a:cubicBezTo>
                    <a:pt x="1" y="4"/>
                    <a:pt x="0" y="4"/>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8" name="Freeform 289">
              <a:extLst>
                <a:ext uri="{FF2B5EF4-FFF2-40B4-BE49-F238E27FC236}">
                  <a16:creationId xmlns:a16="http://schemas.microsoft.com/office/drawing/2014/main" id="{21BAA25A-313A-B14B-3B72-3EF5BDB1B286}"/>
                </a:ext>
              </a:extLst>
            </p:cNvPr>
            <p:cNvSpPr>
              <a:spLocks noEditPoints="1"/>
            </p:cNvSpPr>
            <p:nvPr/>
          </p:nvSpPr>
          <p:spPr bwMode="auto">
            <a:xfrm>
              <a:off x="806250" y="2598867"/>
              <a:ext cx="2529738" cy="1978345"/>
            </a:xfrm>
            <a:custGeom>
              <a:avLst/>
              <a:gdLst/>
              <a:ahLst/>
              <a:cxnLst>
                <a:cxn ang="0">
                  <a:pos x="124" y="195"/>
                </a:cxn>
                <a:cxn ang="0">
                  <a:pos x="127" y="181"/>
                </a:cxn>
                <a:cxn ang="0">
                  <a:pos x="161" y="164"/>
                </a:cxn>
                <a:cxn ang="0">
                  <a:pos x="271" y="185"/>
                </a:cxn>
                <a:cxn ang="0">
                  <a:pos x="262" y="193"/>
                </a:cxn>
                <a:cxn ang="0">
                  <a:pos x="257" y="198"/>
                </a:cxn>
                <a:cxn ang="0">
                  <a:pos x="255" y="193"/>
                </a:cxn>
                <a:cxn ang="0">
                  <a:pos x="271" y="209"/>
                </a:cxn>
                <a:cxn ang="0">
                  <a:pos x="300" y="227"/>
                </a:cxn>
                <a:cxn ang="0">
                  <a:pos x="277" y="212"/>
                </a:cxn>
                <a:cxn ang="0">
                  <a:pos x="278" y="216"/>
                </a:cxn>
                <a:cxn ang="0">
                  <a:pos x="287" y="224"/>
                </a:cxn>
                <a:cxn ang="0">
                  <a:pos x="278" y="207"/>
                </a:cxn>
                <a:cxn ang="0">
                  <a:pos x="278" y="221"/>
                </a:cxn>
                <a:cxn ang="0">
                  <a:pos x="100" y="6"/>
                </a:cxn>
                <a:cxn ang="0">
                  <a:pos x="56" y="76"/>
                </a:cxn>
                <a:cxn ang="0">
                  <a:pos x="59" y="97"/>
                </a:cxn>
                <a:cxn ang="0">
                  <a:pos x="50" y="168"/>
                </a:cxn>
                <a:cxn ang="0">
                  <a:pos x="53" y="212"/>
                </a:cxn>
                <a:cxn ang="0">
                  <a:pos x="100" y="192"/>
                </a:cxn>
                <a:cxn ang="0">
                  <a:pos x="143" y="167"/>
                </a:cxn>
                <a:cxn ang="0">
                  <a:pos x="227" y="165"/>
                </a:cxn>
                <a:cxn ang="0">
                  <a:pos x="278" y="198"/>
                </a:cxn>
                <a:cxn ang="0">
                  <a:pos x="304" y="212"/>
                </a:cxn>
                <a:cxn ang="0">
                  <a:pos x="265" y="168"/>
                </a:cxn>
                <a:cxn ang="0">
                  <a:pos x="227" y="157"/>
                </a:cxn>
                <a:cxn ang="0">
                  <a:pos x="727" y="361"/>
                </a:cxn>
                <a:cxn ang="0">
                  <a:pos x="679" y="381"/>
                </a:cxn>
                <a:cxn ang="0">
                  <a:pos x="671" y="355"/>
                </a:cxn>
                <a:cxn ang="0">
                  <a:pos x="651" y="349"/>
                </a:cxn>
                <a:cxn ang="0">
                  <a:pos x="638" y="349"/>
                </a:cxn>
                <a:cxn ang="0">
                  <a:pos x="667" y="327"/>
                </a:cxn>
                <a:cxn ang="0">
                  <a:pos x="615" y="325"/>
                </a:cxn>
                <a:cxn ang="0">
                  <a:pos x="590" y="302"/>
                </a:cxn>
                <a:cxn ang="0">
                  <a:pos x="348" y="305"/>
                </a:cxn>
                <a:cxn ang="0">
                  <a:pos x="374" y="448"/>
                </a:cxn>
                <a:cxn ang="0">
                  <a:pos x="478" y="489"/>
                </a:cxn>
                <a:cxn ang="0">
                  <a:pos x="563" y="535"/>
                </a:cxn>
                <a:cxn ang="0">
                  <a:pos x="607" y="512"/>
                </a:cxn>
                <a:cxn ang="0">
                  <a:pos x="625" y="512"/>
                </a:cxn>
                <a:cxn ang="0">
                  <a:pos x="639" y="504"/>
                </a:cxn>
                <a:cxn ang="0">
                  <a:pos x="680" y="532"/>
                </a:cxn>
                <a:cxn ang="0">
                  <a:pos x="700" y="543"/>
                </a:cxn>
                <a:cxn ang="0">
                  <a:pos x="730" y="453"/>
                </a:cxn>
                <a:cxn ang="0">
                  <a:pos x="730" y="442"/>
                </a:cxn>
                <a:cxn ang="0">
                  <a:pos x="729" y="411"/>
                </a:cxn>
                <a:cxn ang="0">
                  <a:pos x="738" y="420"/>
                </a:cxn>
                <a:cxn ang="0">
                  <a:pos x="758" y="386"/>
                </a:cxn>
                <a:cxn ang="0">
                  <a:pos x="773" y="374"/>
                </a:cxn>
                <a:cxn ang="0">
                  <a:pos x="802" y="347"/>
                </a:cxn>
                <a:cxn ang="0">
                  <a:pos x="787" y="316"/>
                </a:cxn>
                <a:cxn ang="0">
                  <a:pos x="769" y="342"/>
                </a:cxn>
                <a:cxn ang="0">
                  <a:pos x="100" y="619"/>
                </a:cxn>
                <a:cxn ang="0">
                  <a:pos x="99" y="610"/>
                </a:cxn>
                <a:cxn ang="0">
                  <a:pos x="92" y="599"/>
                </a:cxn>
                <a:cxn ang="0">
                  <a:pos x="82" y="596"/>
                </a:cxn>
                <a:cxn ang="0">
                  <a:pos x="67" y="590"/>
                </a:cxn>
                <a:cxn ang="0">
                  <a:pos x="89" y="597"/>
                </a:cxn>
                <a:cxn ang="0">
                  <a:pos x="64" y="591"/>
                </a:cxn>
              </a:cxnLst>
              <a:rect l="0" t="0" r="r" b="b"/>
              <a:pathLst>
                <a:path w="817" h="630">
                  <a:moveTo>
                    <a:pt x="108" y="199"/>
                  </a:moveTo>
                  <a:cubicBezTo>
                    <a:pt x="108" y="196"/>
                    <a:pt x="105" y="195"/>
                    <a:pt x="108" y="192"/>
                  </a:cubicBezTo>
                  <a:cubicBezTo>
                    <a:pt x="112" y="190"/>
                    <a:pt x="114" y="193"/>
                    <a:pt x="114" y="190"/>
                  </a:cubicBezTo>
                  <a:cubicBezTo>
                    <a:pt x="114" y="188"/>
                    <a:pt x="114" y="187"/>
                    <a:pt x="115" y="188"/>
                  </a:cubicBezTo>
                  <a:cubicBezTo>
                    <a:pt x="117" y="190"/>
                    <a:pt x="120" y="188"/>
                    <a:pt x="118" y="187"/>
                  </a:cubicBezTo>
                  <a:cubicBezTo>
                    <a:pt x="118" y="185"/>
                    <a:pt x="120" y="187"/>
                    <a:pt x="121" y="187"/>
                  </a:cubicBezTo>
                  <a:cubicBezTo>
                    <a:pt x="123" y="188"/>
                    <a:pt x="124" y="187"/>
                    <a:pt x="124" y="188"/>
                  </a:cubicBezTo>
                  <a:cubicBezTo>
                    <a:pt x="126" y="190"/>
                    <a:pt x="124" y="190"/>
                    <a:pt x="126" y="190"/>
                  </a:cubicBezTo>
                  <a:cubicBezTo>
                    <a:pt x="127" y="192"/>
                    <a:pt x="126" y="193"/>
                    <a:pt x="124" y="195"/>
                  </a:cubicBezTo>
                  <a:cubicBezTo>
                    <a:pt x="123" y="196"/>
                    <a:pt x="123" y="196"/>
                    <a:pt x="120" y="196"/>
                  </a:cubicBezTo>
                  <a:cubicBezTo>
                    <a:pt x="117" y="196"/>
                    <a:pt x="115" y="198"/>
                    <a:pt x="115" y="199"/>
                  </a:cubicBezTo>
                  <a:cubicBezTo>
                    <a:pt x="115" y="201"/>
                    <a:pt x="115" y="199"/>
                    <a:pt x="114" y="201"/>
                  </a:cubicBezTo>
                  <a:cubicBezTo>
                    <a:pt x="112" y="202"/>
                    <a:pt x="111" y="202"/>
                    <a:pt x="112" y="201"/>
                  </a:cubicBezTo>
                  <a:cubicBezTo>
                    <a:pt x="115" y="198"/>
                    <a:pt x="111" y="199"/>
                    <a:pt x="111" y="199"/>
                  </a:cubicBezTo>
                  <a:cubicBezTo>
                    <a:pt x="111" y="201"/>
                    <a:pt x="109" y="201"/>
                    <a:pt x="108" y="199"/>
                  </a:cubicBezTo>
                  <a:close/>
                  <a:moveTo>
                    <a:pt x="123" y="185"/>
                  </a:moveTo>
                  <a:cubicBezTo>
                    <a:pt x="124" y="184"/>
                    <a:pt x="124" y="184"/>
                    <a:pt x="126" y="184"/>
                  </a:cubicBezTo>
                  <a:cubicBezTo>
                    <a:pt x="127" y="184"/>
                    <a:pt x="129" y="184"/>
                    <a:pt x="127" y="181"/>
                  </a:cubicBezTo>
                  <a:cubicBezTo>
                    <a:pt x="126" y="179"/>
                    <a:pt x="126" y="182"/>
                    <a:pt x="124" y="181"/>
                  </a:cubicBezTo>
                  <a:cubicBezTo>
                    <a:pt x="124" y="181"/>
                    <a:pt x="121" y="179"/>
                    <a:pt x="121" y="182"/>
                  </a:cubicBezTo>
                  <a:cubicBezTo>
                    <a:pt x="123" y="184"/>
                    <a:pt x="121" y="182"/>
                    <a:pt x="120" y="182"/>
                  </a:cubicBezTo>
                  <a:cubicBezTo>
                    <a:pt x="118" y="184"/>
                    <a:pt x="118" y="185"/>
                    <a:pt x="120" y="185"/>
                  </a:cubicBezTo>
                  <a:cubicBezTo>
                    <a:pt x="121" y="187"/>
                    <a:pt x="121" y="187"/>
                    <a:pt x="123" y="185"/>
                  </a:cubicBezTo>
                  <a:close/>
                  <a:moveTo>
                    <a:pt x="164" y="164"/>
                  </a:moveTo>
                  <a:cubicBezTo>
                    <a:pt x="166" y="162"/>
                    <a:pt x="164" y="162"/>
                    <a:pt x="167" y="159"/>
                  </a:cubicBezTo>
                  <a:cubicBezTo>
                    <a:pt x="169" y="156"/>
                    <a:pt x="167" y="156"/>
                    <a:pt x="166" y="157"/>
                  </a:cubicBezTo>
                  <a:cubicBezTo>
                    <a:pt x="166" y="159"/>
                    <a:pt x="163" y="160"/>
                    <a:pt x="161" y="164"/>
                  </a:cubicBezTo>
                  <a:cubicBezTo>
                    <a:pt x="159" y="164"/>
                    <a:pt x="163" y="164"/>
                    <a:pt x="164" y="164"/>
                  </a:cubicBezTo>
                  <a:close/>
                  <a:moveTo>
                    <a:pt x="173" y="156"/>
                  </a:moveTo>
                  <a:cubicBezTo>
                    <a:pt x="175" y="156"/>
                    <a:pt x="175" y="156"/>
                    <a:pt x="173" y="154"/>
                  </a:cubicBezTo>
                  <a:cubicBezTo>
                    <a:pt x="170" y="154"/>
                    <a:pt x="170" y="156"/>
                    <a:pt x="170" y="157"/>
                  </a:cubicBezTo>
                  <a:cubicBezTo>
                    <a:pt x="170" y="159"/>
                    <a:pt x="172" y="157"/>
                    <a:pt x="173" y="156"/>
                  </a:cubicBezTo>
                  <a:close/>
                  <a:moveTo>
                    <a:pt x="269" y="198"/>
                  </a:moveTo>
                  <a:cubicBezTo>
                    <a:pt x="272" y="196"/>
                    <a:pt x="269" y="195"/>
                    <a:pt x="272" y="195"/>
                  </a:cubicBezTo>
                  <a:cubicBezTo>
                    <a:pt x="274" y="195"/>
                    <a:pt x="271" y="192"/>
                    <a:pt x="272" y="192"/>
                  </a:cubicBezTo>
                  <a:cubicBezTo>
                    <a:pt x="274" y="192"/>
                    <a:pt x="272" y="187"/>
                    <a:pt x="271" y="185"/>
                  </a:cubicBezTo>
                  <a:cubicBezTo>
                    <a:pt x="269" y="182"/>
                    <a:pt x="268" y="185"/>
                    <a:pt x="266" y="182"/>
                  </a:cubicBezTo>
                  <a:cubicBezTo>
                    <a:pt x="263" y="181"/>
                    <a:pt x="265" y="182"/>
                    <a:pt x="265" y="185"/>
                  </a:cubicBezTo>
                  <a:cubicBezTo>
                    <a:pt x="266" y="188"/>
                    <a:pt x="266" y="190"/>
                    <a:pt x="268" y="193"/>
                  </a:cubicBezTo>
                  <a:cubicBezTo>
                    <a:pt x="269" y="196"/>
                    <a:pt x="266" y="193"/>
                    <a:pt x="266" y="198"/>
                  </a:cubicBezTo>
                  <a:cubicBezTo>
                    <a:pt x="266" y="199"/>
                    <a:pt x="268" y="198"/>
                    <a:pt x="269" y="198"/>
                  </a:cubicBezTo>
                  <a:close/>
                  <a:moveTo>
                    <a:pt x="265" y="207"/>
                  </a:moveTo>
                  <a:cubicBezTo>
                    <a:pt x="268" y="212"/>
                    <a:pt x="266" y="209"/>
                    <a:pt x="266" y="206"/>
                  </a:cubicBezTo>
                  <a:cubicBezTo>
                    <a:pt x="266" y="204"/>
                    <a:pt x="268" y="206"/>
                    <a:pt x="266" y="201"/>
                  </a:cubicBezTo>
                  <a:cubicBezTo>
                    <a:pt x="265" y="196"/>
                    <a:pt x="265" y="195"/>
                    <a:pt x="262" y="193"/>
                  </a:cubicBezTo>
                  <a:cubicBezTo>
                    <a:pt x="258" y="190"/>
                    <a:pt x="258" y="195"/>
                    <a:pt x="258" y="196"/>
                  </a:cubicBezTo>
                  <a:cubicBezTo>
                    <a:pt x="260" y="196"/>
                    <a:pt x="262" y="198"/>
                    <a:pt x="260" y="199"/>
                  </a:cubicBezTo>
                  <a:cubicBezTo>
                    <a:pt x="260" y="202"/>
                    <a:pt x="263" y="201"/>
                    <a:pt x="263" y="202"/>
                  </a:cubicBezTo>
                  <a:cubicBezTo>
                    <a:pt x="262" y="206"/>
                    <a:pt x="263" y="202"/>
                    <a:pt x="263" y="206"/>
                  </a:cubicBezTo>
                  <a:cubicBezTo>
                    <a:pt x="263" y="207"/>
                    <a:pt x="265" y="207"/>
                    <a:pt x="265" y="207"/>
                  </a:cubicBezTo>
                  <a:close/>
                  <a:moveTo>
                    <a:pt x="257" y="198"/>
                  </a:moveTo>
                  <a:cubicBezTo>
                    <a:pt x="257" y="198"/>
                    <a:pt x="257" y="199"/>
                    <a:pt x="258" y="199"/>
                  </a:cubicBezTo>
                  <a:cubicBezTo>
                    <a:pt x="258" y="198"/>
                    <a:pt x="257" y="193"/>
                    <a:pt x="257" y="195"/>
                  </a:cubicBezTo>
                  <a:cubicBezTo>
                    <a:pt x="257" y="195"/>
                    <a:pt x="257" y="196"/>
                    <a:pt x="257" y="198"/>
                  </a:cubicBezTo>
                  <a:close/>
                  <a:moveTo>
                    <a:pt x="258" y="190"/>
                  </a:moveTo>
                  <a:cubicBezTo>
                    <a:pt x="257" y="188"/>
                    <a:pt x="258" y="188"/>
                    <a:pt x="262" y="192"/>
                  </a:cubicBezTo>
                  <a:cubicBezTo>
                    <a:pt x="265" y="193"/>
                    <a:pt x="266" y="193"/>
                    <a:pt x="265" y="190"/>
                  </a:cubicBezTo>
                  <a:cubicBezTo>
                    <a:pt x="265" y="188"/>
                    <a:pt x="263" y="188"/>
                    <a:pt x="265" y="187"/>
                  </a:cubicBezTo>
                  <a:cubicBezTo>
                    <a:pt x="265" y="185"/>
                    <a:pt x="260" y="184"/>
                    <a:pt x="258" y="182"/>
                  </a:cubicBezTo>
                  <a:cubicBezTo>
                    <a:pt x="257" y="182"/>
                    <a:pt x="255" y="184"/>
                    <a:pt x="254" y="184"/>
                  </a:cubicBezTo>
                  <a:cubicBezTo>
                    <a:pt x="252" y="182"/>
                    <a:pt x="252" y="184"/>
                    <a:pt x="252" y="185"/>
                  </a:cubicBezTo>
                  <a:cubicBezTo>
                    <a:pt x="251" y="187"/>
                    <a:pt x="251" y="187"/>
                    <a:pt x="254" y="188"/>
                  </a:cubicBezTo>
                  <a:cubicBezTo>
                    <a:pt x="255" y="190"/>
                    <a:pt x="252" y="190"/>
                    <a:pt x="255" y="193"/>
                  </a:cubicBezTo>
                  <a:cubicBezTo>
                    <a:pt x="257" y="193"/>
                    <a:pt x="260" y="192"/>
                    <a:pt x="258" y="190"/>
                  </a:cubicBezTo>
                  <a:close/>
                  <a:moveTo>
                    <a:pt x="278" y="204"/>
                  </a:moveTo>
                  <a:cubicBezTo>
                    <a:pt x="280" y="202"/>
                    <a:pt x="280" y="201"/>
                    <a:pt x="280" y="199"/>
                  </a:cubicBezTo>
                  <a:cubicBezTo>
                    <a:pt x="278" y="198"/>
                    <a:pt x="278" y="199"/>
                    <a:pt x="275" y="198"/>
                  </a:cubicBezTo>
                  <a:cubicBezTo>
                    <a:pt x="274" y="198"/>
                    <a:pt x="272" y="198"/>
                    <a:pt x="272" y="199"/>
                  </a:cubicBezTo>
                  <a:cubicBezTo>
                    <a:pt x="272" y="202"/>
                    <a:pt x="275" y="199"/>
                    <a:pt x="275" y="202"/>
                  </a:cubicBezTo>
                  <a:cubicBezTo>
                    <a:pt x="274" y="207"/>
                    <a:pt x="275" y="206"/>
                    <a:pt x="278" y="206"/>
                  </a:cubicBezTo>
                  <a:cubicBezTo>
                    <a:pt x="280" y="207"/>
                    <a:pt x="278" y="204"/>
                    <a:pt x="278" y="204"/>
                  </a:cubicBezTo>
                  <a:close/>
                  <a:moveTo>
                    <a:pt x="271" y="209"/>
                  </a:moveTo>
                  <a:cubicBezTo>
                    <a:pt x="272" y="212"/>
                    <a:pt x="272" y="210"/>
                    <a:pt x="272" y="209"/>
                  </a:cubicBezTo>
                  <a:cubicBezTo>
                    <a:pt x="274" y="207"/>
                    <a:pt x="272" y="207"/>
                    <a:pt x="274" y="204"/>
                  </a:cubicBezTo>
                  <a:cubicBezTo>
                    <a:pt x="274" y="201"/>
                    <a:pt x="272" y="202"/>
                    <a:pt x="272" y="201"/>
                  </a:cubicBezTo>
                  <a:cubicBezTo>
                    <a:pt x="271" y="199"/>
                    <a:pt x="271" y="199"/>
                    <a:pt x="269" y="199"/>
                  </a:cubicBezTo>
                  <a:cubicBezTo>
                    <a:pt x="268" y="201"/>
                    <a:pt x="268" y="201"/>
                    <a:pt x="269" y="204"/>
                  </a:cubicBezTo>
                  <a:cubicBezTo>
                    <a:pt x="271" y="206"/>
                    <a:pt x="272" y="207"/>
                    <a:pt x="271" y="207"/>
                  </a:cubicBezTo>
                  <a:cubicBezTo>
                    <a:pt x="269" y="206"/>
                    <a:pt x="269" y="207"/>
                    <a:pt x="269" y="210"/>
                  </a:cubicBezTo>
                  <a:cubicBezTo>
                    <a:pt x="271" y="213"/>
                    <a:pt x="271" y="207"/>
                    <a:pt x="271" y="209"/>
                  </a:cubicBezTo>
                  <a:close/>
                  <a:moveTo>
                    <a:pt x="300" y="227"/>
                  </a:moveTo>
                  <a:cubicBezTo>
                    <a:pt x="301" y="226"/>
                    <a:pt x="301" y="226"/>
                    <a:pt x="303" y="224"/>
                  </a:cubicBezTo>
                  <a:cubicBezTo>
                    <a:pt x="303" y="224"/>
                    <a:pt x="301" y="224"/>
                    <a:pt x="301" y="226"/>
                  </a:cubicBezTo>
                  <a:cubicBezTo>
                    <a:pt x="300" y="226"/>
                    <a:pt x="298" y="227"/>
                    <a:pt x="300" y="227"/>
                  </a:cubicBezTo>
                  <a:cubicBezTo>
                    <a:pt x="300" y="227"/>
                    <a:pt x="300" y="227"/>
                    <a:pt x="300" y="227"/>
                  </a:cubicBezTo>
                  <a:close/>
                  <a:moveTo>
                    <a:pt x="293" y="224"/>
                  </a:moveTo>
                  <a:cubicBezTo>
                    <a:pt x="293" y="224"/>
                    <a:pt x="293" y="224"/>
                    <a:pt x="292" y="224"/>
                  </a:cubicBezTo>
                  <a:cubicBezTo>
                    <a:pt x="292" y="224"/>
                    <a:pt x="292" y="224"/>
                    <a:pt x="292" y="226"/>
                  </a:cubicBezTo>
                  <a:cubicBezTo>
                    <a:pt x="293" y="226"/>
                    <a:pt x="293" y="226"/>
                    <a:pt x="293" y="224"/>
                  </a:cubicBezTo>
                  <a:close/>
                  <a:moveTo>
                    <a:pt x="277" y="212"/>
                  </a:moveTo>
                  <a:cubicBezTo>
                    <a:pt x="278" y="212"/>
                    <a:pt x="278" y="210"/>
                    <a:pt x="277" y="210"/>
                  </a:cubicBezTo>
                  <a:cubicBezTo>
                    <a:pt x="275" y="209"/>
                    <a:pt x="274" y="210"/>
                    <a:pt x="275" y="210"/>
                  </a:cubicBezTo>
                  <a:cubicBezTo>
                    <a:pt x="275" y="210"/>
                    <a:pt x="274" y="210"/>
                    <a:pt x="274" y="212"/>
                  </a:cubicBezTo>
                  <a:cubicBezTo>
                    <a:pt x="274" y="212"/>
                    <a:pt x="272" y="213"/>
                    <a:pt x="275" y="212"/>
                  </a:cubicBezTo>
                  <a:cubicBezTo>
                    <a:pt x="275" y="212"/>
                    <a:pt x="275" y="212"/>
                    <a:pt x="277" y="212"/>
                  </a:cubicBezTo>
                  <a:close/>
                  <a:moveTo>
                    <a:pt x="278" y="212"/>
                  </a:moveTo>
                  <a:cubicBezTo>
                    <a:pt x="277" y="213"/>
                    <a:pt x="278" y="212"/>
                    <a:pt x="278" y="213"/>
                  </a:cubicBezTo>
                  <a:cubicBezTo>
                    <a:pt x="278" y="215"/>
                    <a:pt x="277" y="213"/>
                    <a:pt x="277" y="215"/>
                  </a:cubicBezTo>
                  <a:cubicBezTo>
                    <a:pt x="277" y="216"/>
                    <a:pt x="277" y="216"/>
                    <a:pt x="278" y="216"/>
                  </a:cubicBezTo>
                  <a:cubicBezTo>
                    <a:pt x="280" y="216"/>
                    <a:pt x="278" y="216"/>
                    <a:pt x="280" y="218"/>
                  </a:cubicBezTo>
                  <a:cubicBezTo>
                    <a:pt x="280" y="220"/>
                    <a:pt x="277" y="220"/>
                    <a:pt x="277" y="220"/>
                  </a:cubicBezTo>
                  <a:cubicBezTo>
                    <a:pt x="278" y="221"/>
                    <a:pt x="278" y="221"/>
                    <a:pt x="280" y="221"/>
                  </a:cubicBezTo>
                  <a:cubicBezTo>
                    <a:pt x="280" y="220"/>
                    <a:pt x="280" y="221"/>
                    <a:pt x="280" y="221"/>
                  </a:cubicBezTo>
                  <a:cubicBezTo>
                    <a:pt x="281" y="221"/>
                    <a:pt x="281" y="221"/>
                    <a:pt x="283" y="223"/>
                  </a:cubicBezTo>
                  <a:cubicBezTo>
                    <a:pt x="284" y="224"/>
                    <a:pt x="283" y="224"/>
                    <a:pt x="283" y="224"/>
                  </a:cubicBezTo>
                  <a:cubicBezTo>
                    <a:pt x="284" y="226"/>
                    <a:pt x="284" y="223"/>
                    <a:pt x="284" y="226"/>
                  </a:cubicBezTo>
                  <a:cubicBezTo>
                    <a:pt x="284" y="227"/>
                    <a:pt x="287" y="229"/>
                    <a:pt x="287" y="227"/>
                  </a:cubicBezTo>
                  <a:cubicBezTo>
                    <a:pt x="289" y="226"/>
                    <a:pt x="287" y="226"/>
                    <a:pt x="287" y="224"/>
                  </a:cubicBezTo>
                  <a:cubicBezTo>
                    <a:pt x="287" y="223"/>
                    <a:pt x="287" y="224"/>
                    <a:pt x="287" y="221"/>
                  </a:cubicBezTo>
                  <a:cubicBezTo>
                    <a:pt x="289" y="220"/>
                    <a:pt x="287" y="221"/>
                    <a:pt x="286" y="220"/>
                  </a:cubicBezTo>
                  <a:cubicBezTo>
                    <a:pt x="286" y="218"/>
                    <a:pt x="286" y="220"/>
                    <a:pt x="284" y="218"/>
                  </a:cubicBezTo>
                  <a:cubicBezTo>
                    <a:pt x="284" y="218"/>
                    <a:pt x="283" y="220"/>
                    <a:pt x="283" y="218"/>
                  </a:cubicBezTo>
                  <a:cubicBezTo>
                    <a:pt x="281" y="218"/>
                    <a:pt x="283" y="216"/>
                    <a:pt x="284" y="218"/>
                  </a:cubicBezTo>
                  <a:cubicBezTo>
                    <a:pt x="287" y="220"/>
                    <a:pt x="286" y="218"/>
                    <a:pt x="284" y="216"/>
                  </a:cubicBezTo>
                  <a:cubicBezTo>
                    <a:pt x="283" y="215"/>
                    <a:pt x="283" y="213"/>
                    <a:pt x="283" y="212"/>
                  </a:cubicBezTo>
                  <a:cubicBezTo>
                    <a:pt x="281" y="210"/>
                    <a:pt x="280" y="212"/>
                    <a:pt x="278" y="210"/>
                  </a:cubicBezTo>
                  <a:cubicBezTo>
                    <a:pt x="278" y="210"/>
                    <a:pt x="280" y="209"/>
                    <a:pt x="278" y="207"/>
                  </a:cubicBezTo>
                  <a:cubicBezTo>
                    <a:pt x="278" y="206"/>
                    <a:pt x="278" y="207"/>
                    <a:pt x="277" y="207"/>
                  </a:cubicBezTo>
                  <a:cubicBezTo>
                    <a:pt x="274" y="207"/>
                    <a:pt x="275" y="207"/>
                    <a:pt x="275" y="207"/>
                  </a:cubicBezTo>
                  <a:cubicBezTo>
                    <a:pt x="274" y="209"/>
                    <a:pt x="274" y="209"/>
                    <a:pt x="275" y="209"/>
                  </a:cubicBezTo>
                  <a:cubicBezTo>
                    <a:pt x="277" y="209"/>
                    <a:pt x="278" y="209"/>
                    <a:pt x="278" y="212"/>
                  </a:cubicBezTo>
                  <a:close/>
                  <a:moveTo>
                    <a:pt x="280" y="227"/>
                  </a:moveTo>
                  <a:cubicBezTo>
                    <a:pt x="281" y="229"/>
                    <a:pt x="283" y="229"/>
                    <a:pt x="281" y="227"/>
                  </a:cubicBezTo>
                  <a:cubicBezTo>
                    <a:pt x="281" y="226"/>
                    <a:pt x="281" y="226"/>
                    <a:pt x="280" y="224"/>
                  </a:cubicBezTo>
                  <a:cubicBezTo>
                    <a:pt x="278" y="223"/>
                    <a:pt x="280" y="223"/>
                    <a:pt x="280" y="223"/>
                  </a:cubicBezTo>
                  <a:cubicBezTo>
                    <a:pt x="278" y="221"/>
                    <a:pt x="278" y="221"/>
                    <a:pt x="278" y="221"/>
                  </a:cubicBezTo>
                  <a:cubicBezTo>
                    <a:pt x="277" y="223"/>
                    <a:pt x="278" y="223"/>
                    <a:pt x="278" y="224"/>
                  </a:cubicBezTo>
                  <a:cubicBezTo>
                    <a:pt x="278" y="224"/>
                    <a:pt x="278" y="224"/>
                    <a:pt x="280" y="227"/>
                  </a:cubicBezTo>
                  <a:close/>
                  <a:moveTo>
                    <a:pt x="199" y="22"/>
                  </a:moveTo>
                  <a:cubicBezTo>
                    <a:pt x="190" y="20"/>
                    <a:pt x="188" y="25"/>
                    <a:pt x="182" y="22"/>
                  </a:cubicBezTo>
                  <a:cubicBezTo>
                    <a:pt x="176" y="19"/>
                    <a:pt x="166" y="20"/>
                    <a:pt x="155" y="16"/>
                  </a:cubicBezTo>
                  <a:cubicBezTo>
                    <a:pt x="144" y="13"/>
                    <a:pt x="144" y="19"/>
                    <a:pt x="134" y="16"/>
                  </a:cubicBezTo>
                  <a:cubicBezTo>
                    <a:pt x="123" y="13"/>
                    <a:pt x="134" y="10"/>
                    <a:pt x="121" y="10"/>
                  </a:cubicBezTo>
                  <a:cubicBezTo>
                    <a:pt x="109" y="10"/>
                    <a:pt x="112" y="11"/>
                    <a:pt x="109" y="8"/>
                  </a:cubicBezTo>
                  <a:cubicBezTo>
                    <a:pt x="105" y="5"/>
                    <a:pt x="105" y="10"/>
                    <a:pt x="100" y="6"/>
                  </a:cubicBezTo>
                  <a:cubicBezTo>
                    <a:pt x="97" y="5"/>
                    <a:pt x="96" y="0"/>
                    <a:pt x="88" y="6"/>
                  </a:cubicBezTo>
                  <a:cubicBezTo>
                    <a:pt x="80" y="14"/>
                    <a:pt x="76" y="5"/>
                    <a:pt x="64" y="14"/>
                  </a:cubicBezTo>
                  <a:cubicBezTo>
                    <a:pt x="51" y="24"/>
                    <a:pt x="50" y="11"/>
                    <a:pt x="44" y="24"/>
                  </a:cubicBezTo>
                  <a:cubicBezTo>
                    <a:pt x="39" y="36"/>
                    <a:pt x="36" y="39"/>
                    <a:pt x="21" y="39"/>
                  </a:cubicBezTo>
                  <a:cubicBezTo>
                    <a:pt x="13" y="39"/>
                    <a:pt x="21" y="44"/>
                    <a:pt x="13" y="45"/>
                  </a:cubicBezTo>
                  <a:cubicBezTo>
                    <a:pt x="7" y="47"/>
                    <a:pt x="32" y="52"/>
                    <a:pt x="36" y="61"/>
                  </a:cubicBezTo>
                  <a:cubicBezTo>
                    <a:pt x="41" y="69"/>
                    <a:pt x="47" y="61"/>
                    <a:pt x="45" y="67"/>
                  </a:cubicBezTo>
                  <a:cubicBezTo>
                    <a:pt x="45" y="72"/>
                    <a:pt x="50" y="67"/>
                    <a:pt x="50" y="72"/>
                  </a:cubicBezTo>
                  <a:cubicBezTo>
                    <a:pt x="51" y="76"/>
                    <a:pt x="57" y="72"/>
                    <a:pt x="56" y="76"/>
                  </a:cubicBezTo>
                  <a:cubicBezTo>
                    <a:pt x="56" y="80"/>
                    <a:pt x="56" y="75"/>
                    <a:pt x="51" y="78"/>
                  </a:cubicBezTo>
                  <a:cubicBezTo>
                    <a:pt x="51" y="80"/>
                    <a:pt x="51" y="76"/>
                    <a:pt x="41" y="78"/>
                  </a:cubicBezTo>
                  <a:cubicBezTo>
                    <a:pt x="30" y="80"/>
                    <a:pt x="44" y="67"/>
                    <a:pt x="30" y="72"/>
                  </a:cubicBezTo>
                  <a:cubicBezTo>
                    <a:pt x="16" y="76"/>
                    <a:pt x="9" y="83"/>
                    <a:pt x="4" y="83"/>
                  </a:cubicBezTo>
                  <a:cubicBezTo>
                    <a:pt x="0" y="84"/>
                    <a:pt x="3" y="89"/>
                    <a:pt x="10" y="89"/>
                  </a:cubicBezTo>
                  <a:cubicBezTo>
                    <a:pt x="19" y="89"/>
                    <a:pt x="9" y="92"/>
                    <a:pt x="13" y="94"/>
                  </a:cubicBezTo>
                  <a:cubicBezTo>
                    <a:pt x="18" y="97"/>
                    <a:pt x="12" y="100"/>
                    <a:pt x="21" y="101"/>
                  </a:cubicBezTo>
                  <a:cubicBezTo>
                    <a:pt x="30" y="101"/>
                    <a:pt x="33" y="97"/>
                    <a:pt x="39" y="100"/>
                  </a:cubicBezTo>
                  <a:cubicBezTo>
                    <a:pt x="47" y="104"/>
                    <a:pt x="54" y="90"/>
                    <a:pt x="59" y="97"/>
                  </a:cubicBezTo>
                  <a:cubicBezTo>
                    <a:pt x="64" y="101"/>
                    <a:pt x="48" y="98"/>
                    <a:pt x="56" y="103"/>
                  </a:cubicBezTo>
                  <a:cubicBezTo>
                    <a:pt x="65" y="108"/>
                    <a:pt x="57" y="115"/>
                    <a:pt x="51" y="114"/>
                  </a:cubicBezTo>
                  <a:cubicBezTo>
                    <a:pt x="44" y="112"/>
                    <a:pt x="45" y="123"/>
                    <a:pt x="38" y="118"/>
                  </a:cubicBezTo>
                  <a:cubicBezTo>
                    <a:pt x="30" y="114"/>
                    <a:pt x="29" y="126"/>
                    <a:pt x="24" y="128"/>
                  </a:cubicBezTo>
                  <a:cubicBezTo>
                    <a:pt x="21" y="129"/>
                    <a:pt x="22" y="134"/>
                    <a:pt x="18" y="137"/>
                  </a:cubicBezTo>
                  <a:cubicBezTo>
                    <a:pt x="15" y="139"/>
                    <a:pt x="18" y="140"/>
                    <a:pt x="24" y="145"/>
                  </a:cubicBezTo>
                  <a:cubicBezTo>
                    <a:pt x="30" y="150"/>
                    <a:pt x="22" y="153"/>
                    <a:pt x="25" y="154"/>
                  </a:cubicBezTo>
                  <a:cubicBezTo>
                    <a:pt x="29" y="157"/>
                    <a:pt x="33" y="165"/>
                    <a:pt x="41" y="162"/>
                  </a:cubicBezTo>
                  <a:cubicBezTo>
                    <a:pt x="48" y="159"/>
                    <a:pt x="51" y="162"/>
                    <a:pt x="50" y="168"/>
                  </a:cubicBezTo>
                  <a:cubicBezTo>
                    <a:pt x="47" y="174"/>
                    <a:pt x="53" y="170"/>
                    <a:pt x="50" y="176"/>
                  </a:cubicBezTo>
                  <a:cubicBezTo>
                    <a:pt x="48" y="181"/>
                    <a:pt x="56" y="179"/>
                    <a:pt x="59" y="174"/>
                  </a:cubicBezTo>
                  <a:cubicBezTo>
                    <a:pt x="62" y="171"/>
                    <a:pt x="68" y="176"/>
                    <a:pt x="71" y="179"/>
                  </a:cubicBezTo>
                  <a:cubicBezTo>
                    <a:pt x="76" y="184"/>
                    <a:pt x="76" y="176"/>
                    <a:pt x="79" y="178"/>
                  </a:cubicBezTo>
                  <a:cubicBezTo>
                    <a:pt x="82" y="181"/>
                    <a:pt x="91" y="173"/>
                    <a:pt x="86" y="178"/>
                  </a:cubicBezTo>
                  <a:cubicBezTo>
                    <a:pt x="83" y="182"/>
                    <a:pt x="83" y="185"/>
                    <a:pt x="83" y="190"/>
                  </a:cubicBezTo>
                  <a:cubicBezTo>
                    <a:pt x="83" y="195"/>
                    <a:pt x="79" y="192"/>
                    <a:pt x="76" y="198"/>
                  </a:cubicBezTo>
                  <a:cubicBezTo>
                    <a:pt x="73" y="204"/>
                    <a:pt x="67" y="202"/>
                    <a:pt x="64" y="209"/>
                  </a:cubicBezTo>
                  <a:cubicBezTo>
                    <a:pt x="59" y="216"/>
                    <a:pt x="61" y="210"/>
                    <a:pt x="53" y="212"/>
                  </a:cubicBezTo>
                  <a:cubicBezTo>
                    <a:pt x="45" y="215"/>
                    <a:pt x="50" y="218"/>
                    <a:pt x="44" y="220"/>
                  </a:cubicBezTo>
                  <a:cubicBezTo>
                    <a:pt x="39" y="223"/>
                    <a:pt x="38" y="227"/>
                    <a:pt x="44" y="224"/>
                  </a:cubicBezTo>
                  <a:cubicBezTo>
                    <a:pt x="51" y="221"/>
                    <a:pt x="53" y="215"/>
                    <a:pt x="54" y="218"/>
                  </a:cubicBezTo>
                  <a:cubicBezTo>
                    <a:pt x="56" y="221"/>
                    <a:pt x="59" y="216"/>
                    <a:pt x="59" y="220"/>
                  </a:cubicBezTo>
                  <a:cubicBezTo>
                    <a:pt x="61" y="224"/>
                    <a:pt x="64" y="221"/>
                    <a:pt x="64" y="218"/>
                  </a:cubicBezTo>
                  <a:cubicBezTo>
                    <a:pt x="62" y="215"/>
                    <a:pt x="68" y="213"/>
                    <a:pt x="68" y="216"/>
                  </a:cubicBezTo>
                  <a:cubicBezTo>
                    <a:pt x="68" y="220"/>
                    <a:pt x="74" y="210"/>
                    <a:pt x="79" y="210"/>
                  </a:cubicBezTo>
                  <a:cubicBezTo>
                    <a:pt x="83" y="210"/>
                    <a:pt x="76" y="209"/>
                    <a:pt x="86" y="202"/>
                  </a:cubicBezTo>
                  <a:cubicBezTo>
                    <a:pt x="96" y="198"/>
                    <a:pt x="94" y="195"/>
                    <a:pt x="100" y="192"/>
                  </a:cubicBezTo>
                  <a:cubicBezTo>
                    <a:pt x="105" y="188"/>
                    <a:pt x="112" y="185"/>
                    <a:pt x="114" y="181"/>
                  </a:cubicBezTo>
                  <a:cubicBezTo>
                    <a:pt x="115" y="176"/>
                    <a:pt x="118" y="178"/>
                    <a:pt x="120" y="174"/>
                  </a:cubicBezTo>
                  <a:cubicBezTo>
                    <a:pt x="120" y="170"/>
                    <a:pt x="105" y="176"/>
                    <a:pt x="114" y="168"/>
                  </a:cubicBezTo>
                  <a:cubicBezTo>
                    <a:pt x="124" y="160"/>
                    <a:pt x="126" y="159"/>
                    <a:pt x="129" y="151"/>
                  </a:cubicBezTo>
                  <a:cubicBezTo>
                    <a:pt x="134" y="145"/>
                    <a:pt x="144" y="140"/>
                    <a:pt x="152" y="148"/>
                  </a:cubicBezTo>
                  <a:cubicBezTo>
                    <a:pt x="159" y="156"/>
                    <a:pt x="146" y="143"/>
                    <a:pt x="138" y="148"/>
                  </a:cubicBezTo>
                  <a:cubicBezTo>
                    <a:pt x="132" y="153"/>
                    <a:pt x="138" y="154"/>
                    <a:pt x="132" y="159"/>
                  </a:cubicBezTo>
                  <a:cubicBezTo>
                    <a:pt x="126" y="165"/>
                    <a:pt x="137" y="165"/>
                    <a:pt x="132" y="167"/>
                  </a:cubicBezTo>
                  <a:cubicBezTo>
                    <a:pt x="124" y="171"/>
                    <a:pt x="137" y="173"/>
                    <a:pt x="143" y="167"/>
                  </a:cubicBezTo>
                  <a:cubicBezTo>
                    <a:pt x="149" y="162"/>
                    <a:pt x="150" y="160"/>
                    <a:pt x="155" y="160"/>
                  </a:cubicBezTo>
                  <a:cubicBezTo>
                    <a:pt x="161" y="160"/>
                    <a:pt x="155" y="157"/>
                    <a:pt x="159" y="156"/>
                  </a:cubicBezTo>
                  <a:cubicBezTo>
                    <a:pt x="164" y="154"/>
                    <a:pt x="156" y="150"/>
                    <a:pt x="163" y="150"/>
                  </a:cubicBezTo>
                  <a:cubicBezTo>
                    <a:pt x="169" y="148"/>
                    <a:pt x="172" y="145"/>
                    <a:pt x="172" y="148"/>
                  </a:cubicBezTo>
                  <a:cubicBezTo>
                    <a:pt x="172" y="153"/>
                    <a:pt x="176" y="151"/>
                    <a:pt x="181" y="154"/>
                  </a:cubicBezTo>
                  <a:cubicBezTo>
                    <a:pt x="185" y="157"/>
                    <a:pt x="184" y="151"/>
                    <a:pt x="187" y="156"/>
                  </a:cubicBezTo>
                  <a:cubicBezTo>
                    <a:pt x="191" y="162"/>
                    <a:pt x="199" y="159"/>
                    <a:pt x="204" y="159"/>
                  </a:cubicBezTo>
                  <a:cubicBezTo>
                    <a:pt x="210" y="159"/>
                    <a:pt x="219" y="167"/>
                    <a:pt x="223" y="164"/>
                  </a:cubicBezTo>
                  <a:cubicBezTo>
                    <a:pt x="230" y="160"/>
                    <a:pt x="230" y="164"/>
                    <a:pt x="227" y="165"/>
                  </a:cubicBezTo>
                  <a:cubicBezTo>
                    <a:pt x="223" y="167"/>
                    <a:pt x="233" y="170"/>
                    <a:pt x="237" y="173"/>
                  </a:cubicBezTo>
                  <a:cubicBezTo>
                    <a:pt x="242" y="174"/>
                    <a:pt x="242" y="178"/>
                    <a:pt x="248" y="181"/>
                  </a:cubicBezTo>
                  <a:cubicBezTo>
                    <a:pt x="252" y="184"/>
                    <a:pt x="257" y="182"/>
                    <a:pt x="254" y="179"/>
                  </a:cubicBezTo>
                  <a:cubicBezTo>
                    <a:pt x="251" y="176"/>
                    <a:pt x="251" y="173"/>
                    <a:pt x="255" y="176"/>
                  </a:cubicBezTo>
                  <a:cubicBezTo>
                    <a:pt x="258" y="181"/>
                    <a:pt x="265" y="185"/>
                    <a:pt x="263" y="181"/>
                  </a:cubicBezTo>
                  <a:cubicBezTo>
                    <a:pt x="263" y="176"/>
                    <a:pt x="262" y="173"/>
                    <a:pt x="265" y="179"/>
                  </a:cubicBezTo>
                  <a:cubicBezTo>
                    <a:pt x="268" y="184"/>
                    <a:pt x="271" y="179"/>
                    <a:pt x="272" y="184"/>
                  </a:cubicBezTo>
                  <a:cubicBezTo>
                    <a:pt x="275" y="190"/>
                    <a:pt x="274" y="190"/>
                    <a:pt x="277" y="192"/>
                  </a:cubicBezTo>
                  <a:cubicBezTo>
                    <a:pt x="278" y="193"/>
                    <a:pt x="274" y="196"/>
                    <a:pt x="278" y="198"/>
                  </a:cubicBezTo>
                  <a:cubicBezTo>
                    <a:pt x="283" y="199"/>
                    <a:pt x="280" y="199"/>
                    <a:pt x="284" y="204"/>
                  </a:cubicBezTo>
                  <a:cubicBezTo>
                    <a:pt x="290" y="210"/>
                    <a:pt x="293" y="209"/>
                    <a:pt x="290" y="210"/>
                  </a:cubicBezTo>
                  <a:cubicBezTo>
                    <a:pt x="287" y="210"/>
                    <a:pt x="289" y="212"/>
                    <a:pt x="286" y="215"/>
                  </a:cubicBezTo>
                  <a:cubicBezTo>
                    <a:pt x="284" y="216"/>
                    <a:pt x="287" y="220"/>
                    <a:pt x="289" y="215"/>
                  </a:cubicBezTo>
                  <a:cubicBezTo>
                    <a:pt x="290" y="212"/>
                    <a:pt x="293" y="209"/>
                    <a:pt x="295" y="213"/>
                  </a:cubicBezTo>
                  <a:cubicBezTo>
                    <a:pt x="298" y="218"/>
                    <a:pt x="295" y="221"/>
                    <a:pt x="295" y="223"/>
                  </a:cubicBezTo>
                  <a:cubicBezTo>
                    <a:pt x="297" y="226"/>
                    <a:pt x="297" y="229"/>
                    <a:pt x="300" y="226"/>
                  </a:cubicBezTo>
                  <a:cubicBezTo>
                    <a:pt x="301" y="223"/>
                    <a:pt x="304" y="223"/>
                    <a:pt x="303" y="218"/>
                  </a:cubicBezTo>
                  <a:cubicBezTo>
                    <a:pt x="301" y="213"/>
                    <a:pt x="303" y="213"/>
                    <a:pt x="304" y="212"/>
                  </a:cubicBezTo>
                  <a:cubicBezTo>
                    <a:pt x="304" y="212"/>
                    <a:pt x="304" y="210"/>
                    <a:pt x="303" y="210"/>
                  </a:cubicBezTo>
                  <a:cubicBezTo>
                    <a:pt x="300" y="210"/>
                    <a:pt x="303" y="209"/>
                    <a:pt x="298" y="207"/>
                  </a:cubicBezTo>
                  <a:cubicBezTo>
                    <a:pt x="292" y="206"/>
                    <a:pt x="293" y="202"/>
                    <a:pt x="290" y="204"/>
                  </a:cubicBezTo>
                  <a:cubicBezTo>
                    <a:pt x="287" y="204"/>
                    <a:pt x="290" y="201"/>
                    <a:pt x="289" y="201"/>
                  </a:cubicBezTo>
                  <a:cubicBezTo>
                    <a:pt x="286" y="201"/>
                    <a:pt x="289" y="198"/>
                    <a:pt x="287" y="198"/>
                  </a:cubicBezTo>
                  <a:cubicBezTo>
                    <a:pt x="284" y="198"/>
                    <a:pt x="287" y="198"/>
                    <a:pt x="286" y="195"/>
                  </a:cubicBezTo>
                  <a:cubicBezTo>
                    <a:pt x="284" y="193"/>
                    <a:pt x="278" y="182"/>
                    <a:pt x="275" y="179"/>
                  </a:cubicBezTo>
                  <a:cubicBezTo>
                    <a:pt x="274" y="174"/>
                    <a:pt x="271" y="178"/>
                    <a:pt x="269" y="173"/>
                  </a:cubicBezTo>
                  <a:cubicBezTo>
                    <a:pt x="268" y="170"/>
                    <a:pt x="266" y="171"/>
                    <a:pt x="265" y="168"/>
                  </a:cubicBezTo>
                  <a:cubicBezTo>
                    <a:pt x="263" y="167"/>
                    <a:pt x="266" y="168"/>
                    <a:pt x="263" y="165"/>
                  </a:cubicBezTo>
                  <a:cubicBezTo>
                    <a:pt x="262" y="162"/>
                    <a:pt x="262" y="162"/>
                    <a:pt x="255" y="165"/>
                  </a:cubicBezTo>
                  <a:cubicBezTo>
                    <a:pt x="252" y="165"/>
                    <a:pt x="257" y="167"/>
                    <a:pt x="254" y="167"/>
                  </a:cubicBezTo>
                  <a:cubicBezTo>
                    <a:pt x="251" y="168"/>
                    <a:pt x="255" y="170"/>
                    <a:pt x="251" y="171"/>
                  </a:cubicBezTo>
                  <a:cubicBezTo>
                    <a:pt x="246" y="171"/>
                    <a:pt x="246" y="174"/>
                    <a:pt x="245" y="173"/>
                  </a:cubicBezTo>
                  <a:cubicBezTo>
                    <a:pt x="243" y="173"/>
                    <a:pt x="246" y="171"/>
                    <a:pt x="240" y="167"/>
                  </a:cubicBezTo>
                  <a:cubicBezTo>
                    <a:pt x="233" y="164"/>
                    <a:pt x="237" y="162"/>
                    <a:pt x="233" y="160"/>
                  </a:cubicBezTo>
                  <a:cubicBezTo>
                    <a:pt x="230" y="159"/>
                    <a:pt x="231" y="159"/>
                    <a:pt x="233" y="157"/>
                  </a:cubicBezTo>
                  <a:cubicBezTo>
                    <a:pt x="233" y="154"/>
                    <a:pt x="228" y="156"/>
                    <a:pt x="227" y="157"/>
                  </a:cubicBezTo>
                  <a:cubicBezTo>
                    <a:pt x="225" y="157"/>
                    <a:pt x="225" y="157"/>
                    <a:pt x="222" y="156"/>
                  </a:cubicBezTo>
                  <a:cubicBezTo>
                    <a:pt x="220" y="154"/>
                    <a:pt x="223" y="159"/>
                    <a:pt x="217" y="156"/>
                  </a:cubicBezTo>
                  <a:cubicBezTo>
                    <a:pt x="217" y="28"/>
                    <a:pt x="217" y="28"/>
                    <a:pt x="217" y="28"/>
                  </a:cubicBezTo>
                  <a:cubicBezTo>
                    <a:pt x="208" y="28"/>
                    <a:pt x="208" y="22"/>
                    <a:pt x="199" y="22"/>
                  </a:cubicBezTo>
                  <a:close/>
                  <a:moveTo>
                    <a:pt x="734" y="349"/>
                  </a:moveTo>
                  <a:cubicBezTo>
                    <a:pt x="734" y="350"/>
                    <a:pt x="732" y="352"/>
                    <a:pt x="730" y="352"/>
                  </a:cubicBezTo>
                  <a:cubicBezTo>
                    <a:pt x="729" y="352"/>
                    <a:pt x="729" y="353"/>
                    <a:pt x="730" y="355"/>
                  </a:cubicBezTo>
                  <a:cubicBezTo>
                    <a:pt x="732" y="355"/>
                    <a:pt x="730" y="355"/>
                    <a:pt x="730" y="358"/>
                  </a:cubicBezTo>
                  <a:cubicBezTo>
                    <a:pt x="730" y="360"/>
                    <a:pt x="729" y="360"/>
                    <a:pt x="727" y="361"/>
                  </a:cubicBezTo>
                  <a:cubicBezTo>
                    <a:pt x="726" y="363"/>
                    <a:pt x="721" y="363"/>
                    <a:pt x="718" y="363"/>
                  </a:cubicBezTo>
                  <a:cubicBezTo>
                    <a:pt x="717" y="361"/>
                    <a:pt x="711" y="361"/>
                    <a:pt x="711" y="363"/>
                  </a:cubicBezTo>
                  <a:cubicBezTo>
                    <a:pt x="709" y="363"/>
                    <a:pt x="706" y="364"/>
                    <a:pt x="706" y="364"/>
                  </a:cubicBezTo>
                  <a:cubicBezTo>
                    <a:pt x="709" y="366"/>
                    <a:pt x="709" y="366"/>
                    <a:pt x="709" y="366"/>
                  </a:cubicBezTo>
                  <a:cubicBezTo>
                    <a:pt x="711" y="366"/>
                    <a:pt x="709" y="369"/>
                    <a:pt x="709" y="369"/>
                  </a:cubicBezTo>
                  <a:cubicBezTo>
                    <a:pt x="708" y="370"/>
                    <a:pt x="703" y="375"/>
                    <a:pt x="700" y="375"/>
                  </a:cubicBezTo>
                  <a:cubicBezTo>
                    <a:pt x="699" y="375"/>
                    <a:pt x="695" y="378"/>
                    <a:pt x="689" y="381"/>
                  </a:cubicBezTo>
                  <a:cubicBezTo>
                    <a:pt x="683" y="384"/>
                    <a:pt x="677" y="384"/>
                    <a:pt x="677" y="383"/>
                  </a:cubicBezTo>
                  <a:cubicBezTo>
                    <a:pt x="676" y="383"/>
                    <a:pt x="679" y="383"/>
                    <a:pt x="679" y="381"/>
                  </a:cubicBezTo>
                  <a:cubicBezTo>
                    <a:pt x="677" y="381"/>
                    <a:pt x="673" y="381"/>
                    <a:pt x="673" y="380"/>
                  </a:cubicBezTo>
                  <a:cubicBezTo>
                    <a:pt x="673" y="378"/>
                    <a:pt x="674" y="378"/>
                    <a:pt x="674" y="375"/>
                  </a:cubicBezTo>
                  <a:cubicBezTo>
                    <a:pt x="676" y="372"/>
                    <a:pt x="677" y="374"/>
                    <a:pt x="677" y="370"/>
                  </a:cubicBezTo>
                  <a:cubicBezTo>
                    <a:pt x="679" y="369"/>
                    <a:pt x="679" y="369"/>
                    <a:pt x="680" y="370"/>
                  </a:cubicBezTo>
                  <a:cubicBezTo>
                    <a:pt x="680" y="369"/>
                    <a:pt x="680" y="369"/>
                    <a:pt x="680" y="369"/>
                  </a:cubicBezTo>
                  <a:cubicBezTo>
                    <a:pt x="680" y="367"/>
                    <a:pt x="682" y="367"/>
                    <a:pt x="682" y="366"/>
                  </a:cubicBezTo>
                  <a:cubicBezTo>
                    <a:pt x="680" y="363"/>
                    <a:pt x="680" y="353"/>
                    <a:pt x="676" y="355"/>
                  </a:cubicBezTo>
                  <a:cubicBezTo>
                    <a:pt x="673" y="355"/>
                    <a:pt x="673" y="358"/>
                    <a:pt x="671" y="360"/>
                  </a:cubicBezTo>
                  <a:cubicBezTo>
                    <a:pt x="670" y="360"/>
                    <a:pt x="668" y="355"/>
                    <a:pt x="671" y="355"/>
                  </a:cubicBezTo>
                  <a:cubicBezTo>
                    <a:pt x="673" y="353"/>
                    <a:pt x="674" y="352"/>
                    <a:pt x="674" y="349"/>
                  </a:cubicBezTo>
                  <a:cubicBezTo>
                    <a:pt x="674" y="344"/>
                    <a:pt x="671" y="342"/>
                    <a:pt x="674" y="342"/>
                  </a:cubicBezTo>
                  <a:cubicBezTo>
                    <a:pt x="676" y="342"/>
                    <a:pt x="673" y="339"/>
                    <a:pt x="670" y="338"/>
                  </a:cubicBezTo>
                  <a:cubicBezTo>
                    <a:pt x="667" y="338"/>
                    <a:pt x="668" y="336"/>
                    <a:pt x="667" y="336"/>
                  </a:cubicBezTo>
                  <a:cubicBezTo>
                    <a:pt x="663" y="336"/>
                    <a:pt x="663" y="333"/>
                    <a:pt x="660" y="335"/>
                  </a:cubicBezTo>
                  <a:cubicBezTo>
                    <a:pt x="657" y="338"/>
                    <a:pt x="663" y="338"/>
                    <a:pt x="659" y="339"/>
                  </a:cubicBezTo>
                  <a:cubicBezTo>
                    <a:pt x="656" y="339"/>
                    <a:pt x="657" y="345"/>
                    <a:pt x="656" y="345"/>
                  </a:cubicBezTo>
                  <a:cubicBezTo>
                    <a:pt x="654" y="345"/>
                    <a:pt x="657" y="338"/>
                    <a:pt x="653" y="344"/>
                  </a:cubicBezTo>
                  <a:cubicBezTo>
                    <a:pt x="651" y="347"/>
                    <a:pt x="650" y="344"/>
                    <a:pt x="651" y="349"/>
                  </a:cubicBezTo>
                  <a:cubicBezTo>
                    <a:pt x="651" y="352"/>
                    <a:pt x="648" y="353"/>
                    <a:pt x="650" y="355"/>
                  </a:cubicBezTo>
                  <a:cubicBezTo>
                    <a:pt x="650" y="358"/>
                    <a:pt x="648" y="356"/>
                    <a:pt x="650" y="361"/>
                  </a:cubicBezTo>
                  <a:cubicBezTo>
                    <a:pt x="651" y="367"/>
                    <a:pt x="651" y="372"/>
                    <a:pt x="648" y="377"/>
                  </a:cubicBezTo>
                  <a:cubicBezTo>
                    <a:pt x="645" y="381"/>
                    <a:pt x="642" y="383"/>
                    <a:pt x="639" y="378"/>
                  </a:cubicBezTo>
                  <a:cubicBezTo>
                    <a:pt x="636" y="374"/>
                    <a:pt x="639" y="370"/>
                    <a:pt x="638" y="366"/>
                  </a:cubicBezTo>
                  <a:cubicBezTo>
                    <a:pt x="638" y="361"/>
                    <a:pt x="639" y="363"/>
                    <a:pt x="639" y="356"/>
                  </a:cubicBezTo>
                  <a:cubicBezTo>
                    <a:pt x="639" y="352"/>
                    <a:pt x="642" y="355"/>
                    <a:pt x="641" y="352"/>
                  </a:cubicBezTo>
                  <a:cubicBezTo>
                    <a:pt x="639" y="350"/>
                    <a:pt x="644" y="345"/>
                    <a:pt x="641" y="345"/>
                  </a:cubicBezTo>
                  <a:cubicBezTo>
                    <a:pt x="639" y="344"/>
                    <a:pt x="641" y="345"/>
                    <a:pt x="638" y="349"/>
                  </a:cubicBezTo>
                  <a:cubicBezTo>
                    <a:pt x="636" y="350"/>
                    <a:pt x="638" y="344"/>
                    <a:pt x="639" y="344"/>
                  </a:cubicBezTo>
                  <a:cubicBezTo>
                    <a:pt x="641" y="342"/>
                    <a:pt x="639" y="342"/>
                    <a:pt x="641" y="341"/>
                  </a:cubicBezTo>
                  <a:cubicBezTo>
                    <a:pt x="642" y="338"/>
                    <a:pt x="645" y="331"/>
                    <a:pt x="645" y="333"/>
                  </a:cubicBezTo>
                  <a:cubicBezTo>
                    <a:pt x="645" y="336"/>
                    <a:pt x="648" y="331"/>
                    <a:pt x="648" y="335"/>
                  </a:cubicBezTo>
                  <a:cubicBezTo>
                    <a:pt x="647" y="338"/>
                    <a:pt x="650" y="331"/>
                    <a:pt x="651" y="331"/>
                  </a:cubicBezTo>
                  <a:cubicBezTo>
                    <a:pt x="657" y="333"/>
                    <a:pt x="654" y="328"/>
                    <a:pt x="660" y="331"/>
                  </a:cubicBezTo>
                  <a:cubicBezTo>
                    <a:pt x="665" y="335"/>
                    <a:pt x="662" y="330"/>
                    <a:pt x="663" y="331"/>
                  </a:cubicBezTo>
                  <a:cubicBezTo>
                    <a:pt x="667" y="331"/>
                    <a:pt x="670" y="333"/>
                    <a:pt x="670" y="330"/>
                  </a:cubicBezTo>
                  <a:cubicBezTo>
                    <a:pt x="668" y="328"/>
                    <a:pt x="667" y="330"/>
                    <a:pt x="667" y="327"/>
                  </a:cubicBezTo>
                  <a:cubicBezTo>
                    <a:pt x="667" y="325"/>
                    <a:pt x="665" y="327"/>
                    <a:pt x="662" y="325"/>
                  </a:cubicBezTo>
                  <a:cubicBezTo>
                    <a:pt x="659" y="325"/>
                    <a:pt x="662" y="322"/>
                    <a:pt x="660" y="322"/>
                  </a:cubicBezTo>
                  <a:cubicBezTo>
                    <a:pt x="657" y="324"/>
                    <a:pt x="651" y="324"/>
                    <a:pt x="650" y="325"/>
                  </a:cubicBezTo>
                  <a:cubicBezTo>
                    <a:pt x="647" y="327"/>
                    <a:pt x="647" y="325"/>
                    <a:pt x="644" y="325"/>
                  </a:cubicBezTo>
                  <a:cubicBezTo>
                    <a:pt x="641" y="325"/>
                    <a:pt x="641" y="322"/>
                    <a:pt x="638" y="321"/>
                  </a:cubicBezTo>
                  <a:cubicBezTo>
                    <a:pt x="635" y="319"/>
                    <a:pt x="633" y="324"/>
                    <a:pt x="633" y="321"/>
                  </a:cubicBezTo>
                  <a:cubicBezTo>
                    <a:pt x="633" y="317"/>
                    <a:pt x="632" y="317"/>
                    <a:pt x="628" y="321"/>
                  </a:cubicBezTo>
                  <a:cubicBezTo>
                    <a:pt x="625" y="324"/>
                    <a:pt x="625" y="321"/>
                    <a:pt x="621" y="324"/>
                  </a:cubicBezTo>
                  <a:cubicBezTo>
                    <a:pt x="618" y="327"/>
                    <a:pt x="618" y="324"/>
                    <a:pt x="615" y="325"/>
                  </a:cubicBezTo>
                  <a:cubicBezTo>
                    <a:pt x="612" y="325"/>
                    <a:pt x="616" y="321"/>
                    <a:pt x="615" y="321"/>
                  </a:cubicBezTo>
                  <a:cubicBezTo>
                    <a:pt x="612" y="321"/>
                    <a:pt x="609" y="324"/>
                    <a:pt x="606" y="324"/>
                  </a:cubicBezTo>
                  <a:cubicBezTo>
                    <a:pt x="603" y="322"/>
                    <a:pt x="607" y="321"/>
                    <a:pt x="610" y="316"/>
                  </a:cubicBezTo>
                  <a:cubicBezTo>
                    <a:pt x="615" y="311"/>
                    <a:pt x="616" y="311"/>
                    <a:pt x="624" y="308"/>
                  </a:cubicBezTo>
                  <a:cubicBezTo>
                    <a:pt x="619" y="308"/>
                    <a:pt x="622" y="307"/>
                    <a:pt x="618" y="307"/>
                  </a:cubicBezTo>
                  <a:cubicBezTo>
                    <a:pt x="613" y="308"/>
                    <a:pt x="616" y="305"/>
                    <a:pt x="610" y="307"/>
                  </a:cubicBezTo>
                  <a:cubicBezTo>
                    <a:pt x="607" y="310"/>
                    <a:pt x="606" y="304"/>
                    <a:pt x="603" y="305"/>
                  </a:cubicBezTo>
                  <a:cubicBezTo>
                    <a:pt x="601" y="307"/>
                    <a:pt x="604" y="304"/>
                    <a:pt x="598" y="302"/>
                  </a:cubicBezTo>
                  <a:cubicBezTo>
                    <a:pt x="592" y="299"/>
                    <a:pt x="592" y="304"/>
                    <a:pt x="590" y="302"/>
                  </a:cubicBezTo>
                  <a:cubicBezTo>
                    <a:pt x="589" y="299"/>
                    <a:pt x="584" y="302"/>
                    <a:pt x="584" y="297"/>
                  </a:cubicBezTo>
                  <a:cubicBezTo>
                    <a:pt x="583" y="294"/>
                    <a:pt x="583" y="293"/>
                    <a:pt x="581" y="293"/>
                  </a:cubicBezTo>
                  <a:cubicBezTo>
                    <a:pt x="580" y="291"/>
                    <a:pt x="581" y="297"/>
                    <a:pt x="580" y="297"/>
                  </a:cubicBezTo>
                  <a:cubicBezTo>
                    <a:pt x="360" y="297"/>
                    <a:pt x="360" y="297"/>
                    <a:pt x="360" y="297"/>
                  </a:cubicBezTo>
                  <a:cubicBezTo>
                    <a:pt x="360" y="300"/>
                    <a:pt x="364" y="299"/>
                    <a:pt x="364" y="302"/>
                  </a:cubicBezTo>
                  <a:cubicBezTo>
                    <a:pt x="364" y="304"/>
                    <a:pt x="360" y="302"/>
                    <a:pt x="362" y="305"/>
                  </a:cubicBezTo>
                  <a:cubicBezTo>
                    <a:pt x="365" y="308"/>
                    <a:pt x="365" y="308"/>
                    <a:pt x="365" y="314"/>
                  </a:cubicBezTo>
                  <a:cubicBezTo>
                    <a:pt x="364" y="321"/>
                    <a:pt x="364" y="313"/>
                    <a:pt x="362" y="308"/>
                  </a:cubicBezTo>
                  <a:cubicBezTo>
                    <a:pt x="360" y="305"/>
                    <a:pt x="353" y="307"/>
                    <a:pt x="348" y="305"/>
                  </a:cubicBezTo>
                  <a:cubicBezTo>
                    <a:pt x="345" y="302"/>
                    <a:pt x="345" y="307"/>
                    <a:pt x="348" y="310"/>
                  </a:cubicBezTo>
                  <a:cubicBezTo>
                    <a:pt x="350" y="314"/>
                    <a:pt x="351" y="325"/>
                    <a:pt x="351" y="333"/>
                  </a:cubicBezTo>
                  <a:cubicBezTo>
                    <a:pt x="351" y="341"/>
                    <a:pt x="351" y="356"/>
                    <a:pt x="348" y="364"/>
                  </a:cubicBezTo>
                  <a:cubicBezTo>
                    <a:pt x="345" y="370"/>
                    <a:pt x="353" y="381"/>
                    <a:pt x="350" y="389"/>
                  </a:cubicBezTo>
                  <a:cubicBezTo>
                    <a:pt x="347" y="398"/>
                    <a:pt x="353" y="397"/>
                    <a:pt x="353" y="406"/>
                  </a:cubicBezTo>
                  <a:cubicBezTo>
                    <a:pt x="354" y="415"/>
                    <a:pt x="359" y="414"/>
                    <a:pt x="359" y="419"/>
                  </a:cubicBezTo>
                  <a:cubicBezTo>
                    <a:pt x="360" y="423"/>
                    <a:pt x="364" y="420"/>
                    <a:pt x="364" y="426"/>
                  </a:cubicBezTo>
                  <a:cubicBezTo>
                    <a:pt x="365" y="434"/>
                    <a:pt x="370" y="431"/>
                    <a:pt x="368" y="436"/>
                  </a:cubicBezTo>
                  <a:cubicBezTo>
                    <a:pt x="367" y="439"/>
                    <a:pt x="370" y="440"/>
                    <a:pt x="374" y="448"/>
                  </a:cubicBezTo>
                  <a:cubicBezTo>
                    <a:pt x="380" y="454"/>
                    <a:pt x="377" y="458"/>
                    <a:pt x="379" y="459"/>
                  </a:cubicBezTo>
                  <a:cubicBezTo>
                    <a:pt x="382" y="461"/>
                    <a:pt x="386" y="459"/>
                    <a:pt x="392" y="465"/>
                  </a:cubicBezTo>
                  <a:cubicBezTo>
                    <a:pt x="397" y="470"/>
                    <a:pt x="397" y="465"/>
                    <a:pt x="402" y="470"/>
                  </a:cubicBezTo>
                  <a:cubicBezTo>
                    <a:pt x="406" y="475"/>
                    <a:pt x="405" y="476"/>
                    <a:pt x="406" y="481"/>
                  </a:cubicBezTo>
                  <a:cubicBezTo>
                    <a:pt x="411" y="479"/>
                    <a:pt x="421" y="479"/>
                    <a:pt x="424" y="478"/>
                  </a:cubicBezTo>
                  <a:cubicBezTo>
                    <a:pt x="424" y="481"/>
                    <a:pt x="424" y="481"/>
                    <a:pt x="424" y="481"/>
                  </a:cubicBezTo>
                  <a:cubicBezTo>
                    <a:pt x="429" y="482"/>
                    <a:pt x="452" y="492"/>
                    <a:pt x="455" y="493"/>
                  </a:cubicBezTo>
                  <a:cubicBezTo>
                    <a:pt x="478" y="493"/>
                    <a:pt x="478" y="493"/>
                    <a:pt x="478" y="493"/>
                  </a:cubicBezTo>
                  <a:cubicBezTo>
                    <a:pt x="478" y="489"/>
                    <a:pt x="478" y="489"/>
                    <a:pt x="478" y="489"/>
                  </a:cubicBezTo>
                  <a:cubicBezTo>
                    <a:pt x="490" y="489"/>
                    <a:pt x="490" y="489"/>
                    <a:pt x="490" y="489"/>
                  </a:cubicBezTo>
                  <a:cubicBezTo>
                    <a:pt x="490" y="489"/>
                    <a:pt x="499" y="498"/>
                    <a:pt x="502" y="501"/>
                  </a:cubicBezTo>
                  <a:cubicBezTo>
                    <a:pt x="507" y="504"/>
                    <a:pt x="505" y="512"/>
                    <a:pt x="513" y="517"/>
                  </a:cubicBezTo>
                  <a:cubicBezTo>
                    <a:pt x="522" y="520"/>
                    <a:pt x="516" y="506"/>
                    <a:pt x="526" y="507"/>
                  </a:cubicBezTo>
                  <a:cubicBezTo>
                    <a:pt x="536" y="509"/>
                    <a:pt x="537" y="521"/>
                    <a:pt x="543" y="529"/>
                  </a:cubicBezTo>
                  <a:cubicBezTo>
                    <a:pt x="549" y="537"/>
                    <a:pt x="545" y="546"/>
                    <a:pt x="558" y="548"/>
                  </a:cubicBezTo>
                  <a:cubicBezTo>
                    <a:pt x="560" y="548"/>
                    <a:pt x="563" y="551"/>
                    <a:pt x="563" y="549"/>
                  </a:cubicBezTo>
                  <a:cubicBezTo>
                    <a:pt x="563" y="549"/>
                    <a:pt x="563" y="549"/>
                    <a:pt x="565" y="549"/>
                  </a:cubicBezTo>
                  <a:cubicBezTo>
                    <a:pt x="565" y="545"/>
                    <a:pt x="561" y="538"/>
                    <a:pt x="563" y="535"/>
                  </a:cubicBezTo>
                  <a:cubicBezTo>
                    <a:pt x="563" y="532"/>
                    <a:pt x="565" y="531"/>
                    <a:pt x="566" y="529"/>
                  </a:cubicBezTo>
                  <a:cubicBezTo>
                    <a:pt x="568" y="526"/>
                    <a:pt x="572" y="524"/>
                    <a:pt x="571" y="523"/>
                  </a:cubicBezTo>
                  <a:cubicBezTo>
                    <a:pt x="569" y="523"/>
                    <a:pt x="568" y="521"/>
                    <a:pt x="569" y="521"/>
                  </a:cubicBezTo>
                  <a:cubicBezTo>
                    <a:pt x="571" y="523"/>
                    <a:pt x="571" y="520"/>
                    <a:pt x="572" y="521"/>
                  </a:cubicBezTo>
                  <a:cubicBezTo>
                    <a:pt x="574" y="523"/>
                    <a:pt x="578" y="520"/>
                    <a:pt x="580" y="517"/>
                  </a:cubicBezTo>
                  <a:cubicBezTo>
                    <a:pt x="583" y="515"/>
                    <a:pt x="583" y="515"/>
                    <a:pt x="586" y="512"/>
                  </a:cubicBezTo>
                  <a:cubicBezTo>
                    <a:pt x="589" y="510"/>
                    <a:pt x="589" y="510"/>
                    <a:pt x="593" y="509"/>
                  </a:cubicBezTo>
                  <a:cubicBezTo>
                    <a:pt x="600" y="509"/>
                    <a:pt x="600" y="512"/>
                    <a:pt x="603" y="512"/>
                  </a:cubicBezTo>
                  <a:cubicBezTo>
                    <a:pt x="606" y="510"/>
                    <a:pt x="606" y="513"/>
                    <a:pt x="607" y="512"/>
                  </a:cubicBezTo>
                  <a:cubicBezTo>
                    <a:pt x="609" y="510"/>
                    <a:pt x="603" y="510"/>
                    <a:pt x="606" y="509"/>
                  </a:cubicBezTo>
                  <a:cubicBezTo>
                    <a:pt x="607" y="509"/>
                    <a:pt x="609" y="510"/>
                    <a:pt x="609" y="512"/>
                  </a:cubicBezTo>
                  <a:cubicBezTo>
                    <a:pt x="610" y="513"/>
                    <a:pt x="613" y="512"/>
                    <a:pt x="612" y="513"/>
                  </a:cubicBezTo>
                  <a:cubicBezTo>
                    <a:pt x="610" y="515"/>
                    <a:pt x="616" y="517"/>
                    <a:pt x="616" y="517"/>
                  </a:cubicBezTo>
                  <a:cubicBezTo>
                    <a:pt x="616" y="515"/>
                    <a:pt x="618" y="513"/>
                    <a:pt x="619" y="517"/>
                  </a:cubicBezTo>
                  <a:cubicBezTo>
                    <a:pt x="619" y="518"/>
                    <a:pt x="622" y="515"/>
                    <a:pt x="621" y="513"/>
                  </a:cubicBezTo>
                  <a:cubicBezTo>
                    <a:pt x="619" y="512"/>
                    <a:pt x="622" y="512"/>
                    <a:pt x="624" y="515"/>
                  </a:cubicBezTo>
                  <a:cubicBezTo>
                    <a:pt x="627" y="517"/>
                    <a:pt x="625" y="520"/>
                    <a:pt x="627" y="517"/>
                  </a:cubicBezTo>
                  <a:cubicBezTo>
                    <a:pt x="630" y="515"/>
                    <a:pt x="628" y="515"/>
                    <a:pt x="625" y="512"/>
                  </a:cubicBezTo>
                  <a:cubicBezTo>
                    <a:pt x="622" y="510"/>
                    <a:pt x="628" y="510"/>
                    <a:pt x="627" y="507"/>
                  </a:cubicBezTo>
                  <a:cubicBezTo>
                    <a:pt x="625" y="506"/>
                    <a:pt x="625" y="509"/>
                    <a:pt x="624" y="509"/>
                  </a:cubicBezTo>
                  <a:cubicBezTo>
                    <a:pt x="622" y="507"/>
                    <a:pt x="625" y="507"/>
                    <a:pt x="622" y="506"/>
                  </a:cubicBezTo>
                  <a:cubicBezTo>
                    <a:pt x="621" y="506"/>
                    <a:pt x="622" y="507"/>
                    <a:pt x="619" y="507"/>
                  </a:cubicBezTo>
                  <a:cubicBezTo>
                    <a:pt x="616" y="506"/>
                    <a:pt x="619" y="501"/>
                    <a:pt x="622" y="504"/>
                  </a:cubicBezTo>
                  <a:cubicBezTo>
                    <a:pt x="625" y="506"/>
                    <a:pt x="625" y="506"/>
                    <a:pt x="628" y="504"/>
                  </a:cubicBezTo>
                  <a:cubicBezTo>
                    <a:pt x="630" y="501"/>
                    <a:pt x="636" y="504"/>
                    <a:pt x="636" y="503"/>
                  </a:cubicBezTo>
                  <a:cubicBezTo>
                    <a:pt x="638" y="501"/>
                    <a:pt x="636" y="498"/>
                    <a:pt x="639" y="503"/>
                  </a:cubicBezTo>
                  <a:cubicBezTo>
                    <a:pt x="639" y="504"/>
                    <a:pt x="635" y="506"/>
                    <a:pt x="639" y="504"/>
                  </a:cubicBezTo>
                  <a:cubicBezTo>
                    <a:pt x="644" y="504"/>
                    <a:pt x="648" y="503"/>
                    <a:pt x="651" y="504"/>
                  </a:cubicBezTo>
                  <a:cubicBezTo>
                    <a:pt x="654" y="504"/>
                    <a:pt x="656" y="504"/>
                    <a:pt x="656" y="506"/>
                  </a:cubicBezTo>
                  <a:cubicBezTo>
                    <a:pt x="656" y="507"/>
                    <a:pt x="657" y="506"/>
                    <a:pt x="657" y="509"/>
                  </a:cubicBezTo>
                  <a:cubicBezTo>
                    <a:pt x="657" y="512"/>
                    <a:pt x="663" y="509"/>
                    <a:pt x="665" y="509"/>
                  </a:cubicBezTo>
                  <a:cubicBezTo>
                    <a:pt x="667" y="509"/>
                    <a:pt x="665" y="506"/>
                    <a:pt x="668" y="506"/>
                  </a:cubicBezTo>
                  <a:cubicBezTo>
                    <a:pt x="671" y="506"/>
                    <a:pt x="676" y="515"/>
                    <a:pt x="677" y="515"/>
                  </a:cubicBezTo>
                  <a:cubicBezTo>
                    <a:pt x="679" y="515"/>
                    <a:pt x="680" y="521"/>
                    <a:pt x="679" y="524"/>
                  </a:cubicBezTo>
                  <a:cubicBezTo>
                    <a:pt x="677" y="529"/>
                    <a:pt x="679" y="532"/>
                    <a:pt x="680" y="531"/>
                  </a:cubicBezTo>
                  <a:cubicBezTo>
                    <a:pt x="680" y="529"/>
                    <a:pt x="683" y="529"/>
                    <a:pt x="680" y="532"/>
                  </a:cubicBezTo>
                  <a:cubicBezTo>
                    <a:pt x="679" y="534"/>
                    <a:pt x="680" y="538"/>
                    <a:pt x="682" y="540"/>
                  </a:cubicBezTo>
                  <a:cubicBezTo>
                    <a:pt x="685" y="541"/>
                    <a:pt x="683" y="538"/>
                    <a:pt x="685" y="541"/>
                  </a:cubicBezTo>
                  <a:cubicBezTo>
                    <a:pt x="685" y="545"/>
                    <a:pt x="686" y="543"/>
                    <a:pt x="686" y="546"/>
                  </a:cubicBezTo>
                  <a:cubicBezTo>
                    <a:pt x="688" y="551"/>
                    <a:pt x="689" y="548"/>
                    <a:pt x="691" y="552"/>
                  </a:cubicBezTo>
                  <a:cubicBezTo>
                    <a:pt x="691" y="557"/>
                    <a:pt x="692" y="554"/>
                    <a:pt x="692" y="555"/>
                  </a:cubicBezTo>
                  <a:cubicBezTo>
                    <a:pt x="691" y="557"/>
                    <a:pt x="692" y="559"/>
                    <a:pt x="694" y="557"/>
                  </a:cubicBezTo>
                  <a:cubicBezTo>
                    <a:pt x="697" y="555"/>
                    <a:pt x="695" y="560"/>
                    <a:pt x="697" y="557"/>
                  </a:cubicBezTo>
                  <a:cubicBezTo>
                    <a:pt x="700" y="554"/>
                    <a:pt x="697" y="554"/>
                    <a:pt x="699" y="552"/>
                  </a:cubicBezTo>
                  <a:cubicBezTo>
                    <a:pt x="700" y="549"/>
                    <a:pt x="700" y="546"/>
                    <a:pt x="700" y="543"/>
                  </a:cubicBezTo>
                  <a:cubicBezTo>
                    <a:pt x="702" y="538"/>
                    <a:pt x="695" y="529"/>
                    <a:pt x="697" y="524"/>
                  </a:cubicBezTo>
                  <a:cubicBezTo>
                    <a:pt x="697" y="521"/>
                    <a:pt x="691" y="517"/>
                    <a:pt x="689" y="504"/>
                  </a:cubicBezTo>
                  <a:cubicBezTo>
                    <a:pt x="688" y="492"/>
                    <a:pt x="694" y="485"/>
                    <a:pt x="695" y="482"/>
                  </a:cubicBezTo>
                  <a:cubicBezTo>
                    <a:pt x="699" y="481"/>
                    <a:pt x="695" y="481"/>
                    <a:pt x="699" y="481"/>
                  </a:cubicBezTo>
                  <a:cubicBezTo>
                    <a:pt x="702" y="481"/>
                    <a:pt x="703" y="476"/>
                    <a:pt x="705" y="476"/>
                  </a:cubicBezTo>
                  <a:cubicBezTo>
                    <a:pt x="708" y="475"/>
                    <a:pt x="706" y="470"/>
                    <a:pt x="711" y="467"/>
                  </a:cubicBezTo>
                  <a:cubicBezTo>
                    <a:pt x="715" y="464"/>
                    <a:pt x="717" y="467"/>
                    <a:pt x="718" y="464"/>
                  </a:cubicBezTo>
                  <a:cubicBezTo>
                    <a:pt x="718" y="461"/>
                    <a:pt x="723" y="458"/>
                    <a:pt x="726" y="458"/>
                  </a:cubicBezTo>
                  <a:cubicBezTo>
                    <a:pt x="730" y="456"/>
                    <a:pt x="730" y="454"/>
                    <a:pt x="730" y="453"/>
                  </a:cubicBezTo>
                  <a:cubicBezTo>
                    <a:pt x="729" y="453"/>
                    <a:pt x="727" y="456"/>
                    <a:pt x="726" y="454"/>
                  </a:cubicBezTo>
                  <a:cubicBezTo>
                    <a:pt x="724" y="453"/>
                    <a:pt x="726" y="454"/>
                    <a:pt x="727" y="453"/>
                  </a:cubicBezTo>
                  <a:cubicBezTo>
                    <a:pt x="729" y="450"/>
                    <a:pt x="723" y="448"/>
                    <a:pt x="727" y="450"/>
                  </a:cubicBezTo>
                  <a:cubicBezTo>
                    <a:pt x="730" y="450"/>
                    <a:pt x="730" y="451"/>
                    <a:pt x="732" y="450"/>
                  </a:cubicBezTo>
                  <a:cubicBezTo>
                    <a:pt x="734" y="447"/>
                    <a:pt x="734" y="450"/>
                    <a:pt x="734" y="447"/>
                  </a:cubicBezTo>
                  <a:cubicBezTo>
                    <a:pt x="735" y="443"/>
                    <a:pt x="734" y="443"/>
                    <a:pt x="734" y="443"/>
                  </a:cubicBezTo>
                  <a:cubicBezTo>
                    <a:pt x="732" y="445"/>
                    <a:pt x="734" y="443"/>
                    <a:pt x="729" y="443"/>
                  </a:cubicBezTo>
                  <a:cubicBezTo>
                    <a:pt x="726" y="445"/>
                    <a:pt x="726" y="443"/>
                    <a:pt x="726" y="442"/>
                  </a:cubicBezTo>
                  <a:cubicBezTo>
                    <a:pt x="726" y="440"/>
                    <a:pt x="727" y="445"/>
                    <a:pt x="730" y="442"/>
                  </a:cubicBezTo>
                  <a:cubicBezTo>
                    <a:pt x="734" y="439"/>
                    <a:pt x="735" y="445"/>
                    <a:pt x="737" y="445"/>
                  </a:cubicBezTo>
                  <a:cubicBezTo>
                    <a:pt x="737" y="445"/>
                    <a:pt x="735" y="443"/>
                    <a:pt x="734" y="434"/>
                  </a:cubicBezTo>
                  <a:cubicBezTo>
                    <a:pt x="732" y="431"/>
                    <a:pt x="730" y="433"/>
                    <a:pt x="729" y="434"/>
                  </a:cubicBezTo>
                  <a:cubicBezTo>
                    <a:pt x="727" y="434"/>
                    <a:pt x="732" y="431"/>
                    <a:pt x="729" y="429"/>
                  </a:cubicBezTo>
                  <a:cubicBezTo>
                    <a:pt x="727" y="428"/>
                    <a:pt x="730" y="431"/>
                    <a:pt x="730" y="426"/>
                  </a:cubicBezTo>
                  <a:cubicBezTo>
                    <a:pt x="729" y="422"/>
                    <a:pt x="732" y="423"/>
                    <a:pt x="729" y="422"/>
                  </a:cubicBezTo>
                  <a:cubicBezTo>
                    <a:pt x="726" y="419"/>
                    <a:pt x="724" y="417"/>
                    <a:pt x="727" y="420"/>
                  </a:cubicBezTo>
                  <a:cubicBezTo>
                    <a:pt x="730" y="422"/>
                    <a:pt x="729" y="420"/>
                    <a:pt x="729" y="417"/>
                  </a:cubicBezTo>
                  <a:cubicBezTo>
                    <a:pt x="727" y="414"/>
                    <a:pt x="727" y="412"/>
                    <a:pt x="729" y="411"/>
                  </a:cubicBezTo>
                  <a:cubicBezTo>
                    <a:pt x="729" y="408"/>
                    <a:pt x="729" y="408"/>
                    <a:pt x="730" y="406"/>
                  </a:cubicBezTo>
                  <a:cubicBezTo>
                    <a:pt x="732" y="405"/>
                    <a:pt x="730" y="406"/>
                    <a:pt x="730" y="408"/>
                  </a:cubicBezTo>
                  <a:cubicBezTo>
                    <a:pt x="729" y="409"/>
                    <a:pt x="729" y="411"/>
                    <a:pt x="730" y="412"/>
                  </a:cubicBezTo>
                  <a:cubicBezTo>
                    <a:pt x="730" y="414"/>
                    <a:pt x="729" y="414"/>
                    <a:pt x="730" y="415"/>
                  </a:cubicBezTo>
                  <a:cubicBezTo>
                    <a:pt x="730" y="417"/>
                    <a:pt x="729" y="417"/>
                    <a:pt x="730" y="419"/>
                  </a:cubicBezTo>
                  <a:cubicBezTo>
                    <a:pt x="732" y="420"/>
                    <a:pt x="732" y="417"/>
                    <a:pt x="734" y="419"/>
                  </a:cubicBezTo>
                  <a:cubicBezTo>
                    <a:pt x="734" y="422"/>
                    <a:pt x="732" y="422"/>
                    <a:pt x="734" y="422"/>
                  </a:cubicBezTo>
                  <a:cubicBezTo>
                    <a:pt x="735" y="423"/>
                    <a:pt x="730" y="429"/>
                    <a:pt x="732" y="431"/>
                  </a:cubicBezTo>
                  <a:cubicBezTo>
                    <a:pt x="734" y="431"/>
                    <a:pt x="735" y="423"/>
                    <a:pt x="738" y="420"/>
                  </a:cubicBezTo>
                  <a:cubicBezTo>
                    <a:pt x="741" y="415"/>
                    <a:pt x="740" y="412"/>
                    <a:pt x="738" y="412"/>
                  </a:cubicBezTo>
                  <a:cubicBezTo>
                    <a:pt x="737" y="412"/>
                    <a:pt x="737" y="409"/>
                    <a:pt x="735" y="406"/>
                  </a:cubicBezTo>
                  <a:cubicBezTo>
                    <a:pt x="735" y="403"/>
                    <a:pt x="735" y="401"/>
                    <a:pt x="738" y="400"/>
                  </a:cubicBezTo>
                  <a:cubicBezTo>
                    <a:pt x="741" y="398"/>
                    <a:pt x="734" y="401"/>
                    <a:pt x="737" y="406"/>
                  </a:cubicBezTo>
                  <a:cubicBezTo>
                    <a:pt x="740" y="411"/>
                    <a:pt x="741" y="406"/>
                    <a:pt x="741" y="409"/>
                  </a:cubicBezTo>
                  <a:cubicBezTo>
                    <a:pt x="740" y="414"/>
                    <a:pt x="743" y="409"/>
                    <a:pt x="746" y="405"/>
                  </a:cubicBezTo>
                  <a:cubicBezTo>
                    <a:pt x="747" y="400"/>
                    <a:pt x="750" y="395"/>
                    <a:pt x="747" y="395"/>
                  </a:cubicBezTo>
                  <a:cubicBezTo>
                    <a:pt x="746" y="395"/>
                    <a:pt x="746" y="394"/>
                    <a:pt x="747" y="391"/>
                  </a:cubicBezTo>
                  <a:cubicBezTo>
                    <a:pt x="750" y="389"/>
                    <a:pt x="755" y="386"/>
                    <a:pt x="758" y="386"/>
                  </a:cubicBezTo>
                  <a:cubicBezTo>
                    <a:pt x="761" y="384"/>
                    <a:pt x="769" y="384"/>
                    <a:pt x="769" y="383"/>
                  </a:cubicBezTo>
                  <a:cubicBezTo>
                    <a:pt x="769" y="381"/>
                    <a:pt x="769" y="378"/>
                    <a:pt x="770" y="381"/>
                  </a:cubicBezTo>
                  <a:cubicBezTo>
                    <a:pt x="770" y="383"/>
                    <a:pt x="770" y="384"/>
                    <a:pt x="773" y="381"/>
                  </a:cubicBezTo>
                  <a:cubicBezTo>
                    <a:pt x="776" y="378"/>
                    <a:pt x="773" y="384"/>
                    <a:pt x="776" y="383"/>
                  </a:cubicBezTo>
                  <a:cubicBezTo>
                    <a:pt x="778" y="380"/>
                    <a:pt x="781" y="383"/>
                    <a:pt x="781" y="380"/>
                  </a:cubicBezTo>
                  <a:cubicBezTo>
                    <a:pt x="779" y="377"/>
                    <a:pt x="779" y="375"/>
                    <a:pt x="778" y="377"/>
                  </a:cubicBezTo>
                  <a:cubicBezTo>
                    <a:pt x="778" y="377"/>
                    <a:pt x="779" y="377"/>
                    <a:pt x="779" y="378"/>
                  </a:cubicBezTo>
                  <a:cubicBezTo>
                    <a:pt x="779" y="380"/>
                    <a:pt x="776" y="381"/>
                    <a:pt x="776" y="378"/>
                  </a:cubicBezTo>
                  <a:cubicBezTo>
                    <a:pt x="775" y="375"/>
                    <a:pt x="775" y="375"/>
                    <a:pt x="773" y="374"/>
                  </a:cubicBezTo>
                  <a:cubicBezTo>
                    <a:pt x="770" y="374"/>
                    <a:pt x="776" y="370"/>
                    <a:pt x="775" y="369"/>
                  </a:cubicBezTo>
                  <a:cubicBezTo>
                    <a:pt x="773" y="369"/>
                    <a:pt x="775" y="363"/>
                    <a:pt x="778" y="360"/>
                  </a:cubicBezTo>
                  <a:cubicBezTo>
                    <a:pt x="779" y="358"/>
                    <a:pt x="776" y="358"/>
                    <a:pt x="778" y="356"/>
                  </a:cubicBezTo>
                  <a:cubicBezTo>
                    <a:pt x="779" y="356"/>
                    <a:pt x="779" y="360"/>
                    <a:pt x="782" y="358"/>
                  </a:cubicBezTo>
                  <a:cubicBezTo>
                    <a:pt x="784" y="356"/>
                    <a:pt x="784" y="355"/>
                    <a:pt x="785" y="355"/>
                  </a:cubicBezTo>
                  <a:cubicBezTo>
                    <a:pt x="788" y="355"/>
                    <a:pt x="787" y="349"/>
                    <a:pt x="790" y="350"/>
                  </a:cubicBezTo>
                  <a:cubicBezTo>
                    <a:pt x="793" y="352"/>
                    <a:pt x="791" y="350"/>
                    <a:pt x="793" y="350"/>
                  </a:cubicBezTo>
                  <a:cubicBezTo>
                    <a:pt x="794" y="349"/>
                    <a:pt x="794" y="352"/>
                    <a:pt x="796" y="349"/>
                  </a:cubicBezTo>
                  <a:cubicBezTo>
                    <a:pt x="799" y="347"/>
                    <a:pt x="801" y="349"/>
                    <a:pt x="802" y="347"/>
                  </a:cubicBezTo>
                  <a:cubicBezTo>
                    <a:pt x="804" y="344"/>
                    <a:pt x="804" y="345"/>
                    <a:pt x="802" y="344"/>
                  </a:cubicBezTo>
                  <a:cubicBezTo>
                    <a:pt x="802" y="342"/>
                    <a:pt x="802" y="341"/>
                    <a:pt x="801" y="341"/>
                  </a:cubicBezTo>
                  <a:cubicBezTo>
                    <a:pt x="799" y="341"/>
                    <a:pt x="799" y="338"/>
                    <a:pt x="799" y="336"/>
                  </a:cubicBezTo>
                  <a:cubicBezTo>
                    <a:pt x="799" y="336"/>
                    <a:pt x="799" y="336"/>
                    <a:pt x="798" y="335"/>
                  </a:cubicBezTo>
                  <a:cubicBezTo>
                    <a:pt x="796" y="335"/>
                    <a:pt x="798" y="335"/>
                    <a:pt x="798" y="333"/>
                  </a:cubicBezTo>
                  <a:cubicBezTo>
                    <a:pt x="798" y="331"/>
                    <a:pt x="798" y="324"/>
                    <a:pt x="798" y="322"/>
                  </a:cubicBezTo>
                  <a:cubicBezTo>
                    <a:pt x="798" y="319"/>
                    <a:pt x="798" y="319"/>
                    <a:pt x="794" y="317"/>
                  </a:cubicBezTo>
                  <a:cubicBezTo>
                    <a:pt x="793" y="314"/>
                    <a:pt x="791" y="316"/>
                    <a:pt x="790" y="317"/>
                  </a:cubicBezTo>
                  <a:cubicBezTo>
                    <a:pt x="788" y="317"/>
                    <a:pt x="787" y="317"/>
                    <a:pt x="787" y="316"/>
                  </a:cubicBezTo>
                  <a:cubicBezTo>
                    <a:pt x="787" y="314"/>
                    <a:pt x="785" y="314"/>
                    <a:pt x="785" y="314"/>
                  </a:cubicBezTo>
                  <a:cubicBezTo>
                    <a:pt x="785" y="314"/>
                    <a:pt x="782" y="319"/>
                    <a:pt x="781" y="322"/>
                  </a:cubicBezTo>
                  <a:cubicBezTo>
                    <a:pt x="778" y="325"/>
                    <a:pt x="781" y="325"/>
                    <a:pt x="779" y="327"/>
                  </a:cubicBezTo>
                  <a:cubicBezTo>
                    <a:pt x="776" y="330"/>
                    <a:pt x="779" y="331"/>
                    <a:pt x="778" y="333"/>
                  </a:cubicBezTo>
                  <a:cubicBezTo>
                    <a:pt x="775" y="335"/>
                    <a:pt x="778" y="333"/>
                    <a:pt x="775" y="336"/>
                  </a:cubicBezTo>
                  <a:cubicBezTo>
                    <a:pt x="772" y="338"/>
                    <a:pt x="776" y="338"/>
                    <a:pt x="775" y="338"/>
                  </a:cubicBezTo>
                  <a:cubicBezTo>
                    <a:pt x="773" y="338"/>
                    <a:pt x="773" y="341"/>
                    <a:pt x="772" y="339"/>
                  </a:cubicBezTo>
                  <a:cubicBezTo>
                    <a:pt x="772" y="339"/>
                    <a:pt x="772" y="341"/>
                    <a:pt x="770" y="339"/>
                  </a:cubicBezTo>
                  <a:cubicBezTo>
                    <a:pt x="769" y="339"/>
                    <a:pt x="769" y="339"/>
                    <a:pt x="769" y="342"/>
                  </a:cubicBezTo>
                  <a:cubicBezTo>
                    <a:pt x="746" y="342"/>
                    <a:pt x="746" y="342"/>
                    <a:pt x="746" y="342"/>
                  </a:cubicBezTo>
                  <a:cubicBezTo>
                    <a:pt x="744" y="342"/>
                    <a:pt x="743" y="344"/>
                    <a:pt x="743" y="342"/>
                  </a:cubicBezTo>
                  <a:cubicBezTo>
                    <a:pt x="741" y="342"/>
                    <a:pt x="737" y="345"/>
                    <a:pt x="734" y="349"/>
                  </a:cubicBezTo>
                  <a:close/>
                  <a:moveTo>
                    <a:pt x="807" y="630"/>
                  </a:moveTo>
                  <a:cubicBezTo>
                    <a:pt x="810" y="629"/>
                    <a:pt x="808" y="630"/>
                    <a:pt x="813" y="630"/>
                  </a:cubicBezTo>
                  <a:cubicBezTo>
                    <a:pt x="816" y="629"/>
                    <a:pt x="817" y="625"/>
                    <a:pt x="811" y="625"/>
                  </a:cubicBezTo>
                  <a:cubicBezTo>
                    <a:pt x="805" y="624"/>
                    <a:pt x="802" y="624"/>
                    <a:pt x="802" y="629"/>
                  </a:cubicBezTo>
                  <a:cubicBezTo>
                    <a:pt x="804" y="630"/>
                    <a:pt x="802" y="630"/>
                    <a:pt x="807" y="630"/>
                  </a:cubicBezTo>
                  <a:close/>
                  <a:moveTo>
                    <a:pt x="100" y="619"/>
                  </a:moveTo>
                  <a:cubicBezTo>
                    <a:pt x="102" y="616"/>
                    <a:pt x="106" y="618"/>
                    <a:pt x="106" y="615"/>
                  </a:cubicBezTo>
                  <a:cubicBezTo>
                    <a:pt x="106" y="615"/>
                    <a:pt x="106" y="615"/>
                    <a:pt x="106" y="615"/>
                  </a:cubicBezTo>
                  <a:cubicBezTo>
                    <a:pt x="106" y="615"/>
                    <a:pt x="106" y="615"/>
                    <a:pt x="106" y="613"/>
                  </a:cubicBezTo>
                  <a:cubicBezTo>
                    <a:pt x="105" y="613"/>
                    <a:pt x="105" y="613"/>
                    <a:pt x="105" y="613"/>
                  </a:cubicBezTo>
                  <a:cubicBezTo>
                    <a:pt x="105" y="611"/>
                    <a:pt x="105" y="613"/>
                    <a:pt x="105" y="613"/>
                  </a:cubicBezTo>
                  <a:cubicBezTo>
                    <a:pt x="105" y="611"/>
                    <a:pt x="105" y="610"/>
                    <a:pt x="103" y="610"/>
                  </a:cubicBezTo>
                  <a:cubicBezTo>
                    <a:pt x="103" y="610"/>
                    <a:pt x="100" y="607"/>
                    <a:pt x="99" y="607"/>
                  </a:cubicBezTo>
                  <a:cubicBezTo>
                    <a:pt x="99" y="607"/>
                    <a:pt x="99" y="607"/>
                    <a:pt x="99" y="607"/>
                  </a:cubicBezTo>
                  <a:cubicBezTo>
                    <a:pt x="97" y="607"/>
                    <a:pt x="99" y="610"/>
                    <a:pt x="99" y="610"/>
                  </a:cubicBezTo>
                  <a:cubicBezTo>
                    <a:pt x="99" y="610"/>
                    <a:pt x="97" y="611"/>
                    <a:pt x="97" y="613"/>
                  </a:cubicBezTo>
                  <a:cubicBezTo>
                    <a:pt x="97" y="615"/>
                    <a:pt x="97" y="615"/>
                    <a:pt x="97" y="615"/>
                  </a:cubicBezTo>
                  <a:cubicBezTo>
                    <a:pt x="97" y="615"/>
                    <a:pt x="97" y="615"/>
                    <a:pt x="97" y="615"/>
                  </a:cubicBezTo>
                  <a:cubicBezTo>
                    <a:pt x="97" y="616"/>
                    <a:pt x="97" y="618"/>
                    <a:pt x="97" y="619"/>
                  </a:cubicBezTo>
                  <a:cubicBezTo>
                    <a:pt x="99" y="619"/>
                    <a:pt x="100" y="621"/>
                    <a:pt x="100" y="619"/>
                  </a:cubicBezTo>
                  <a:moveTo>
                    <a:pt x="96" y="601"/>
                  </a:moveTo>
                  <a:cubicBezTo>
                    <a:pt x="94" y="601"/>
                    <a:pt x="94" y="601"/>
                    <a:pt x="94" y="601"/>
                  </a:cubicBezTo>
                  <a:cubicBezTo>
                    <a:pt x="92" y="601"/>
                    <a:pt x="92" y="599"/>
                    <a:pt x="92" y="599"/>
                  </a:cubicBezTo>
                  <a:cubicBezTo>
                    <a:pt x="92" y="599"/>
                    <a:pt x="92" y="599"/>
                    <a:pt x="92" y="599"/>
                  </a:cubicBezTo>
                  <a:cubicBezTo>
                    <a:pt x="91" y="601"/>
                    <a:pt x="91" y="601"/>
                    <a:pt x="91" y="601"/>
                  </a:cubicBezTo>
                  <a:cubicBezTo>
                    <a:pt x="92" y="601"/>
                    <a:pt x="92" y="601"/>
                    <a:pt x="94" y="602"/>
                  </a:cubicBezTo>
                  <a:cubicBezTo>
                    <a:pt x="94" y="602"/>
                    <a:pt x="92" y="604"/>
                    <a:pt x="94" y="604"/>
                  </a:cubicBezTo>
                  <a:cubicBezTo>
                    <a:pt x="94" y="604"/>
                    <a:pt x="99" y="604"/>
                    <a:pt x="96" y="601"/>
                  </a:cubicBezTo>
                  <a:cubicBezTo>
                    <a:pt x="96" y="601"/>
                    <a:pt x="96" y="601"/>
                    <a:pt x="96" y="601"/>
                  </a:cubicBezTo>
                  <a:moveTo>
                    <a:pt x="82" y="593"/>
                  </a:moveTo>
                  <a:cubicBezTo>
                    <a:pt x="82" y="593"/>
                    <a:pt x="80" y="593"/>
                    <a:pt x="80" y="594"/>
                  </a:cubicBezTo>
                  <a:cubicBezTo>
                    <a:pt x="80" y="594"/>
                    <a:pt x="79" y="593"/>
                    <a:pt x="79" y="594"/>
                  </a:cubicBezTo>
                  <a:cubicBezTo>
                    <a:pt x="80" y="599"/>
                    <a:pt x="82" y="596"/>
                    <a:pt x="82" y="596"/>
                  </a:cubicBezTo>
                  <a:cubicBezTo>
                    <a:pt x="82" y="596"/>
                    <a:pt x="82" y="596"/>
                    <a:pt x="82" y="596"/>
                  </a:cubicBezTo>
                  <a:cubicBezTo>
                    <a:pt x="83" y="597"/>
                    <a:pt x="83" y="597"/>
                    <a:pt x="83" y="597"/>
                  </a:cubicBezTo>
                  <a:cubicBezTo>
                    <a:pt x="83" y="596"/>
                    <a:pt x="83" y="596"/>
                    <a:pt x="83" y="596"/>
                  </a:cubicBezTo>
                  <a:cubicBezTo>
                    <a:pt x="83" y="596"/>
                    <a:pt x="83" y="596"/>
                    <a:pt x="83" y="596"/>
                  </a:cubicBezTo>
                  <a:cubicBezTo>
                    <a:pt x="83" y="596"/>
                    <a:pt x="83" y="596"/>
                    <a:pt x="83" y="596"/>
                  </a:cubicBezTo>
                  <a:cubicBezTo>
                    <a:pt x="83" y="594"/>
                    <a:pt x="83" y="596"/>
                    <a:pt x="83" y="596"/>
                  </a:cubicBezTo>
                  <a:cubicBezTo>
                    <a:pt x="82" y="594"/>
                    <a:pt x="82" y="593"/>
                    <a:pt x="82" y="593"/>
                  </a:cubicBezTo>
                  <a:moveTo>
                    <a:pt x="71" y="590"/>
                  </a:moveTo>
                  <a:cubicBezTo>
                    <a:pt x="71" y="585"/>
                    <a:pt x="67" y="588"/>
                    <a:pt x="67" y="590"/>
                  </a:cubicBezTo>
                  <a:cubicBezTo>
                    <a:pt x="67" y="590"/>
                    <a:pt x="71" y="591"/>
                    <a:pt x="71" y="590"/>
                  </a:cubicBezTo>
                  <a:moveTo>
                    <a:pt x="89" y="601"/>
                  </a:moveTo>
                  <a:cubicBezTo>
                    <a:pt x="89" y="602"/>
                    <a:pt x="89" y="604"/>
                    <a:pt x="91" y="602"/>
                  </a:cubicBezTo>
                  <a:cubicBezTo>
                    <a:pt x="91" y="601"/>
                    <a:pt x="91" y="601"/>
                    <a:pt x="91" y="601"/>
                  </a:cubicBezTo>
                  <a:cubicBezTo>
                    <a:pt x="89" y="601"/>
                    <a:pt x="88" y="601"/>
                    <a:pt x="89" y="601"/>
                  </a:cubicBezTo>
                  <a:moveTo>
                    <a:pt x="92" y="604"/>
                  </a:moveTo>
                  <a:cubicBezTo>
                    <a:pt x="94" y="604"/>
                    <a:pt x="92" y="605"/>
                    <a:pt x="91" y="604"/>
                  </a:cubicBezTo>
                  <a:cubicBezTo>
                    <a:pt x="92" y="604"/>
                    <a:pt x="92" y="604"/>
                    <a:pt x="92" y="604"/>
                  </a:cubicBezTo>
                  <a:moveTo>
                    <a:pt x="89" y="597"/>
                  </a:moveTo>
                  <a:cubicBezTo>
                    <a:pt x="88" y="597"/>
                    <a:pt x="88" y="597"/>
                    <a:pt x="86" y="597"/>
                  </a:cubicBezTo>
                  <a:cubicBezTo>
                    <a:pt x="86" y="599"/>
                    <a:pt x="86" y="599"/>
                    <a:pt x="86" y="599"/>
                  </a:cubicBezTo>
                  <a:cubicBezTo>
                    <a:pt x="88" y="599"/>
                    <a:pt x="88" y="599"/>
                    <a:pt x="88" y="599"/>
                  </a:cubicBezTo>
                  <a:cubicBezTo>
                    <a:pt x="89" y="599"/>
                    <a:pt x="89" y="599"/>
                    <a:pt x="89" y="599"/>
                  </a:cubicBezTo>
                  <a:cubicBezTo>
                    <a:pt x="91" y="599"/>
                    <a:pt x="91" y="597"/>
                    <a:pt x="91" y="597"/>
                  </a:cubicBezTo>
                  <a:cubicBezTo>
                    <a:pt x="89" y="597"/>
                    <a:pt x="89" y="597"/>
                    <a:pt x="89" y="597"/>
                  </a:cubicBezTo>
                  <a:cubicBezTo>
                    <a:pt x="89" y="597"/>
                    <a:pt x="89" y="597"/>
                    <a:pt x="89" y="597"/>
                  </a:cubicBezTo>
                  <a:moveTo>
                    <a:pt x="65" y="590"/>
                  </a:moveTo>
                  <a:cubicBezTo>
                    <a:pt x="65" y="590"/>
                    <a:pt x="62" y="591"/>
                    <a:pt x="64" y="591"/>
                  </a:cubicBezTo>
                  <a:cubicBezTo>
                    <a:pt x="65" y="590"/>
                    <a:pt x="65" y="590"/>
                    <a:pt x="65" y="59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79" name="Freeform 290">
              <a:extLst>
                <a:ext uri="{FF2B5EF4-FFF2-40B4-BE49-F238E27FC236}">
                  <a16:creationId xmlns:a16="http://schemas.microsoft.com/office/drawing/2014/main" id="{413F71EA-6AEE-72D9-E7EA-D76945A82711}"/>
                </a:ext>
              </a:extLst>
            </p:cNvPr>
            <p:cNvSpPr>
              <a:spLocks/>
            </p:cNvSpPr>
            <p:nvPr/>
          </p:nvSpPr>
          <p:spPr bwMode="auto">
            <a:xfrm>
              <a:off x="3102965" y="4967376"/>
              <a:ext cx="987954" cy="1230395"/>
            </a:xfrm>
            <a:custGeom>
              <a:avLst/>
              <a:gdLst/>
              <a:ahLst/>
              <a:cxnLst>
                <a:cxn ang="0">
                  <a:pos x="169" y="380"/>
                </a:cxn>
                <a:cxn ang="0">
                  <a:pos x="157" y="368"/>
                </a:cxn>
                <a:cxn ang="0">
                  <a:pos x="145" y="357"/>
                </a:cxn>
                <a:cxn ang="0">
                  <a:pos x="140" y="350"/>
                </a:cxn>
                <a:cxn ang="0">
                  <a:pos x="163" y="325"/>
                </a:cxn>
                <a:cxn ang="0">
                  <a:pos x="159" y="307"/>
                </a:cxn>
                <a:cxn ang="0">
                  <a:pos x="154" y="291"/>
                </a:cxn>
                <a:cxn ang="0">
                  <a:pos x="143" y="273"/>
                </a:cxn>
                <a:cxn ang="0">
                  <a:pos x="134" y="263"/>
                </a:cxn>
                <a:cxn ang="0">
                  <a:pos x="133" y="248"/>
                </a:cxn>
                <a:cxn ang="0">
                  <a:pos x="133" y="224"/>
                </a:cxn>
                <a:cxn ang="0">
                  <a:pos x="118" y="213"/>
                </a:cxn>
                <a:cxn ang="0">
                  <a:pos x="101" y="184"/>
                </a:cxn>
                <a:cxn ang="0">
                  <a:pos x="80" y="171"/>
                </a:cxn>
                <a:cxn ang="0">
                  <a:pos x="58" y="154"/>
                </a:cxn>
                <a:cxn ang="0">
                  <a:pos x="34" y="161"/>
                </a:cxn>
                <a:cxn ang="0">
                  <a:pos x="20" y="148"/>
                </a:cxn>
                <a:cxn ang="0">
                  <a:pos x="10" y="118"/>
                </a:cxn>
                <a:cxn ang="0">
                  <a:pos x="31" y="94"/>
                </a:cxn>
                <a:cxn ang="0">
                  <a:pos x="41" y="70"/>
                </a:cxn>
                <a:cxn ang="0">
                  <a:pos x="37" y="48"/>
                </a:cxn>
                <a:cxn ang="0">
                  <a:pos x="45" y="47"/>
                </a:cxn>
                <a:cxn ang="0">
                  <a:pos x="38" y="42"/>
                </a:cxn>
                <a:cxn ang="0">
                  <a:pos x="52" y="36"/>
                </a:cxn>
                <a:cxn ang="0">
                  <a:pos x="58" y="31"/>
                </a:cxn>
                <a:cxn ang="0">
                  <a:pos x="72" y="45"/>
                </a:cxn>
                <a:cxn ang="0">
                  <a:pos x="87" y="33"/>
                </a:cxn>
                <a:cxn ang="0">
                  <a:pos x="81" y="14"/>
                </a:cxn>
                <a:cxn ang="0">
                  <a:pos x="98" y="13"/>
                </a:cxn>
                <a:cxn ang="0">
                  <a:pos x="115" y="2"/>
                </a:cxn>
                <a:cxn ang="0">
                  <a:pos x="119" y="16"/>
                </a:cxn>
                <a:cxn ang="0">
                  <a:pos x="119" y="33"/>
                </a:cxn>
                <a:cxn ang="0">
                  <a:pos x="131" y="38"/>
                </a:cxn>
                <a:cxn ang="0">
                  <a:pos x="145" y="34"/>
                </a:cxn>
                <a:cxn ang="0">
                  <a:pos x="151" y="30"/>
                </a:cxn>
                <a:cxn ang="0">
                  <a:pos x="160" y="30"/>
                </a:cxn>
                <a:cxn ang="0">
                  <a:pos x="169" y="30"/>
                </a:cxn>
                <a:cxn ang="0">
                  <a:pos x="179" y="20"/>
                </a:cxn>
                <a:cxn ang="0">
                  <a:pos x="185" y="10"/>
                </a:cxn>
                <a:cxn ang="0">
                  <a:pos x="188" y="16"/>
                </a:cxn>
                <a:cxn ang="0">
                  <a:pos x="189" y="28"/>
                </a:cxn>
                <a:cxn ang="0">
                  <a:pos x="192" y="33"/>
                </a:cxn>
                <a:cxn ang="0">
                  <a:pos x="197" y="44"/>
                </a:cxn>
                <a:cxn ang="0">
                  <a:pos x="185" y="59"/>
                </a:cxn>
                <a:cxn ang="0">
                  <a:pos x="191" y="64"/>
                </a:cxn>
                <a:cxn ang="0">
                  <a:pos x="206" y="55"/>
                </a:cxn>
                <a:cxn ang="0">
                  <a:pos x="217" y="59"/>
                </a:cxn>
                <a:cxn ang="0">
                  <a:pos x="235" y="67"/>
                </a:cxn>
                <a:cxn ang="0">
                  <a:pos x="239" y="83"/>
                </a:cxn>
                <a:cxn ang="0">
                  <a:pos x="270" y="80"/>
                </a:cxn>
                <a:cxn ang="0">
                  <a:pos x="297" y="100"/>
                </a:cxn>
                <a:cxn ang="0">
                  <a:pos x="317" y="123"/>
                </a:cxn>
                <a:cxn ang="0">
                  <a:pos x="296" y="168"/>
                </a:cxn>
                <a:cxn ang="0">
                  <a:pos x="284" y="198"/>
                </a:cxn>
                <a:cxn ang="0">
                  <a:pos x="281" y="232"/>
                </a:cxn>
                <a:cxn ang="0">
                  <a:pos x="268" y="268"/>
                </a:cxn>
                <a:cxn ang="0">
                  <a:pos x="250" y="282"/>
                </a:cxn>
                <a:cxn ang="0">
                  <a:pos x="223" y="294"/>
                </a:cxn>
                <a:cxn ang="0">
                  <a:pos x="207" y="336"/>
                </a:cxn>
                <a:cxn ang="0">
                  <a:pos x="186" y="371"/>
                </a:cxn>
                <a:cxn ang="0">
                  <a:pos x="168" y="392"/>
                </a:cxn>
              </a:cxnLst>
              <a:rect l="0" t="0" r="r" b="b"/>
              <a:pathLst>
                <a:path w="319" h="392">
                  <a:moveTo>
                    <a:pt x="168" y="392"/>
                  </a:moveTo>
                  <a:cubicBezTo>
                    <a:pt x="166" y="385"/>
                    <a:pt x="174" y="386"/>
                    <a:pt x="169" y="380"/>
                  </a:cubicBezTo>
                  <a:cubicBezTo>
                    <a:pt x="166" y="375"/>
                    <a:pt x="168" y="375"/>
                    <a:pt x="163" y="374"/>
                  </a:cubicBezTo>
                  <a:cubicBezTo>
                    <a:pt x="160" y="371"/>
                    <a:pt x="162" y="371"/>
                    <a:pt x="157" y="368"/>
                  </a:cubicBezTo>
                  <a:cubicBezTo>
                    <a:pt x="153" y="366"/>
                    <a:pt x="154" y="361"/>
                    <a:pt x="151" y="364"/>
                  </a:cubicBezTo>
                  <a:cubicBezTo>
                    <a:pt x="146" y="366"/>
                    <a:pt x="150" y="361"/>
                    <a:pt x="145" y="357"/>
                  </a:cubicBezTo>
                  <a:cubicBezTo>
                    <a:pt x="139" y="352"/>
                    <a:pt x="139" y="360"/>
                    <a:pt x="136" y="355"/>
                  </a:cubicBezTo>
                  <a:cubicBezTo>
                    <a:pt x="137" y="354"/>
                    <a:pt x="137" y="352"/>
                    <a:pt x="140" y="350"/>
                  </a:cubicBezTo>
                  <a:cubicBezTo>
                    <a:pt x="142" y="350"/>
                    <a:pt x="142" y="347"/>
                    <a:pt x="148" y="340"/>
                  </a:cubicBezTo>
                  <a:cubicBezTo>
                    <a:pt x="153" y="332"/>
                    <a:pt x="159" y="329"/>
                    <a:pt x="163" y="325"/>
                  </a:cubicBezTo>
                  <a:cubicBezTo>
                    <a:pt x="168" y="322"/>
                    <a:pt x="168" y="316"/>
                    <a:pt x="166" y="310"/>
                  </a:cubicBezTo>
                  <a:cubicBezTo>
                    <a:pt x="163" y="302"/>
                    <a:pt x="162" y="308"/>
                    <a:pt x="159" y="307"/>
                  </a:cubicBezTo>
                  <a:cubicBezTo>
                    <a:pt x="162" y="305"/>
                    <a:pt x="163" y="293"/>
                    <a:pt x="160" y="290"/>
                  </a:cubicBezTo>
                  <a:cubicBezTo>
                    <a:pt x="159" y="288"/>
                    <a:pt x="157" y="291"/>
                    <a:pt x="154" y="291"/>
                  </a:cubicBezTo>
                  <a:cubicBezTo>
                    <a:pt x="151" y="291"/>
                    <a:pt x="154" y="288"/>
                    <a:pt x="151" y="276"/>
                  </a:cubicBezTo>
                  <a:cubicBezTo>
                    <a:pt x="150" y="273"/>
                    <a:pt x="145" y="271"/>
                    <a:pt x="143" y="273"/>
                  </a:cubicBezTo>
                  <a:cubicBezTo>
                    <a:pt x="143" y="274"/>
                    <a:pt x="133" y="273"/>
                    <a:pt x="133" y="271"/>
                  </a:cubicBezTo>
                  <a:cubicBezTo>
                    <a:pt x="134" y="268"/>
                    <a:pt x="133" y="268"/>
                    <a:pt x="134" y="263"/>
                  </a:cubicBezTo>
                  <a:cubicBezTo>
                    <a:pt x="136" y="260"/>
                    <a:pt x="131" y="255"/>
                    <a:pt x="131" y="252"/>
                  </a:cubicBezTo>
                  <a:cubicBezTo>
                    <a:pt x="134" y="251"/>
                    <a:pt x="134" y="251"/>
                    <a:pt x="133" y="248"/>
                  </a:cubicBezTo>
                  <a:cubicBezTo>
                    <a:pt x="133" y="246"/>
                    <a:pt x="136" y="243"/>
                    <a:pt x="134" y="240"/>
                  </a:cubicBezTo>
                  <a:cubicBezTo>
                    <a:pt x="134" y="238"/>
                    <a:pt x="140" y="227"/>
                    <a:pt x="133" y="224"/>
                  </a:cubicBezTo>
                  <a:cubicBezTo>
                    <a:pt x="128" y="223"/>
                    <a:pt x="128" y="218"/>
                    <a:pt x="130" y="215"/>
                  </a:cubicBezTo>
                  <a:cubicBezTo>
                    <a:pt x="131" y="212"/>
                    <a:pt x="122" y="213"/>
                    <a:pt x="118" y="213"/>
                  </a:cubicBezTo>
                  <a:cubicBezTo>
                    <a:pt x="113" y="212"/>
                    <a:pt x="116" y="192"/>
                    <a:pt x="111" y="187"/>
                  </a:cubicBezTo>
                  <a:cubicBezTo>
                    <a:pt x="107" y="182"/>
                    <a:pt x="105" y="189"/>
                    <a:pt x="101" y="184"/>
                  </a:cubicBezTo>
                  <a:cubicBezTo>
                    <a:pt x="98" y="181"/>
                    <a:pt x="99" y="184"/>
                    <a:pt x="95" y="179"/>
                  </a:cubicBezTo>
                  <a:cubicBezTo>
                    <a:pt x="89" y="175"/>
                    <a:pt x="86" y="178"/>
                    <a:pt x="80" y="171"/>
                  </a:cubicBezTo>
                  <a:cubicBezTo>
                    <a:pt x="73" y="165"/>
                    <a:pt x="73" y="159"/>
                    <a:pt x="75" y="151"/>
                  </a:cubicBezTo>
                  <a:cubicBezTo>
                    <a:pt x="78" y="145"/>
                    <a:pt x="66" y="148"/>
                    <a:pt x="58" y="154"/>
                  </a:cubicBezTo>
                  <a:cubicBezTo>
                    <a:pt x="49" y="162"/>
                    <a:pt x="51" y="164"/>
                    <a:pt x="41" y="161"/>
                  </a:cubicBezTo>
                  <a:cubicBezTo>
                    <a:pt x="37" y="159"/>
                    <a:pt x="37" y="162"/>
                    <a:pt x="34" y="161"/>
                  </a:cubicBezTo>
                  <a:cubicBezTo>
                    <a:pt x="31" y="161"/>
                    <a:pt x="34" y="143"/>
                    <a:pt x="31" y="148"/>
                  </a:cubicBezTo>
                  <a:cubicBezTo>
                    <a:pt x="29" y="151"/>
                    <a:pt x="19" y="156"/>
                    <a:pt x="20" y="148"/>
                  </a:cubicBezTo>
                  <a:cubicBezTo>
                    <a:pt x="20" y="142"/>
                    <a:pt x="11" y="148"/>
                    <a:pt x="13" y="143"/>
                  </a:cubicBezTo>
                  <a:cubicBezTo>
                    <a:pt x="14" y="139"/>
                    <a:pt x="0" y="126"/>
                    <a:pt x="10" y="118"/>
                  </a:cubicBezTo>
                  <a:cubicBezTo>
                    <a:pt x="16" y="115"/>
                    <a:pt x="13" y="108"/>
                    <a:pt x="17" y="101"/>
                  </a:cubicBezTo>
                  <a:cubicBezTo>
                    <a:pt x="23" y="97"/>
                    <a:pt x="25" y="98"/>
                    <a:pt x="31" y="94"/>
                  </a:cubicBezTo>
                  <a:cubicBezTo>
                    <a:pt x="37" y="90"/>
                    <a:pt x="34" y="97"/>
                    <a:pt x="38" y="94"/>
                  </a:cubicBezTo>
                  <a:cubicBezTo>
                    <a:pt x="38" y="92"/>
                    <a:pt x="40" y="76"/>
                    <a:pt x="41" y="70"/>
                  </a:cubicBezTo>
                  <a:cubicBezTo>
                    <a:pt x="43" y="62"/>
                    <a:pt x="40" y="62"/>
                    <a:pt x="41" y="59"/>
                  </a:cubicBezTo>
                  <a:cubicBezTo>
                    <a:pt x="41" y="56"/>
                    <a:pt x="38" y="61"/>
                    <a:pt x="37" y="48"/>
                  </a:cubicBezTo>
                  <a:cubicBezTo>
                    <a:pt x="37" y="45"/>
                    <a:pt x="40" y="47"/>
                    <a:pt x="41" y="45"/>
                  </a:cubicBezTo>
                  <a:cubicBezTo>
                    <a:pt x="41" y="45"/>
                    <a:pt x="43" y="47"/>
                    <a:pt x="45" y="47"/>
                  </a:cubicBezTo>
                  <a:cubicBezTo>
                    <a:pt x="45" y="48"/>
                    <a:pt x="45" y="42"/>
                    <a:pt x="43" y="42"/>
                  </a:cubicBezTo>
                  <a:cubicBezTo>
                    <a:pt x="40" y="42"/>
                    <a:pt x="38" y="42"/>
                    <a:pt x="38" y="42"/>
                  </a:cubicBezTo>
                  <a:cubicBezTo>
                    <a:pt x="38" y="36"/>
                    <a:pt x="38" y="36"/>
                    <a:pt x="38" y="36"/>
                  </a:cubicBezTo>
                  <a:cubicBezTo>
                    <a:pt x="52" y="36"/>
                    <a:pt x="52" y="36"/>
                    <a:pt x="52" y="36"/>
                  </a:cubicBezTo>
                  <a:cubicBezTo>
                    <a:pt x="51" y="34"/>
                    <a:pt x="51" y="31"/>
                    <a:pt x="54" y="34"/>
                  </a:cubicBezTo>
                  <a:cubicBezTo>
                    <a:pt x="55" y="38"/>
                    <a:pt x="57" y="31"/>
                    <a:pt x="58" y="31"/>
                  </a:cubicBezTo>
                  <a:cubicBezTo>
                    <a:pt x="63" y="38"/>
                    <a:pt x="58" y="42"/>
                    <a:pt x="63" y="41"/>
                  </a:cubicBezTo>
                  <a:cubicBezTo>
                    <a:pt x="66" y="47"/>
                    <a:pt x="69" y="44"/>
                    <a:pt x="72" y="45"/>
                  </a:cubicBezTo>
                  <a:cubicBezTo>
                    <a:pt x="76" y="47"/>
                    <a:pt x="75" y="41"/>
                    <a:pt x="81" y="39"/>
                  </a:cubicBezTo>
                  <a:cubicBezTo>
                    <a:pt x="87" y="39"/>
                    <a:pt x="83" y="34"/>
                    <a:pt x="87" y="33"/>
                  </a:cubicBezTo>
                  <a:cubicBezTo>
                    <a:pt x="92" y="30"/>
                    <a:pt x="90" y="27"/>
                    <a:pt x="87" y="28"/>
                  </a:cubicBezTo>
                  <a:cubicBezTo>
                    <a:pt x="84" y="30"/>
                    <a:pt x="84" y="19"/>
                    <a:pt x="81" y="14"/>
                  </a:cubicBezTo>
                  <a:cubicBezTo>
                    <a:pt x="78" y="10"/>
                    <a:pt x="86" y="13"/>
                    <a:pt x="92" y="16"/>
                  </a:cubicBezTo>
                  <a:cubicBezTo>
                    <a:pt x="99" y="20"/>
                    <a:pt x="93" y="11"/>
                    <a:pt x="98" y="13"/>
                  </a:cubicBezTo>
                  <a:cubicBezTo>
                    <a:pt x="102" y="13"/>
                    <a:pt x="113" y="8"/>
                    <a:pt x="111" y="2"/>
                  </a:cubicBezTo>
                  <a:cubicBezTo>
                    <a:pt x="111" y="2"/>
                    <a:pt x="113" y="2"/>
                    <a:pt x="115" y="2"/>
                  </a:cubicBezTo>
                  <a:cubicBezTo>
                    <a:pt x="116" y="0"/>
                    <a:pt x="118" y="3"/>
                    <a:pt x="116" y="6"/>
                  </a:cubicBezTo>
                  <a:cubicBezTo>
                    <a:pt x="115" y="11"/>
                    <a:pt x="122" y="10"/>
                    <a:pt x="119" y="16"/>
                  </a:cubicBezTo>
                  <a:cubicBezTo>
                    <a:pt x="119" y="19"/>
                    <a:pt x="119" y="19"/>
                    <a:pt x="118" y="25"/>
                  </a:cubicBezTo>
                  <a:cubicBezTo>
                    <a:pt x="116" y="31"/>
                    <a:pt x="119" y="28"/>
                    <a:pt x="119" y="33"/>
                  </a:cubicBezTo>
                  <a:cubicBezTo>
                    <a:pt x="119" y="38"/>
                    <a:pt x="125" y="42"/>
                    <a:pt x="127" y="41"/>
                  </a:cubicBezTo>
                  <a:cubicBezTo>
                    <a:pt x="130" y="39"/>
                    <a:pt x="128" y="38"/>
                    <a:pt x="131" y="38"/>
                  </a:cubicBezTo>
                  <a:cubicBezTo>
                    <a:pt x="134" y="39"/>
                    <a:pt x="136" y="34"/>
                    <a:pt x="139" y="33"/>
                  </a:cubicBezTo>
                  <a:cubicBezTo>
                    <a:pt x="142" y="33"/>
                    <a:pt x="140" y="34"/>
                    <a:pt x="145" y="34"/>
                  </a:cubicBezTo>
                  <a:cubicBezTo>
                    <a:pt x="146" y="33"/>
                    <a:pt x="151" y="38"/>
                    <a:pt x="150" y="33"/>
                  </a:cubicBezTo>
                  <a:cubicBezTo>
                    <a:pt x="148" y="30"/>
                    <a:pt x="148" y="28"/>
                    <a:pt x="151" y="30"/>
                  </a:cubicBezTo>
                  <a:cubicBezTo>
                    <a:pt x="153" y="31"/>
                    <a:pt x="157" y="25"/>
                    <a:pt x="157" y="28"/>
                  </a:cubicBezTo>
                  <a:cubicBezTo>
                    <a:pt x="157" y="30"/>
                    <a:pt x="159" y="28"/>
                    <a:pt x="160" y="30"/>
                  </a:cubicBezTo>
                  <a:cubicBezTo>
                    <a:pt x="162" y="33"/>
                    <a:pt x="163" y="33"/>
                    <a:pt x="165" y="31"/>
                  </a:cubicBezTo>
                  <a:cubicBezTo>
                    <a:pt x="166" y="28"/>
                    <a:pt x="166" y="33"/>
                    <a:pt x="169" y="30"/>
                  </a:cubicBezTo>
                  <a:cubicBezTo>
                    <a:pt x="171" y="28"/>
                    <a:pt x="169" y="31"/>
                    <a:pt x="172" y="31"/>
                  </a:cubicBezTo>
                  <a:cubicBezTo>
                    <a:pt x="175" y="31"/>
                    <a:pt x="177" y="24"/>
                    <a:pt x="179" y="20"/>
                  </a:cubicBezTo>
                  <a:cubicBezTo>
                    <a:pt x="182" y="16"/>
                    <a:pt x="182" y="16"/>
                    <a:pt x="183" y="14"/>
                  </a:cubicBezTo>
                  <a:cubicBezTo>
                    <a:pt x="185" y="11"/>
                    <a:pt x="183" y="11"/>
                    <a:pt x="185" y="10"/>
                  </a:cubicBezTo>
                  <a:cubicBezTo>
                    <a:pt x="185" y="10"/>
                    <a:pt x="186" y="13"/>
                    <a:pt x="186" y="14"/>
                  </a:cubicBezTo>
                  <a:cubicBezTo>
                    <a:pt x="188" y="16"/>
                    <a:pt x="188" y="14"/>
                    <a:pt x="188" y="16"/>
                  </a:cubicBezTo>
                  <a:cubicBezTo>
                    <a:pt x="188" y="19"/>
                    <a:pt x="188" y="24"/>
                    <a:pt x="189" y="25"/>
                  </a:cubicBezTo>
                  <a:cubicBezTo>
                    <a:pt x="189" y="25"/>
                    <a:pt x="189" y="27"/>
                    <a:pt x="189" y="28"/>
                  </a:cubicBezTo>
                  <a:cubicBezTo>
                    <a:pt x="189" y="30"/>
                    <a:pt x="191" y="30"/>
                    <a:pt x="191" y="31"/>
                  </a:cubicBezTo>
                  <a:cubicBezTo>
                    <a:pt x="191" y="33"/>
                    <a:pt x="191" y="31"/>
                    <a:pt x="192" y="33"/>
                  </a:cubicBezTo>
                  <a:cubicBezTo>
                    <a:pt x="192" y="34"/>
                    <a:pt x="192" y="36"/>
                    <a:pt x="194" y="36"/>
                  </a:cubicBezTo>
                  <a:cubicBezTo>
                    <a:pt x="197" y="34"/>
                    <a:pt x="198" y="42"/>
                    <a:pt x="197" y="44"/>
                  </a:cubicBezTo>
                  <a:cubicBezTo>
                    <a:pt x="192" y="44"/>
                    <a:pt x="192" y="52"/>
                    <a:pt x="188" y="53"/>
                  </a:cubicBezTo>
                  <a:cubicBezTo>
                    <a:pt x="183" y="55"/>
                    <a:pt x="186" y="56"/>
                    <a:pt x="185" y="59"/>
                  </a:cubicBezTo>
                  <a:cubicBezTo>
                    <a:pt x="182" y="62"/>
                    <a:pt x="189" y="56"/>
                    <a:pt x="188" y="62"/>
                  </a:cubicBezTo>
                  <a:cubicBezTo>
                    <a:pt x="185" y="67"/>
                    <a:pt x="189" y="59"/>
                    <a:pt x="191" y="64"/>
                  </a:cubicBezTo>
                  <a:cubicBezTo>
                    <a:pt x="191" y="69"/>
                    <a:pt x="188" y="53"/>
                    <a:pt x="195" y="55"/>
                  </a:cubicBezTo>
                  <a:cubicBezTo>
                    <a:pt x="203" y="56"/>
                    <a:pt x="200" y="53"/>
                    <a:pt x="206" y="55"/>
                  </a:cubicBezTo>
                  <a:cubicBezTo>
                    <a:pt x="214" y="58"/>
                    <a:pt x="204" y="62"/>
                    <a:pt x="206" y="67"/>
                  </a:cubicBezTo>
                  <a:cubicBezTo>
                    <a:pt x="207" y="70"/>
                    <a:pt x="209" y="59"/>
                    <a:pt x="217" y="59"/>
                  </a:cubicBezTo>
                  <a:cubicBezTo>
                    <a:pt x="223" y="59"/>
                    <a:pt x="223" y="62"/>
                    <a:pt x="226" y="62"/>
                  </a:cubicBezTo>
                  <a:cubicBezTo>
                    <a:pt x="229" y="62"/>
                    <a:pt x="229" y="66"/>
                    <a:pt x="235" y="67"/>
                  </a:cubicBezTo>
                  <a:cubicBezTo>
                    <a:pt x="241" y="69"/>
                    <a:pt x="238" y="70"/>
                    <a:pt x="241" y="73"/>
                  </a:cubicBezTo>
                  <a:cubicBezTo>
                    <a:pt x="242" y="75"/>
                    <a:pt x="238" y="81"/>
                    <a:pt x="239" y="83"/>
                  </a:cubicBezTo>
                  <a:cubicBezTo>
                    <a:pt x="241" y="84"/>
                    <a:pt x="245" y="75"/>
                    <a:pt x="250" y="76"/>
                  </a:cubicBezTo>
                  <a:cubicBezTo>
                    <a:pt x="255" y="78"/>
                    <a:pt x="261" y="81"/>
                    <a:pt x="270" y="80"/>
                  </a:cubicBezTo>
                  <a:cubicBezTo>
                    <a:pt x="277" y="78"/>
                    <a:pt x="281" y="83"/>
                    <a:pt x="287" y="87"/>
                  </a:cubicBezTo>
                  <a:cubicBezTo>
                    <a:pt x="293" y="94"/>
                    <a:pt x="288" y="94"/>
                    <a:pt x="297" y="100"/>
                  </a:cubicBezTo>
                  <a:cubicBezTo>
                    <a:pt x="306" y="106"/>
                    <a:pt x="306" y="100"/>
                    <a:pt x="311" y="104"/>
                  </a:cubicBezTo>
                  <a:cubicBezTo>
                    <a:pt x="316" y="108"/>
                    <a:pt x="316" y="114"/>
                    <a:pt x="317" y="123"/>
                  </a:cubicBezTo>
                  <a:cubicBezTo>
                    <a:pt x="319" y="133"/>
                    <a:pt x="316" y="137"/>
                    <a:pt x="308" y="148"/>
                  </a:cubicBezTo>
                  <a:cubicBezTo>
                    <a:pt x="302" y="161"/>
                    <a:pt x="300" y="156"/>
                    <a:pt x="296" y="168"/>
                  </a:cubicBezTo>
                  <a:cubicBezTo>
                    <a:pt x="291" y="179"/>
                    <a:pt x="290" y="184"/>
                    <a:pt x="287" y="178"/>
                  </a:cubicBezTo>
                  <a:cubicBezTo>
                    <a:pt x="284" y="171"/>
                    <a:pt x="284" y="192"/>
                    <a:pt x="284" y="198"/>
                  </a:cubicBezTo>
                  <a:cubicBezTo>
                    <a:pt x="282" y="204"/>
                    <a:pt x="287" y="206"/>
                    <a:pt x="284" y="213"/>
                  </a:cubicBezTo>
                  <a:cubicBezTo>
                    <a:pt x="281" y="221"/>
                    <a:pt x="284" y="229"/>
                    <a:pt x="281" y="232"/>
                  </a:cubicBezTo>
                  <a:cubicBezTo>
                    <a:pt x="276" y="234"/>
                    <a:pt x="281" y="240"/>
                    <a:pt x="276" y="249"/>
                  </a:cubicBezTo>
                  <a:cubicBezTo>
                    <a:pt x="271" y="259"/>
                    <a:pt x="265" y="262"/>
                    <a:pt x="268" y="268"/>
                  </a:cubicBezTo>
                  <a:cubicBezTo>
                    <a:pt x="270" y="273"/>
                    <a:pt x="259" y="276"/>
                    <a:pt x="261" y="279"/>
                  </a:cubicBezTo>
                  <a:cubicBezTo>
                    <a:pt x="262" y="282"/>
                    <a:pt x="256" y="280"/>
                    <a:pt x="250" y="282"/>
                  </a:cubicBezTo>
                  <a:cubicBezTo>
                    <a:pt x="242" y="283"/>
                    <a:pt x="247" y="280"/>
                    <a:pt x="241" y="282"/>
                  </a:cubicBezTo>
                  <a:cubicBezTo>
                    <a:pt x="236" y="283"/>
                    <a:pt x="238" y="288"/>
                    <a:pt x="223" y="294"/>
                  </a:cubicBezTo>
                  <a:cubicBezTo>
                    <a:pt x="218" y="296"/>
                    <a:pt x="209" y="304"/>
                    <a:pt x="209" y="311"/>
                  </a:cubicBezTo>
                  <a:cubicBezTo>
                    <a:pt x="207" y="321"/>
                    <a:pt x="210" y="329"/>
                    <a:pt x="207" y="336"/>
                  </a:cubicBezTo>
                  <a:cubicBezTo>
                    <a:pt x="203" y="343"/>
                    <a:pt x="203" y="338"/>
                    <a:pt x="198" y="349"/>
                  </a:cubicBezTo>
                  <a:cubicBezTo>
                    <a:pt x="194" y="358"/>
                    <a:pt x="192" y="366"/>
                    <a:pt x="186" y="371"/>
                  </a:cubicBezTo>
                  <a:cubicBezTo>
                    <a:pt x="179" y="377"/>
                    <a:pt x="179" y="377"/>
                    <a:pt x="175" y="385"/>
                  </a:cubicBezTo>
                  <a:cubicBezTo>
                    <a:pt x="175" y="389"/>
                    <a:pt x="171" y="388"/>
                    <a:pt x="168" y="39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0" name="Freeform 291">
              <a:extLst>
                <a:ext uri="{FF2B5EF4-FFF2-40B4-BE49-F238E27FC236}">
                  <a16:creationId xmlns:a16="http://schemas.microsoft.com/office/drawing/2014/main" id="{51188E73-7465-55F7-E5ED-0F0BE34274D0}"/>
                </a:ext>
              </a:extLst>
            </p:cNvPr>
            <p:cNvSpPr>
              <a:spLocks/>
            </p:cNvSpPr>
            <p:nvPr/>
          </p:nvSpPr>
          <p:spPr bwMode="auto">
            <a:xfrm>
              <a:off x="3701483" y="5064513"/>
              <a:ext cx="7980" cy="9713"/>
            </a:xfrm>
            <a:custGeom>
              <a:avLst/>
              <a:gdLst/>
              <a:ahLst/>
              <a:cxnLst>
                <a:cxn ang="0">
                  <a:pos x="0" y="0"/>
                </a:cxn>
                <a:cxn ang="0">
                  <a:pos x="1" y="3"/>
                </a:cxn>
                <a:cxn ang="0">
                  <a:pos x="0" y="0"/>
                </a:cxn>
              </a:cxnLst>
              <a:rect l="0" t="0" r="r" b="b"/>
              <a:pathLst>
                <a:path w="3" h="3">
                  <a:moveTo>
                    <a:pt x="0" y="0"/>
                  </a:moveTo>
                  <a:cubicBezTo>
                    <a:pt x="1" y="0"/>
                    <a:pt x="3" y="3"/>
                    <a:pt x="1" y="3"/>
                  </a:cubicBezTo>
                  <a:cubicBezTo>
                    <a:pt x="1" y="3"/>
                    <a:pt x="0" y="2"/>
                    <a:pt x="0"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1" name="Freeform 292">
              <a:extLst>
                <a:ext uri="{FF2B5EF4-FFF2-40B4-BE49-F238E27FC236}">
                  <a16:creationId xmlns:a16="http://schemas.microsoft.com/office/drawing/2014/main" id="{563CA925-4CD5-D7FC-2DCE-A200A98EDA65}"/>
                </a:ext>
              </a:extLst>
            </p:cNvPr>
            <p:cNvSpPr>
              <a:spLocks/>
            </p:cNvSpPr>
            <p:nvPr/>
          </p:nvSpPr>
          <p:spPr bwMode="auto">
            <a:xfrm>
              <a:off x="3701483" y="5111462"/>
              <a:ext cx="11172" cy="12952"/>
            </a:xfrm>
            <a:custGeom>
              <a:avLst/>
              <a:gdLst/>
              <a:ahLst/>
              <a:cxnLst>
                <a:cxn ang="0">
                  <a:pos x="3" y="1"/>
                </a:cxn>
                <a:cxn ang="0">
                  <a:pos x="3" y="4"/>
                </a:cxn>
                <a:cxn ang="0">
                  <a:pos x="3" y="1"/>
                </a:cxn>
              </a:cxnLst>
              <a:rect l="0" t="0" r="r" b="b"/>
              <a:pathLst>
                <a:path w="4" h="4">
                  <a:moveTo>
                    <a:pt x="3" y="1"/>
                  </a:moveTo>
                  <a:cubicBezTo>
                    <a:pt x="4" y="0"/>
                    <a:pt x="3" y="3"/>
                    <a:pt x="3" y="4"/>
                  </a:cubicBezTo>
                  <a:cubicBezTo>
                    <a:pt x="1" y="4"/>
                    <a:pt x="0" y="3"/>
                    <a:pt x="3"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2" name="Freeform 293">
              <a:extLst>
                <a:ext uri="{FF2B5EF4-FFF2-40B4-BE49-F238E27FC236}">
                  <a16:creationId xmlns:a16="http://schemas.microsoft.com/office/drawing/2014/main" id="{72807708-9EE3-AA56-A182-78040B7F2339}"/>
                </a:ext>
              </a:extLst>
            </p:cNvPr>
            <p:cNvSpPr>
              <a:spLocks/>
            </p:cNvSpPr>
            <p:nvPr/>
          </p:nvSpPr>
          <p:spPr bwMode="auto">
            <a:xfrm>
              <a:off x="3695100" y="5114700"/>
              <a:ext cx="7980" cy="14570"/>
            </a:xfrm>
            <a:custGeom>
              <a:avLst/>
              <a:gdLst/>
              <a:ahLst/>
              <a:cxnLst>
                <a:cxn ang="0">
                  <a:pos x="3" y="5"/>
                </a:cxn>
                <a:cxn ang="0">
                  <a:pos x="2" y="2"/>
                </a:cxn>
                <a:cxn ang="0">
                  <a:pos x="3" y="2"/>
                </a:cxn>
                <a:cxn ang="0">
                  <a:pos x="3" y="5"/>
                </a:cxn>
              </a:cxnLst>
              <a:rect l="0" t="0" r="r" b="b"/>
              <a:pathLst>
                <a:path w="3" h="5">
                  <a:moveTo>
                    <a:pt x="3" y="5"/>
                  </a:moveTo>
                  <a:cubicBezTo>
                    <a:pt x="0" y="5"/>
                    <a:pt x="2" y="3"/>
                    <a:pt x="2" y="2"/>
                  </a:cubicBezTo>
                  <a:cubicBezTo>
                    <a:pt x="2" y="2"/>
                    <a:pt x="2" y="0"/>
                    <a:pt x="3" y="2"/>
                  </a:cubicBezTo>
                  <a:cubicBezTo>
                    <a:pt x="3" y="3"/>
                    <a:pt x="3" y="5"/>
                    <a:pt x="3"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3" name="Freeform 294">
              <a:extLst>
                <a:ext uri="{FF2B5EF4-FFF2-40B4-BE49-F238E27FC236}">
                  <a16:creationId xmlns:a16="http://schemas.microsoft.com/office/drawing/2014/main" id="{A2952BFB-9143-7320-11B0-6E5A463562D5}"/>
                </a:ext>
              </a:extLst>
            </p:cNvPr>
            <p:cNvSpPr>
              <a:spLocks/>
            </p:cNvSpPr>
            <p:nvPr/>
          </p:nvSpPr>
          <p:spPr bwMode="auto">
            <a:xfrm>
              <a:off x="3675946" y="5138984"/>
              <a:ext cx="9577" cy="9713"/>
            </a:xfrm>
            <a:custGeom>
              <a:avLst/>
              <a:gdLst/>
              <a:ahLst/>
              <a:cxnLst>
                <a:cxn ang="0">
                  <a:pos x="2" y="3"/>
                </a:cxn>
                <a:cxn ang="0">
                  <a:pos x="2" y="0"/>
                </a:cxn>
                <a:cxn ang="0">
                  <a:pos x="2" y="3"/>
                </a:cxn>
              </a:cxnLst>
              <a:rect l="0" t="0" r="r" b="b"/>
              <a:pathLst>
                <a:path w="3" h="3">
                  <a:moveTo>
                    <a:pt x="2" y="3"/>
                  </a:moveTo>
                  <a:cubicBezTo>
                    <a:pt x="0" y="3"/>
                    <a:pt x="2" y="0"/>
                    <a:pt x="2" y="0"/>
                  </a:cubicBezTo>
                  <a:cubicBezTo>
                    <a:pt x="3" y="0"/>
                    <a:pt x="2" y="3"/>
                    <a:pt x="2"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4" name="Freeform 295">
              <a:extLst>
                <a:ext uri="{FF2B5EF4-FFF2-40B4-BE49-F238E27FC236}">
                  <a16:creationId xmlns:a16="http://schemas.microsoft.com/office/drawing/2014/main" id="{AC7E812C-C6A1-AE94-9182-8A14D23CFF6C}"/>
                </a:ext>
              </a:extLst>
            </p:cNvPr>
            <p:cNvSpPr>
              <a:spLocks/>
            </p:cNvSpPr>
            <p:nvPr/>
          </p:nvSpPr>
          <p:spPr bwMode="auto">
            <a:xfrm>
              <a:off x="3682331" y="5148697"/>
              <a:ext cx="9577" cy="9713"/>
            </a:xfrm>
            <a:custGeom>
              <a:avLst/>
              <a:gdLst/>
              <a:ahLst/>
              <a:cxnLst>
                <a:cxn ang="0">
                  <a:pos x="1" y="3"/>
                </a:cxn>
                <a:cxn ang="0">
                  <a:pos x="3" y="1"/>
                </a:cxn>
                <a:cxn ang="0">
                  <a:pos x="1" y="3"/>
                </a:cxn>
              </a:cxnLst>
              <a:rect l="0" t="0" r="r" b="b"/>
              <a:pathLst>
                <a:path w="3" h="3">
                  <a:moveTo>
                    <a:pt x="1" y="3"/>
                  </a:moveTo>
                  <a:cubicBezTo>
                    <a:pt x="0" y="3"/>
                    <a:pt x="3" y="0"/>
                    <a:pt x="3" y="1"/>
                  </a:cubicBezTo>
                  <a:cubicBezTo>
                    <a:pt x="3" y="1"/>
                    <a:pt x="3" y="3"/>
                    <a:pt x="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5" name="Freeform 296">
              <a:extLst>
                <a:ext uri="{FF2B5EF4-FFF2-40B4-BE49-F238E27FC236}">
                  <a16:creationId xmlns:a16="http://schemas.microsoft.com/office/drawing/2014/main" id="{4678422E-82CF-E1ED-859E-0630C564B282}"/>
                </a:ext>
              </a:extLst>
            </p:cNvPr>
            <p:cNvSpPr>
              <a:spLocks/>
            </p:cNvSpPr>
            <p:nvPr/>
          </p:nvSpPr>
          <p:spPr bwMode="auto">
            <a:xfrm>
              <a:off x="3682331" y="5142222"/>
              <a:ext cx="9577" cy="6475"/>
            </a:xfrm>
            <a:custGeom>
              <a:avLst/>
              <a:gdLst/>
              <a:ahLst/>
              <a:cxnLst>
                <a:cxn ang="0">
                  <a:pos x="1" y="2"/>
                </a:cxn>
                <a:cxn ang="0">
                  <a:pos x="3" y="0"/>
                </a:cxn>
                <a:cxn ang="0">
                  <a:pos x="1" y="2"/>
                </a:cxn>
              </a:cxnLst>
              <a:rect l="0" t="0" r="r" b="b"/>
              <a:pathLst>
                <a:path w="3" h="2">
                  <a:moveTo>
                    <a:pt x="1" y="2"/>
                  </a:moveTo>
                  <a:cubicBezTo>
                    <a:pt x="0" y="2"/>
                    <a:pt x="1" y="0"/>
                    <a:pt x="3" y="0"/>
                  </a:cubicBezTo>
                  <a:cubicBezTo>
                    <a:pt x="1" y="2"/>
                    <a:pt x="1" y="2"/>
                    <a:pt x="1"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6" name="Freeform 297">
              <a:extLst>
                <a:ext uri="{FF2B5EF4-FFF2-40B4-BE49-F238E27FC236}">
                  <a16:creationId xmlns:a16="http://schemas.microsoft.com/office/drawing/2014/main" id="{8DCA9A22-ACC5-1B30-B828-F1489B35F61C}"/>
                </a:ext>
              </a:extLst>
            </p:cNvPr>
            <p:cNvSpPr>
              <a:spLocks/>
            </p:cNvSpPr>
            <p:nvPr/>
          </p:nvSpPr>
          <p:spPr bwMode="auto">
            <a:xfrm>
              <a:off x="3703080" y="5104986"/>
              <a:ext cx="9577" cy="9713"/>
            </a:xfrm>
            <a:custGeom>
              <a:avLst/>
              <a:gdLst/>
              <a:ahLst/>
              <a:cxnLst>
                <a:cxn ang="0">
                  <a:pos x="0" y="2"/>
                </a:cxn>
                <a:cxn ang="0">
                  <a:pos x="3" y="2"/>
                </a:cxn>
                <a:cxn ang="0">
                  <a:pos x="0" y="2"/>
                </a:cxn>
              </a:cxnLst>
              <a:rect l="0" t="0" r="r" b="b"/>
              <a:pathLst>
                <a:path w="3" h="3">
                  <a:moveTo>
                    <a:pt x="0" y="2"/>
                  </a:moveTo>
                  <a:cubicBezTo>
                    <a:pt x="0" y="2"/>
                    <a:pt x="2" y="0"/>
                    <a:pt x="3" y="2"/>
                  </a:cubicBezTo>
                  <a:cubicBezTo>
                    <a:pt x="3" y="2"/>
                    <a:pt x="0" y="3"/>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7" name="Freeform 298">
              <a:extLst>
                <a:ext uri="{FF2B5EF4-FFF2-40B4-BE49-F238E27FC236}">
                  <a16:creationId xmlns:a16="http://schemas.microsoft.com/office/drawing/2014/main" id="{0389B95B-3147-38AC-F9A7-AA2779864360}"/>
                </a:ext>
              </a:extLst>
            </p:cNvPr>
            <p:cNvSpPr>
              <a:spLocks/>
            </p:cNvSpPr>
            <p:nvPr/>
          </p:nvSpPr>
          <p:spPr bwMode="auto">
            <a:xfrm>
              <a:off x="2895478" y="4834623"/>
              <a:ext cx="151625" cy="79329"/>
            </a:xfrm>
            <a:custGeom>
              <a:avLst/>
              <a:gdLst/>
              <a:ahLst/>
              <a:cxnLst>
                <a:cxn ang="0">
                  <a:pos x="46" y="10"/>
                </a:cxn>
                <a:cxn ang="0">
                  <a:pos x="36" y="2"/>
                </a:cxn>
                <a:cxn ang="0">
                  <a:pos x="31" y="0"/>
                </a:cxn>
                <a:cxn ang="0">
                  <a:pos x="25" y="3"/>
                </a:cxn>
                <a:cxn ang="0">
                  <a:pos x="16" y="10"/>
                </a:cxn>
                <a:cxn ang="0">
                  <a:pos x="13" y="6"/>
                </a:cxn>
                <a:cxn ang="0">
                  <a:pos x="11" y="5"/>
                </a:cxn>
                <a:cxn ang="0">
                  <a:pos x="10" y="6"/>
                </a:cxn>
                <a:cxn ang="0">
                  <a:pos x="8" y="6"/>
                </a:cxn>
                <a:cxn ang="0">
                  <a:pos x="8" y="5"/>
                </a:cxn>
                <a:cxn ang="0">
                  <a:pos x="7" y="3"/>
                </a:cxn>
                <a:cxn ang="0">
                  <a:pos x="5" y="2"/>
                </a:cxn>
                <a:cxn ang="0">
                  <a:pos x="4" y="0"/>
                </a:cxn>
                <a:cxn ang="0">
                  <a:pos x="2" y="6"/>
                </a:cxn>
                <a:cxn ang="0">
                  <a:pos x="4" y="8"/>
                </a:cxn>
                <a:cxn ang="0">
                  <a:pos x="2" y="11"/>
                </a:cxn>
                <a:cxn ang="0">
                  <a:pos x="2" y="16"/>
                </a:cxn>
                <a:cxn ang="0">
                  <a:pos x="4" y="14"/>
                </a:cxn>
                <a:cxn ang="0">
                  <a:pos x="11" y="16"/>
                </a:cxn>
                <a:cxn ang="0">
                  <a:pos x="13" y="17"/>
                </a:cxn>
                <a:cxn ang="0">
                  <a:pos x="14" y="19"/>
                </a:cxn>
                <a:cxn ang="0">
                  <a:pos x="16" y="19"/>
                </a:cxn>
                <a:cxn ang="0">
                  <a:pos x="17" y="19"/>
                </a:cxn>
                <a:cxn ang="0">
                  <a:pos x="19" y="24"/>
                </a:cxn>
                <a:cxn ang="0">
                  <a:pos x="22" y="24"/>
                </a:cxn>
                <a:cxn ang="0">
                  <a:pos x="23" y="22"/>
                </a:cxn>
                <a:cxn ang="0">
                  <a:pos x="25" y="19"/>
                </a:cxn>
                <a:cxn ang="0">
                  <a:pos x="22" y="16"/>
                </a:cxn>
                <a:cxn ang="0">
                  <a:pos x="22" y="14"/>
                </a:cxn>
                <a:cxn ang="0">
                  <a:pos x="28" y="10"/>
                </a:cxn>
                <a:cxn ang="0">
                  <a:pos x="28" y="8"/>
                </a:cxn>
                <a:cxn ang="0">
                  <a:pos x="31" y="6"/>
                </a:cxn>
                <a:cxn ang="0">
                  <a:pos x="37" y="11"/>
                </a:cxn>
                <a:cxn ang="0">
                  <a:pos x="39" y="13"/>
                </a:cxn>
                <a:cxn ang="0">
                  <a:pos x="40" y="13"/>
                </a:cxn>
                <a:cxn ang="0">
                  <a:pos x="39" y="17"/>
                </a:cxn>
                <a:cxn ang="0">
                  <a:pos x="42" y="24"/>
                </a:cxn>
                <a:cxn ang="0">
                  <a:pos x="43" y="19"/>
                </a:cxn>
                <a:cxn ang="0">
                  <a:pos x="46" y="20"/>
                </a:cxn>
                <a:cxn ang="0">
                  <a:pos x="48" y="17"/>
                </a:cxn>
                <a:cxn ang="0">
                  <a:pos x="46" y="10"/>
                </a:cxn>
              </a:cxnLst>
              <a:rect l="0" t="0" r="r" b="b"/>
              <a:pathLst>
                <a:path w="49" h="25">
                  <a:moveTo>
                    <a:pt x="46" y="10"/>
                  </a:moveTo>
                  <a:cubicBezTo>
                    <a:pt x="43" y="6"/>
                    <a:pt x="40" y="2"/>
                    <a:pt x="36" y="2"/>
                  </a:cubicBezTo>
                  <a:cubicBezTo>
                    <a:pt x="31" y="3"/>
                    <a:pt x="36" y="2"/>
                    <a:pt x="31" y="0"/>
                  </a:cubicBezTo>
                  <a:cubicBezTo>
                    <a:pt x="26" y="0"/>
                    <a:pt x="29" y="2"/>
                    <a:pt x="25" y="3"/>
                  </a:cubicBezTo>
                  <a:cubicBezTo>
                    <a:pt x="16" y="8"/>
                    <a:pt x="23" y="6"/>
                    <a:pt x="16" y="10"/>
                  </a:cubicBezTo>
                  <a:cubicBezTo>
                    <a:pt x="14" y="10"/>
                    <a:pt x="13" y="8"/>
                    <a:pt x="13" y="6"/>
                  </a:cubicBezTo>
                  <a:cubicBezTo>
                    <a:pt x="11" y="5"/>
                    <a:pt x="11" y="6"/>
                    <a:pt x="11" y="5"/>
                  </a:cubicBezTo>
                  <a:cubicBezTo>
                    <a:pt x="11" y="5"/>
                    <a:pt x="10" y="5"/>
                    <a:pt x="10" y="6"/>
                  </a:cubicBezTo>
                  <a:cubicBezTo>
                    <a:pt x="10" y="8"/>
                    <a:pt x="8" y="6"/>
                    <a:pt x="8" y="6"/>
                  </a:cubicBezTo>
                  <a:cubicBezTo>
                    <a:pt x="8" y="5"/>
                    <a:pt x="8" y="5"/>
                    <a:pt x="8" y="5"/>
                  </a:cubicBezTo>
                  <a:cubicBezTo>
                    <a:pt x="8" y="3"/>
                    <a:pt x="7" y="5"/>
                    <a:pt x="7" y="3"/>
                  </a:cubicBezTo>
                  <a:cubicBezTo>
                    <a:pt x="7" y="2"/>
                    <a:pt x="7" y="2"/>
                    <a:pt x="5" y="2"/>
                  </a:cubicBezTo>
                  <a:cubicBezTo>
                    <a:pt x="4" y="2"/>
                    <a:pt x="4" y="0"/>
                    <a:pt x="4" y="0"/>
                  </a:cubicBezTo>
                  <a:cubicBezTo>
                    <a:pt x="2" y="0"/>
                    <a:pt x="2" y="3"/>
                    <a:pt x="2" y="6"/>
                  </a:cubicBezTo>
                  <a:cubicBezTo>
                    <a:pt x="2" y="6"/>
                    <a:pt x="5" y="6"/>
                    <a:pt x="4" y="8"/>
                  </a:cubicBezTo>
                  <a:cubicBezTo>
                    <a:pt x="2" y="10"/>
                    <a:pt x="4" y="10"/>
                    <a:pt x="2" y="11"/>
                  </a:cubicBezTo>
                  <a:cubicBezTo>
                    <a:pt x="2" y="13"/>
                    <a:pt x="0" y="13"/>
                    <a:pt x="2" y="16"/>
                  </a:cubicBezTo>
                  <a:cubicBezTo>
                    <a:pt x="2" y="14"/>
                    <a:pt x="4" y="13"/>
                    <a:pt x="4" y="14"/>
                  </a:cubicBezTo>
                  <a:cubicBezTo>
                    <a:pt x="8" y="14"/>
                    <a:pt x="11" y="16"/>
                    <a:pt x="11" y="16"/>
                  </a:cubicBezTo>
                  <a:cubicBezTo>
                    <a:pt x="13" y="14"/>
                    <a:pt x="11" y="16"/>
                    <a:pt x="13" y="17"/>
                  </a:cubicBezTo>
                  <a:cubicBezTo>
                    <a:pt x="13" y="17"/>
                    <a:pt x="13" y="19"/>
                    <a:pt x="14" y="19"/>
                  </a:cubicBezTo>
                  <a:cubicBezTo>
                    <a:pt x="16" y="20"/>
                    <a:pt x="16" y="20"/>
                    <a:pt x="16" y="19"/>
                  </a:cubicBezTo>
                  <a:cubicBezTo>
                    <a:pt x="16" y="17"/>
                    <a:pt x="17" y="17"/>
                    <a:pt x="17" y="19"/>
                  </a:cubicBezTo>
                  <a:cubicBezTo>
                    <a:pt x="17" y="19"/>
                    <a:pt x="19" y="22"/>
                    <a:pt x="19" y="24"/>
                  </a:cubicBezTo>
                  <a:cubicBezTo>
                    <a:pt x="17" y="25"/>
                    <a:pt x="20" y="24"/>
                    <a:pt x="22" y="24"/>
                  </a:cubicBezTo>
                  <a:cubicBezTo>
                    <a:pt x="23" y="24"/>
                    <a:pt x="22" y="22"/>
                    <a:pt x="23" y="22"/>
                  </a:cubicBezTo>
                  <a:cubicBezTo>
                    <a:pt x="25" y="22"/>
                    <a:pt x="26" y="22"/>
                    <a:pt x="25" y="19"/>
                  </a:cubicBezTo>
                  <a:cubicBezTo>
                    <a:pt x="22" y="16"/>
                    <a:pt x="23" y="16"/>
                    <a:pt x="22" y="16"/>
                  </a:cubicBezTo>
                  <a:cubicBezTo>
                    <a:pt x="22" y="16"/>
                    <a:pt x="20" y="14"/>
                    <a:pt x="22" y="14"/>
                  </a:cubicBezTo>
                  <a:cubicBezTo>
                    <a:pt x="26" y="13"/>
                    <a:pt x="26" y="11"/>
                    <a:pt x="28" y="10"/>
                  </a:cubicBezTo>
                  <a:cubicBezTo>
                    <a:pt x="28" y="10"/>
                    <a:pt x="26" y="8"/>
                    <a:pt x="28" y="8"/>
                  </a:cubicBezTo>
                  <a:cubicBezTo>
                    <a:pt x="29" y="8"/>
                    <a:pt x="29" y="6"/>
                    <a:pt x="31" y="6"/>
                  </a:cubicBezTo>
                  <a:cubicBezTo>
                    <a:pt x="34" y="6"/>
                    <a:pt x="37" y="10"/>
                    <a:pt x="37" y="11"/>
                  </a:cubicBezTo>
                  <a:cubicBezTo>
                    <a:pt x="37" y="11"/>
                    <a:pt x="37" y="13"/>
                    <a:pt x="39" y="13"/>
                  </a:cubicBezTo>
                  <a:cubicBezTo>
                    <a:pt x="39" y="11"/>
                    <a:pt x="39" y="13"/>
                    <a:pt x="40" y="13"/>
                  </a:cubicBezTo>
                  <a:cubicBezTo>
                    <a:pt x="40" y="11"/>
                    <a:pt x="37" y="16"/>
                    <a:pt x="39" y="17"/>
                  </a:cubicBezTo>
                  <a:cubicBezTo>
                    <a:pt x="40" y="19"/>
                    <a:pt x="40" y="22"/>
                    <a:pt x="42" y="24"/>
                  </a:cubicBezTo>
                  <a:cubicBezTo>
                    <a:pt x="43" y="20"/>
                    <a:pt x="42" y="22"/>
                    <a:pt x="43" y="19"/>
                  </a:cubicBezTo>
                  <a:cubicBezTo>
                    <a:pt x="43" y="19"/>
                    <a:pt x="45" y="22"/>
                    <a:pt x="46" y="20"/>
                  </a:cubicBezTo>
                  <a:cubicBezTo>
                    <a:pt x="48" y="19"/>
                    <a:pt x="46" y="17"/>
                    <a:pt x="48" y="17"/>
                  </a:cubicBezTo>
                  <a:cubicBezTo>
                    <a:pt x="49" y="17"/>
                    <a:pt x="45" y="13"/>
                    <a:pt x="46" y="1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8" name="Freeform 299">
              <a:extLst>
                <a:ext uri="{FF2B5EF4-FFF2-40B4-BE49-F238E27FC236}">
                  <a16:creationId xmlns:a16="http://schemas.microsoft.com/office/drawing/2014/main" id="{79178F0F-1454-B92C-85BF-5D819C1A5216}"/>
                </a:ext>
              </a:extLst>
            </p:cNvPr>
            <p:cNvSpPr>
              <a:spLocks/>
            </p:cNvSpPr>
            <p:nvPr/>
          </p:nvSpPr>
          <p:spPr bwMode="auto">
            <a:xfrm>
              <a:off x="2930592" y="4894524"/>
              <a:ext cx="7980" cy="16190"/>
            </a:xfrm>
            <a:custGeom>
              <a:avLst/>
              <a:gdLst/>
              <a:ahLst/>
              <a:cxnLst>
                <a:cxn ang="0">
                  <a:pos x="2" y="3"/>
                </a:cxn>
                <a:cxn ang="0">
                  <a:pos x="0" y="2"/>
                </a:cxn>
                <a:cxn ang="0">
                  <a:pos x="2" y="3"/>
                </a:cxn>
                <a:cxn ang="0">
                  <a:pos x="2" y="3"/>
                </a:cxn>
              </a:cxnLst>
              <a:rect l="0" t="0" r="r" b="b"/>
              <a:pathLst>
                <a:path w="3" h="5">
                  <a:moveTo>
                    <a:pt x="2" y="3"/>
                  </a:moveTo>
                  <a:cubicBezTo>
                    <a:pt x="0" y="3"/>
                    <a:pt x="0" y="2"/>
                    <a:pt x="0" y="2"/>
                  </a:cubicBezTo>
                  <a:cubicBezTo>
                    <a:pt x="2" y="0"/>
                    <a:pt x="2" y="2"/>
                    <a:pt x="2" y="3"/>
                  </a:cubicBezTo>
                  <a:cubicBezTo>
                    <a:pt x="3" y="3"/>
                    <a:pt x="3" y="5"/>
                    <a:pt x="2"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89" name="Freeform 300">
              <a:extLst>
                <a:ext uri="{FF2B5EF4-FFF2-40B4-BE49-F238E27FC236}">
                  <a16:creationId xmlns:a16="http://schemas.microsoft.com/office/drawing/2014/main" id="{EB23D1DF-455E-F8D5-333D-7DA9E3F1853F}"/>
                </a:ext>
              </a:extLst>
            </p:cNvPr>
            <p:cNvSpPr>
              <a:spLocks/>
            </p:cNvSpPr>
            <p:nvPr/>
          </p:nvSpPr>
          <p:spPr bwMode="auto">
            <a:xfrm>
              <a:off x="3000818" y="4868620"/>
              <a:ext cx="6384" cy="9713"/>
            </a:xfrm>
            <a:custGeom>
              <a:avLst/>
              <a:gdLst/>
              <a:ahLst/>
              <a:cxnLst>
                <a:cxn ang="0">
                  <a:pos x="0" y="3"/>
                </a:cxn>
                <a:cxn ang="0">
                  <a:pos x="2" y="0"/>
                </a:cxn>
                <a:cxn ang="0">
                  <a:pos x="0" y="3"/>
                </a:cxn>
              </a:cxnLst>
              <a:rect l="0" t="0" r="r" b="b"/>
              <a:pathLst>
                <a:path w="2" h="3">
                  <a:moveTo>
                    <a:pt x="0" y="3"/>
                  </a:moveTo>
                  <a:cubicBezTo>
                    <a:pt x="0" y="2"/>
                    <a:pt x="0" y="0"/>
                    <a:pt x="2" y="0"/>
                  </a:cubicBezTo>
                  <a:cubicBezTo>
                    <a:pt x="2" y="2"/>
                    <a:pt x="2" y="3"/>
                    <a:pt x="0"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90" name="Freeform 6">
              <a:extLst>
                <a:ext uri="{FF2B5EF4-FFF2-40B4-BE49-F238E27FC236}">
                  <a16:creationId xmlns:a16="http://schemas.microsoft.com/office/drawing/2014/main" id="{A9F52A5A-3F55-DE62-5063-76CF39D65B1E}"/>
                </a:ext>
              </a:extLst>
            </p:cNvPr>
            <p:cNvSpPr>
              <a:spLocks/>
            </p:cNvSpPr>
            <p:nvPr/>
          </p:nvSpPr>
          <p:spPr bwMode="auto">
            <a:xfrm>
              <a:off x="5494369" y="3408639"/>
              <a:ext cx="448292" cy="305283"/>
            </a:xfrm>
            <a:custGeom>
              <a:avLst/>
              <a:gdLst/>
              <a:ahLst/>
              <a:cxnLst>
                <a:cxn ang="0">
                  <a:pos x="14" y="19"/>
                </a:cxn>
                <a:cxn ang="0">
                  <a:pos x="14" y="27"/>
                </a:cxn>
                <a:cxn ang="0">
                  <a:pos x="6" y="41"/>
                </a:cxn>
                <a:cxn ang="0">
                  <a:pos x="3" y="46"/>
                </a:cxn>
                <a:cxn ang="0">
                  <a:pos x="5" y="53"/>
                </a:cxn>
                <a:cxn ang="0">
                  <a:pos x="6" y="55"/>
                </a:cxn>
                <a:cxn ang="0">
                  <a:pos x="12" y="55"/>
                </a:cxn>
                <a:cxn ang="0">
                  <a:pos x="24" y="58"/>
                </a:cxn>
                <a:cxn ang="0">
                  <a:pos x="37" y="52"/>
                </a:cxn>
                <a:cxn ang="0">
                  <a:pos x="52" y="53"/>
                </a:cxn>
                <a:cxn ang="0">
                  <a:pos x="56" y="58"/>
                </a:cxn>
                <a:cxn ang="0">
                  <a:pos x="61" y="67"/>
                </a:cxn>
                <a:cxn ang="0">
                  <a:pos x="62" y="74"/>
                </a:cxn>
                <a:cxn ang="0">
                  <a:pos x="55" y="75"/>
                </a:cxn>
                <a:cxn ang="0">
                  <a:pos x="49" y="84"/>
                </a:cxn>
                <a:cxn ang="0">
                  <a:pos x="56" y="86"/>
                </a:cxn>
                <a:cxn ang="0">
                  <a:pos x="59" y="83"/>
                </a:cxn>
                <a:cxn ang="0">
                  <a:pos x="68" y="74"/>
                </a:cxn>
                <a:cxn ang="0">
                  <a:pos x="78" y="70"/>
                </a:cxn>
                <a:cxn ang="0">
                  <a:pos x="82" y="72"/>
                </a:cxn>
                <a:cxn ang="0">
                  <a:pos x="81" y="77"/>
                </a:cxn>
                <a:cxn ang="0">
                  <a:pos x="91" y="78"/>
                </a:cxn>
                <a:cxn ang="0">
                  <a:pos x="91" y="91"/>
                </a:cxn>
                <a:cxn ang="0">
                  <a:pos x="100" y="92"/>
                </a:cxn>
                <a:cxn ang="0">
                  <a:pos x="113" y="89"/>
                </a:cxn>
                <a:cxn ang="0">
                  <a:pos x="111" y="84"/>
                </a:cxn>
                <a:cxn ang="0">
                  <a:pos x="102" y="75"/>
                </a:cxn>
                <a:cxn ang="0">
                  <a:pos x="111" y="70"/>
                </a:cxn>
                <a:cxn ang="0">
                  <a:pos x="128" y="66"/>
                </a:cxn>
                <a:cxn ang="0">
                  <a:pos x="141" y="55"/>
                </a:cxn>
                <a:cxn ang="0">
                  <a:pos x="141" y="46"/>
                </a:cxn>
                <a:cxn ang="0">
                  <a:pos x="143" y="41"/>
                </a:cxn>
                <a:cxn ang="0">
                  <a:pos x="138" y="35"/>
                </a:cxn>
                <a:cxn ang="0">
                  <a:pos x="125" y="30"/>
                </a:cxn>
                <a:cxn ang="0">
                  <a:pos x="108" y="27"/>
                </a:cxn>
                <a:cxn ang="0">
                  <a:pos x="99" y="16"/>
                </a:cxn>
                <a:cxn ang="0">
                  <a:pos x="97" y="8"/>
                </a:cxn>
                <a:cxn ang="0">
                  <a:pos x="88" y="3"/>
                </a:cxn>
                <a:cxn ang="0">
                  <a:pos x="76" y="5"/>
                </a:cxn>
                <a:cxn ang="0">
                  <a:pos x="65" y="14"/>
                </a:cxn>
                <a:cxn ang="0">
                  <a:pos x="53" y="13"/>
                </a:cxn>
                <a:cxn ang="0">
                  <a:pos x="38" y="10"/>
                </a:cxn>
                <a:cxn ang="0">
                  <a:pos x="15" y="11"/>
                </a:cxn>
              </a:cxnLst>
              <a:rect l="0" t="0" r="r" b="b"/>
              <a:pathLst>
                <a:path w="144" h="98">
                  <a:moveTo>
                    <a:pt x="12" y="13"/>
                  </a:moveTo>
                  <a:cubicBezTo>
                    <a:pt x="14" y="16"/>
                    <a:pt x="11" y="14"/>
                    <a:pt x="14" y="19"/>
                  </a:cubicBezTo>
                  <a:cubicBezTo>
                    <a:pt x="20" y="24"/>
                    <a:pt x="14" y="21"/>
                    <a:pt x="15" y="22"/>
                  </a:cubicBezTo>
                  <a:cubicBezTo>
                    <a:pt x="17" y="24"/>
                    <a:pt x="18" y="25"/>
                    <a:pt x="14" y="27"/>
                  </a:cubicBezTo>
                  <a:cubicBezTo>
                    <a:pt x="12" y="27"/>
                    <a:pt x="8" y="32"/>
                    <a:pt x="6" y="35"/>
                  </a:cubicBezTo>
                  <a:cubicBezTo>
                    <a:pt x="3" y="38"/>
                    <a:pt x="6" y="39"/>
                    <a:pt x="6" y="41"/>
                  </a:cubicBezTo>
                  <a:cubicBezTo>
                    <a:pt x="5" y="42"/>
                    <a:pt x="9" y="44"/>
                    <a:pt x="3" y="42"/>
                  </a:cubicBezTo>
                  <a:cubicBezTo>
                    <a:pt x="5" y="44"/>
                    <a:pt x="3" y="44"/>
                    <a:pt x="3" y="46"/>
                  </a:cubicBezTo>
                  <a:cubicBezTo>
                    <a:pt x="3" y="47"/>
                    <a:pt x="2" y="46"/>
                    <a:pt x="0" y="50"/>
                  </a:cubicBezTo>
                  <a:cubicBezTo>
                    <a:pt x="5" y="52"/>
                    <a:pt x="3" y="55"/>
                    <a:pt x="5" y="53"/>
                  </a:cubicBezTo>
                  <a:cubicBezTo>
                    <a:pt x="6" y="53"/>
                    <a:pt x="6" y="55"/>
                    <a:pt x="6" y="55"/>
                  </a:cubicBezTo>
                  <a:cubicBezTo>
                    <a:pt x="6" y="55"/>
                    <a:pt x="6" y="55"/>
                    <a:pt x="6" y="55"/>
                  </a:cubicBezTo>
                  <a:cubicBezTo>
                    <a:pt x="8" y="55"/>
                    <a:pt x="8" y="56"/>
                    <a:pt x="8" y="55"/>
                  </a:cubicBezTo>
                  <a:cubicBezTo>
                    <a:pt x="9" y="53"/>
                    <a:pt x="9" y="55"/>
                    <a:pt x="12" y="55"/>
                  </a:cubicBezTo>
                  <a:cubicBezTo>
                    <a:pt x="17" y="55"/>
                    <a:pt x="17" y="56"/>
                    <a:pt x="18" y="56"/>
                  </a:cubicBezTo>
                  <a:cubicBezTo>
                    <a:pt x="21" y="55"/>
                    <a:pt x="21" y="60"/>
                    <a:pt x="24" y="58"/>
                  </a:cubicBezTo>
                  <a:cubicBezTo>
                    <a:pt x="26" y="56"/>
                    <a:pt x="24" y="56"/>
                    <a:pt x="29" y="56"/>
                  </a:cubicBezTo>
                  <a:cubicBezTo>
                    <a:pt x="34" y="55"/>
                    <a:pt x="32" y="53"/>
                    <a:pt x="37" y="52"/>
                  </a:cubicBezTo>
                  <a:cubicBezTo>
                    <a:pt x="38" y="50"/>
                    <a:pt x="41" y="50"/>
                    <a:pt x="43" y="50"/>
                  </a:cubicBezTo>
                  <a:cubicBezTo>
                    <a:pt x="44" y="49"/>
                    <a:pt x="50" y="53"/>
                    <a:pt x="52" y="53"/>
                  </a:cubicBezTo>
                  <a:cubicBezTo>
                    <a:pt x="53" y="52"/>
                    <a:pt x="53" y="56"/>
                    <a:pt x="56" y="55"/>
                  </a:cubicBezTo>
                  <a:cubicBezTo>
                    <a:pt x="58" y="55"/>
                    <a:pt x="58" y="56"/>
                    <a:pt x="56" y="58"/>
                  </a:cubicBezTo>
                  <a:cubicBezTo>
                    <a:pt x="55" y="61"/>
                    <a:pt x="58" y="63"/>
                    <a:pt x="59" y="63"/>
                  </a:cubicBezTo>
                  <a:cubicBezTo>
                    <a:pt x="61" y="63"/>
                    <a:pt x="58" y="66"/>
                    <a:pt x="61" y="67"/>
                  </a:cubicBezTo>
                  <a:cubicBezTo>
                    <a:pt x="64" y="69"/>
                    <a:pt x="61" y="72"/>
                    <a:pt x="62" y="74"/>
                  </a:cubicBezTo>
                  <a:cubicBezTo>
                    <a:pt x="65" y="74"/>
                    <a:pt x="62" y="75"/>
                    <a:pt x="62" y="74"/>
                  </a:cubicBezTo>
                  <a:cubicBezTo>
                    <a:pt x="61" y="74"/>
                    <a:pt x="58" y="75"/>
                    <a:pt x="56" y="74"/>
                  </a:cubicBezTo>
                  <a:cubicBezTo>
                    <a:pt x="55" y="72"/>
                    <a:pt x="53" y="74"/>
                    <a:pt x="55" y="75"/>
                  </a:cubicBezTo>
                  <a:cubicBezTo>
                    <a:pt x="56" y="78"/>
                    <a:pt x="50" y="81"/>
                    <a:pt x="52" y="83"/>
                  </a:cubicBezTo>
                  <a:cubicBezTo>
                    <a:pt x="52" y="84"/>
                    <a:pt x="50" y="84"/>
                    <a:pt x="49" y="84"/>
                  </a:cubicBezTo>
                  <a:cubicBezTo>
                    <a:pt x="52" y="88"/>
                    <a:pt x="53" y="88"/>
                    <a:pt x="53" y="88"/>
                  </a:cubicBezTo>
                  <a:cubicBezTo>
                    <a:pt x="53" y="86"/>
                    <a:pt x="55" y="88"/>
                    <a:pt x="56" y="86"/>
                  </a:cubicBezTo>
                  <a:cubicBezTo>
                    <a:pt x="56" y="84"/>
                    <a:pt x="59" y="84"/>
                    <a:pt x="61" y="88"/>
                  </a:cubicBezTo>
                  <a:cubicBezTo>
                    <a:pt x="61" y="84"/>
                    <a:pt x="61" y="86"/>
                    <a:pt x="59" y="83"/>
                  </a:cubicBezTo>
                  <a:cubicBezTo>
                    <a:pt x="59" y="80"/>
                    <a:pt x="61" y="83"/>
                    <a:pt x="64" y="81"/>
                  </a:cubicBezTo>
                  <a:cubicBezTo>
                    <a:pt x="67" y="78"/>
                    <a:pt x="68" y="77"/>
                    <a:pt x="68" y="74"/>
                  </a:cubicBezTo>
                  <a:cubicBezTo>
                    <a:pt x="68" y="70"/>
                    <a:pt x="73" y="72"/>
                    <a:pt x="75" y="70"/>
                  </a:cubicBezTo>
                  <a:cubicBezTo>
                    <a:pt x="76" y="70"/>
                    <a:pt x="78" y="72"/>
                    <a:pt x="78" y="70"/>
                  </a:cubicBezTo>
                  <a:cubicBezTo>
                    <a:pt x="78" y="67"/>
                    <a:pt x="78" y="64"/>
                    <a:pt x="79" y="67"/>
                  </a:cubicBezTo>
                  <a:cubicBezTo>
                    <a:pt x="79" y="70"/>
                    <a:pt x="78" y="72"/>
                    <a:pt x="82" y="72"/>
                  </a:cubicBezTo>
                  <a:cubicBezTo>
                    <a:pt x="79" y="74"/>
                    <a:pt x="76" y="70"/>
                    <a:pt x="76" y="72"/>
                  </a:cubicBezTo>
                  <a:cubicBezTo>
                    <a:pt x="75" y="74"/>
                    <a:pt x="81" y="75"/>
                    <a:pt x="81" y="77"/>
                  </a:cubicBezTo>
                  <a:cubicBezTo>
                    <a:pt x="81" y="78"/>
                    <a:pt x="87" y="77"/>
                    <a:pt x="88" y="77"/>
                  </a:cubicBezTo>
                  <a:cubicBezTo>
                    <a:pt x="90" y="78"/>
                    <a:pt x="91" y="75"/>
                    <a:pt x="91" y="78"/>
                  </a:cubicBezTo>
                  <a:cubicBezTo>
                    <a:pt x="93" y="81"/>
                    <a:pt x="82" y="83"/>
                    <a:pt x="82" y="86"/>
                  </a:cubicBezTo>
                  <a:cubicBezTo>
                    <a:pt x="84" y="88"/>
                    <a:pt x="91" y="86"/>
                    <a:pt x="91" y="91"/>
                  </a:cubicBezTo>
                  <a:cubicBezTo>
                    <a:pt x="91" y="95"/>
                    <a:pt x="88" y="92"/>
                    <a:pt x="91" y="95"/>
                  </a:cubicBezTo>
                  <a:cubicBezTo>
                    <a:pt x="94" y="98"/>
                    <a:pt x="97" y="94"/>
                    <a:pt x="100" y="92"/>
                  </a:cubicBezTo>
                  <a:cubicBezTo>
                    <a:pt x="103" y="91"/>
                    <a:pt x="102" y="94"/>
                    <a:pt x="105" y="91"/>
                  </a:cubicBezTo>
                  <a:cubicBezTo>
                    <a:pt x="108" y="86"/>
                    <a:pt x="108" y="91"/>
                    <a:pt x="113" y="89"/>
                  </a:cubicBezTo>
                  <a:cubicBezTo>
                    <a:pt x="117" y="88"/>
                    <a:pt x="113" y="89"/>
                    <a:pt x="114" y="86"/>
                  </a:cubicBezTo>
                  <a:cubicBezTo>
                    <a:pt x="116" y="84"/>
                    <a:pt x="114" y="83"/>
                    <a:pt x="111" y="84"/>
                  </a:cubicBezTo>
                  <a:cubicBezTo>
                    <a:pt x="106" y="86"/>
                    <a:pt x="106" y="89"/>
                    <a:pt x="103" y="83"/>
                  </a:cubicBezTo>
                  <a:cubicBezTo>
                    <a:pt x="99" y="77"/>
                    <a:pt x="100" y="77"/>
                    <a:pt x="102" y="75"/>
                  </a:cubicBezTo>
                  <a:cubicBezTo>
                    <a:pt x="106" y="74"/>
                    <a:pt x="102" y="78"/>
                    <a:pt x="105" y="77"/>
                  </a:cubicBezTo>
                  <a:cubicBezTo>
                    <a:pt x="106" y="75"/>
                    <a:pt x="110" y="70"/>
                    <a:pt x="111" y="70"/>
                  </a:cubicBezTo>
                  <a:cubicBezTo>
                    <a:pt x="116" y="72"/>
                    <a:pt x="123" y="66"/>
                    <a:pt x="125" y="66"/>
                  </a:cubicBezTo>
                  <a:cubicBezTo>
                    <a:pt x="128" y="66"/>
                    <a:pt x="126" y="67"/>
                    <a:pt x="128" y="66"/>
                  </a:cubicBezTo>
                  <a:cubicBezTo>
                    <a:pt x="126" y="56"/>
                    <a:pt x="132" y="61"/>
                    <a:pt x="132" y="58"/>
                  </a:cubicBezTo>
                  <a:cubicBezTo>
                    <a:pt x="134" y="55"/>
                    <a:pt x="140" y="58"/>
                    <a:pt x="141" y="55"/>
                  </a:cubicBezTo>
                  <a:cubicBezTo>
                    <a:pt x="143" y="53"/>
                    <a:pt x="141" y="50"/>
                    <a:pt x="140" y="49"/>
                  </a:cubicBezTo>
                  <a:cubicBezTo>
                    <a:pt x="138" y="47"/>
                    <a:pt x="140" y="46"/>
                    <a:pt x="141" y="46"/>
                  </a:cubicBezTo>
                  <a:cubicBezTo>
                    <a:pt x="144" y="46"/>
                    <a:pt x="143" y="44"/>
                    <a:pt x="141" y="44"/>
                  </a:cubicBezTo>
                  <a:cubicBezTo>
                    <a:pt x="140" y="44"/>
                    <a:pt x="140" y="42"/>
                    <a:pt x="143" y="41"/>
                  </a:cubicBezTo>
                  <a:cubicBezTo>
                    <a:pt x="144" y="39"/>
                    <a:pt x="143" y="39"/>
                    <a:pt x="143" y="36"/>
                  </a:cubicBezTo>
                  <a:cubicBezTo>
                    <a:pt x="143" y="35"/>
                    <a:pt x="140" y="38"/>
                    <a:pt x="138" y="35"/>
                  </a:cubicBezTo>
                  <a:cubicBezTo>
                    <a:pt x="137" y="32"/>
                    <a:pt x="134" y="35"/>
                    <a:pt x="132" y="33"/>
                  </a:cubicBezTo>
                  <a:cubicBezTo>
                    <a:pt x="129" y="28"/>
                    <a:pt x="128" y="33"/>
                    <a:pt x="125" y="30"/>
                  </a:cubicBezTo>
                  <a:cubicBezTo>
                    <a:pt x="122" y="28"/>
                    <a:pt x="123" y="24"/>
                    <a:pt x="119" y="27"/>
                  </a:cubicBezTo>
                  <a:cubicBezTo>
                    <a:pt x="113" y="30"/>
                    <a:pt x="113" y="25"/>
                    <a:pt x="108" y="27"/>
                  </a:cubicBezTo>
                  <a:cubicBezTo>
                    <a:pt x="105" y="28"/>
                    <a:pt x="108" y="22"/>
                    <a:pt x="105" y="19"/>
                  </a:cubicBezTo>
                  <a:cubicBezTo>
                    <a:pt x="102" y="14"/>
                    <a:pt x="102" y="17"/>
                    <a:pt x="99" y="16"/>
                  </a:cubicBezTo>
                  <a:cubicBezTo>
                    <a:pt x="96" y="16"/>
                    <a:pt x="99" y="16"/>
                    <a:pt x="96" y="13"/>
                  </a:cubicBezTo>
                  <a:cubicBezTo>
                    <a:pt x="94" y="11"/>
                    <a:pt x="100" y="10"/>
                    <a:pt x="97" y="8"/>
                  </a:cubicBezTo>
                  <a:cubicBezTo>
                    <a:pt x="93" y="7"/>
                    <a:pt x="96" y="0"/>
                    <a:pt x="93" y="3"/>
                  </a:cubicBezTo>
                  <a:cubicBezTo>
                    <a:pt x="90" y="5"/>
                    <a:pt x="91" y="0"/>
                    <a:pt x="88" y="3"/>
                  </a:cubicBezTo>
                  <a:cubicBezTo>
                    <a:pt x="85" y="5"/>
                    <a:pt x="82" y="2"/>
                    <a:pt x="82" y="5"/>
                  </a:cubicBezTo>
                  <a:cubicBezTo>
                    <a:pt x="81" y="8"/>
                    <a:pt x="78" y="7"/>
                    <a:pt x="76" y="5"/>
                  </a:cubicBezTo>
                  <a:cubicBezTo>
                    <a:pt x="70" y="5"/>
                    <a:pt x="68" y="8"/>
                    <a:pt x="68" y="13"/>
                  </a:cubicBezTo>
                  <a:cubicBezTo>
                    <a:pt x="68" y="17"/>
                    <a:pt x="67" y="17"/>
                    <a:pt x="65" y="14"/>
                  </a:cubicBezTo>
                  <a:cubicBezTo>
                    <a:pt x="64" y="14"/>
                    <a:pt x="61" y="14"/>
                    <a:pt x="59" y="14"/>
                  </a:cubicBezTo>
                  <a:cubicBezTo>
                    <a:pt x="56" y="16"/>
                    <a:pt x="58" y="10"/>
                    <a:pt x="53" y="13"/>
                  </a:cubicBezTo>
                  <a:cubicBezTo>
                    <a:pt x="50" y="16"/>
                    <a:pt x="55" y="11"/>
                    <a:pt x="46" y="11"/>
                  </a:cubicBezTo>
                  <a:cubicBezTo>
                    <a:pt x="40" y="11"/>
                    <a:pt x="43" y="10"/>
                    <a:pt x="38" y="10"/>
                  </a:cubicBezTo>
                  <a:cubicBezTo>
                    <a:pt x="35" y="11"/>
                    <a:pt x="34" y="7"/>
                    <a:pt x="23" y="8"/>
                  </a:cubicBezTo>
                  <a:cubicBezTo>
                    <a:pt x="14" y="10"/>
                    <a:pt x="18" y="13"/>
                    <a:pt x="15" y="11"/>
                  </a:cubicBezTo>
                  <a:cubicBezTo>
                    <a:pt x="14" y="11"/>
                    <a:pt x="12" y="13"/>
                    <a:pt x="12" y="1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91" name="Freeform 8">
              <a:extLst>
                <a:ext uri="{FF2B5EF4-FFF2-40B4-BE49-F238E27FC236}">
                  <a16:creationId xmlns:a16="http://schemas.microsoft.com/office/drawing/2014/main" id="{CC485A4C-D440-FB7E-83F3-AE5C3461BA4E}"/>
                </a:ext>
              </a:extLst>
            </p:cNvPr>
            <p:cNvSpPr>
              <a:spLocks/>
            </p:cNvSpPr>
            <p:nvPr/>
          </p:nvSpPr>
          <p:spPr bwMode="auto">
            <a:xfrm>
              <a:off x="4684551" y="3299379"/>
              <a:ext cx="114081" cy="159069"/>
            </a:xfrm>
            <a:custGeom>
              <a:avLst/>
              <a:gdLst/>
              <a:ahLst/>
              <a:cxnLst>
                <a:cxn ang="0">
                  <a:pos x="24" y="9"/>
                </a:cxn>
                <a:cxn ang="0">
                  <a:pos x="22" y="12"/>
                </a:cxn>
                <a:cxn ang="0">
                  <a:pos x="28" y="16"/>
                </a:cxn>
                <a:cxn ang="0">
                  <a:pos x="30" y="14"/>
                </a:cxn>
                <a:cxn ang="0">
                  <a:pos x="31" y="17"/>
                </a:cxn>
                <a:cxn ang="0">
                  <a:pos x="34" y="17"/>
                </a:cxn>
                <a:cxn ang="0">
                  <a:pos x="34" y="19"/>
                </a:cxn>
                <a:cxn ang="0">
                  <a:pos x="36" y="23"/>
                </a:cxn>
                <a:cxn ang="0">
                  <a:pos x="36" y="36"/>
                </a:cxn>
                <a:cxn ang="0">
                  <a:pos x="33" y="40"/>
                </a:cxn>
                <a:cxn ang="0">
                  <a:pos x="28" y="40"/>
                </a:cxn>
                <a:cxn ang="0">
                  <a:pos x="19" y="45"/>
                </a:cxn>
                <a:cxn ang="0">
                  <a:pos x="18" y="47"/>
                </a:cxn>
                <a:cxn ang="0">
                  <a:pos x="7" y="48"/>
                </a:cxn>
                <a:cxn ang="0">
                  <a:pos x="6" y="47"/>
                </a:cxn>
                <a:cxn ang="0">
                  <a:pos x="4" y="44"/>
                </a:cxn>
                <a:cxn ang="0">
                  <a:pos x="3" y="40"/>
                </a:cxn>
                <a:cxn ang="0">
                  <a:pos x="7" y="39"/>
                </a:cxn>
                <a:cxn ang="0">
                  <a:pos x="12" y="36"/>
                </a:cxn>
                <a:cxn ang="0">
                  <a:pos x="13" y="34"/>
                </a:cxn>
                <a:cxn ang="0">
                  <a:pos x="7" y="34"/>
                </a:cxn>
                <a:cxn ang="0">
                  <a:pos x="12" y="30"/>
                </a:cxn>
                <a:cxn ang="0">
                  <a:pos x="10" y="28"/>
                </a:cxn>
                <a:cxn ang="0">
                  <a:pos x="6" y="23"/>
                </a:cxn>
                <a:cxn ang="0">
                  <a:pos x="9" y="20"/>
                </a:cxn>
                <a:cxn ang="0">
                  <a:pos x="6" y="17"/>
                </a:cxn>
                <a:cxn ang="0">
                  <a:pos x="4" y="16"/>
                </a:cxn>
                <a:cxn ang="0">
                  <a:pos x="12" y="16"/>
                </a:cxn>
                <a:cxn ang="0">
                  <a:pos x="15" y="16"/>
                </a:cxn>
                <a:cxn ang="0">
                  <a:pos x="19" y="12"/>
                </a:cxn>
                <a:cxn ang="0">
                  <a:pos x="15" y="11"/>
                </a:cxn>
                <a:cxn ang="0">
                  <a:pos x="18" y="6"/>
                </a:cxn>
                <a:cxn ang="0">
                  <a:pos x="24" y="3"/>
                </a:cxn>
                <a:cxn ang="0">
                  <a:pos x="28" y="1"/>
                </a:cxn>
                <a:cxn ang="0">
                  <a:pos x="28" y="5"/>
                </a:cxn>
                <a:cxn ang="0">
                  <a:pos x="24" y="9"/>
                </a:cxn>
              </a:cxnLst>
              <a:rect l="0" t="0" r="r" b="b"/>
              <a:pathLst>
                <a:path w="37" h="51">
                  <a:moveTo>
                    <a:pt x="24" y="9"/>
                  </a:moveTo>
                  <a:cubicBezTo>
                    <a:pt x="21" y="9"/>
                    <a:pt x="25" y="11"/>
                    <a:pt x="22" y="12"/>
                  </a:cubicBezTo>
                  <a:cubicBezTo>
                    <a:pt x="18" y="14"/>
                    <a:pt x="28" y="19"/>
                    <a:pt x="28" y="16"/>
                  </a:cubicBezTo>
                  <a:cubicBezTo>
                    <a:pt x="28" y="14"/>
                    <a:pt x="30" y="12"/>
                    <a:pt x="30" y="14"/>
                  </a:cubicBezTo>
                  <a:cubicBezTo>
                    <a:pt x="31" y="17"/>
                    <a:pt x="31" y="16"/>
                    <a:pt x="31" y="17"/>
                  </a:cubicBezTo>
                  <a:cubicBezTo>
                    <a:pt x="33" y="19"/>
                    <a:pt x="33" y="17"/>
                    <a:pt x="34" y="17"/>
                  </a:cubicBezTo>
                  <a:cubicBezTo>
                    <a:pt x="36" y="17"/>
                    <a:pt x="36" y="19"/>
                    <a:pt x="34" y="19"/>
                  </a:cubicBezTo>
                  <a:cubicBezTo>
                    <a:pt x="34" y="19"/>
                    <a:pt x="34" y="20"/>
                    <a:pt x="36" y="23"/>
                  </a:cubicBezTo>
                  <a:cubicBezTo>
                    <a:pt x="37" y="26"/>
                    <a:pt x="37" y="31"/>
                    <a:pt x="36" y="36"/>
                  </a:cubicBezTo>
                  <a:cubicBezTo>
                    <a:pt x="33" y="40"/>
                    <a:pt x="36" y="40"/>
                    <a:pt x="33" y="40"/>
                  </a:cubicBezTo>
                  <a:cubicBezTo>
                    <a:pt x="30" y="40"/>
                    <a:pt x="31" y="40"/>
                    <a:pt x="28" y="40"/>
                  </a:cubicBezTo>
                  <a:cubicBezTo>
                    <a:pt x="24" y="42"/>
                    <a:pt x="21" y="47"/>
                    <a:pt x="19" y="45"/>
                  </a:cubicBezTo>
                  <a:cubicBezTo>
                    <a:pt x="19" y="42"/>
                    <a:pt x="19" y="45"/>
                    <a:pt x="18" y="47"/>
                  </a:cubicBezTo>
                  <a:cubicBezTo>
                    <a:pt x="18" y="48"/>
                    <a:pt x="4" y="51"/>
                    <a:pt x="7" y="48"/>
                  </a:cubicBezTo>
                  <a:cubicBezTo>
                    <a:pt x="12" y="44"/>
                    <a:pt x="3" y="50"/>
                    <a:pt x="6" y="47"/>
                  </a:cubicBezTo>
                  <a:cubicBezTo>
                    <a:pt x="7" y="44"/>
                    <a:pt x="0" y="47"/>
                    <a:pt x="4" y="44"/>
                  </a:cubicBezTo>
                  <a:cubicBezTo>
                    <a:pt x="7" y="39"/>
                    <a:pt x="0" y="44"/>
                    <a:pt x="3" y="40"/>
                  </a:cubicBezTo>
                  <a:cubicBezTo>
                    <a:pt x="6" y="37"/>
                    <a:pt x="9" y="40"/>
                    <a:pt x="7" y="39"/>
                  </a:cubicBezTo>
                  <a:cubicBezTo>
                    <a:pt x="6" y="37"/>
                    <a:pt x="7" y="36"/>
                    <a:pt x="12" y="36"/>
                  </a:cubicBezTo>
                  <a:cubicBezTo>
                    <a:pt x="16" y="36"/>
                    <a:pt x="15" y="34"/>
                    <a:pt x="13" y="34"/>
                  </a:cubicBezTo>
                  <a:cubicBezTo>
                    <a:pt x="12" y="34"/>
                    <a:pt x="3" y="37"/>
                    <a:pt x="7" y="34"/>
                  </a:cubicBezTo>
                  <a:cubicBezTo>
                    <a:pt x="12" y="31"/>
                    <a:pt x="7" y="30"/>
                    <a:pt x="12" y="30"/>
                  </a:cubicBezTo>
                  <a:cubicBezTo>
                    <a:pt x="16" y="28"/>
                    <a:pt x="12" y="26"/>
                    <a:pt x="10" y="28"/>
                  </a:cubicBezTo>
                  <a:cubicBezTo>
                    <a:pt x="9" y="28"/>
                    <a:pt x="3" y="25"/>
                    <a:pt x="6" y="23"/>
                  </a:cubicBezTo>
                  <a:cubicBezTo>
                    <a:pt x="7" y="22"/>
                    <a:pt x="6" y="22"/>
                    <a:pt x="9" y="20"/>
                  </a:cubicBezTo>
                  <a:cubicBezTo>
                    <a:pt x="12" y="19"/>
                    <a:pt x="3" y="20"/>
                    <a:pt x="6" y="17"/>
                  </a:cubicBezTo>
                  <a:cubicBezTo>
                    <a:pt x="7" y="16"/>
                    <a:pt x="4" y="17"/>
                    <a:pt x="4" y="16"/>
                  </a:cubicBezTo>
                  <a:cubicBezTo>
                    <a:pt x="6" y="14"/>
                    <a:pt x="9" y="14"/>
                    <a:pt x="12" y="16"/>
                  </a:cubicBezTo>
                  <a:cubicBezTo>
                    <a:pt x="13" y="16"/>
                    <a:pt x="13" y="14"/>
                    <a:pt x="15" y="16"/>
                  </a:cubicBezTo>
                  <a:cubicBezTo>
                    <a:pt x="18" y="16"/>
                    <a:pt x="16" y="14"/>
                    <a:pt x="19" y="12"/>
                  </a:cubicBezTo>
                  <a:cubicBezTo>
                    <a:pt x="22" y="9"/>
                    <a:pt x="16" y="11"/>
                    <a:pt x="15" y="11"/>
                  </a:cubicBezTo>
                  <a:cubicBezTo>
                    <a:pt x="15" y="9"/>
                    <a:pt x="19" y="9"/>
                    <a:pt x="18" y="6"/>
                  </a:cubicBezTo>
                  <a:cubicBezTo>
                    <a:pt x="18" y="5"/>
                    <a:pt x="22" y="3"/>
                    <a:pt x="24" y="3"/>
                  </a:cubicBezTo>
                  <a:cubicBezTo>
                    <a:pt x="27" y="3"/>
                    <a:pt x="25" y="0"/>
                    <a:pt x="28" y="1"/>
                  </a:cubicBezTo>
                  <a:cubicBezTo>
                    <a:pt x="31" y="3"/>
                    <a:pt x="28" y="3"/>
                    <a:pt x="28" y="5"/>
                  </a:cubicBezTo>
                  <a:cubicBezTo>
                    <a:pt x="25" y="6"/>
                    <a:pt x="27" y="9"/>
                    <a:pt x="24" y="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92" name="Freeform 9">
              <a:extLst>
                <a:ext uri="{FF2B5EF4-FFF2-40B4-BE49-F238E27FC236}">
                  <a16:creationId xmlns:a16="http://schemas.microsoft.com/office/drawing/2014/main" id="{B7D0DFF1-4A6E-B7E6-77C1-45989F9AF578}"/>
                </a:ext>
              </a:extLst>
            </p:cNvPr>
            <p:cNvSpPr>
              <a:spLocks/>
            </p:cNvSpPr>
            <p:nvPr/>
          </p:nvSpPr>
          <p:spPr bwMode="auto">
            <a:xfrm>
              <a:off x="7118824" y="3424705"/>
              <a:ext cx="800177" cy="385621"/>
            </a:xfrm>
            <a:custGeom>
              <a:avLst/>
              <a:gdLst/>
              <a:ahLst/>
              <a:cxnLst>
                <a:cxn ang="0">
                  <a:pos x="230" y="28"/>
                </a:cxn>
                <a:cxn ang="0">
                  <a:pos x="222" y="48"/>
                </a:cxn>
                <a:cxn ang="0">
                  <a:pos x="225" y="53"/>
                </a:cxn>
                <a:cxn ang="0">
                  <a:pos x="234" y="53"/>
                </a:cxn>
                <a:cxn ang="0">
                  <a:pos x="240" y="50"/>
                </a:cxn>
                <a:cxn ang="0">
                  <a:pos x="251" y="56"/>
                </a:cxn>
                <a:cxn ang="0">
                  <a:pos x="255" y="65"/>
                </a:cxn>
                <a:cxn ang="0">
                  <a:pos x="246" y="65"/>
                </a:cxn>
                <a:cxn ang="0">
                  <a:pos x="239" y="65"/>
                </a:cxn>
                <a:cxn ang="0">
                  <a:pos x="228" y="70"/>
                </a:cxn>
                <a:cxn ang="0">
                  <a:pos x="225" y="76"/>
                </a:cxn>
                <a:cxn ang="0">
                  <a:pos x="216" y="80"/>
                </a:cxn>
                <a:cxn ang="0">
                  <a:pos x="207" y="87"/>
                </a:cxn>
                <a:cxn ang="0">
                  <a:pos x="192" y="84"/>
                </a:cxn>
                <a:cxn ang="0">
                  <a:pos x="189" y="92"/>
                </a:cxn>
                <a:cxn ang="0">
                  <a:pos x="192" y="100"/>
                </a:cxn>
                <a:cxn ang="0">
                  <a:pos x="181" y="107"/>
                </a:cxn>
                <a:cxn ang="0">
                  <a:pos x="173" y="114"/>
                </a:cxn>
                <a:cxn ang="0">
                  <a:pos x="169" y="114"/>
                </a:cxn>
                <a:cxn ang="0">
                  <a:pos x="160" y="114"/>
                </a:cxn>
                <a:cxn ang="0">
                  <a:pos x="154" y="115"/>
                </a:cxn>
                <a:cxn ang="0">
                  <a:pos x="138" y="123"/>
                </a:cxn>
                <a:cxn ang="0">
                  <a:pos x="134" y="123"/>
                </a:cxn>
                <a:cxn ang="0">
                  <a:pos x="131" y="120"/>
                </a:cxn>
                <a:cxn ang="0">
                  <a:pos x="117" y="117"/>
                </a:cxn>
                <a:cxn ang="0">
                  <a:pos x="100" y="111"/>
                </a:cxn>
                <a:cxn ang="0">
                  <a:pos x="75" y="111"/>
                </a:cxn>
                <a:cxn ang="0">
                  <a:pos x="69" y="109"/>
                </a:cxn>
                <a:cxn ang="0">
                  <a:pos x="64" y="100"/>
                </a:cxn>
                <a:cxn ang="0">
                  <a:pos x="55" y="92"/>
                </a:cxn>
                <a:cxn ang="0">
                  <a:pos x="38" y="84"/>
                </a:cxn>
                <a:cxn ang="0">
                  <a:pos x="27" y="83"/>
                </a:cxn>
                <a:cxn ang="0">
                  <a:pos x="24" y="76"/>
                </a:cxn>
                <a:cxn ang="0">
                  <a:pos x="26" y="67"/>
                </a:cxn>
                <a:cxn ang="0">
                  <a:pos x="18" y="52"/>
                </a:cxn>
                <a:cxn ang="0">
                  <a:pos x="15" y="50"/>
                </a:cxn>
                <a:cxn ang="0">
                  <a:pos x="9" y="48"/>
                </a:cxn>
                <a:cxn ang="0">
                  <a:pos x="2" y="36"/>
                </a:cxn>
                <a:cxn ang="0">
                  <a:pos x="12" y="31"/>
                </a:cxn>
                <a:cxn ang="0">
                  <a:pos x="21" y="24"/>
                </a:cxn>
                <a:cxn ang="0">
                  <a:pos x="41" y="19"/>
                </a:cxn>
                <a:cxn ang="0">
                  <a:pos x="53" y="22"/>
                </a:cxn>
                <a:cxn ang="0">
                  <a:pos x="84" y="24"/>
                </a:cxn>
                <a:cxn ang="0">
                  <a:pos x="82" y="10"/>
                </a:cxn>
                <a:cxn ang="0">
                  <a:pos x="99" y="5"/>
                </a:cxn>
                <a:cxn ang="0">
                  <a:pos x="116" y="13"/>
                </a:cxn>
                <a:cxn ang="0">
                  <a:pos x="131" y="24"/>
                </a:cxn>
                <a:cxn ang="0">
                  <a:pos x="152" y="25"/>
                </a:cxn>
                <a:cxn ang="0">
                  <a:pos x="170" y="35"/>
                </a:cxn>
                <a:cxn ang="0">
                  <a:pos x="195" y="33"/>
                </a:cxn>
                <a:cxn ang="0">
                  <a:pos x="214" y="24"/>
                </a:cxn>
                <a:cxn ang="0">
                  <a:pos x="230" y="28"/>
                </a:cxn>
              </a:cxnLst>
              <a:rect l="0" t="0" r="r" b="b"/>
              <a:pathLst>
                <a:path w="257" h="124">
                  <a:moveTo>
                    <a:pt x="230" y="28"/>
                  </a:moveTo>
                  <a:cubicBezTo>
                    <a:pt x="219" y="50"/>
                    <a:pt x="225" y="45"/>
                    <a:pt x="222" y="48"/>
                  </a:cubicBezTo>
                  <a:cubicBezTo>
                    <a:pt x="219" y="50"/>
                    <a:pt x="223" y="55"/>
                    <a:pt x="225" y="53"/>
                  </a:cubicBezTo>
                  <a:cubicBezTo>
                    <a:pt x="227" y="52"/>
                    <a:pt x="231" y="52"/>
                    <a:pt x="234" y="53"/>
                  </a:cubicBezTo>
                  <a:cubicBezTo>
                    <a:pt x="237" y="56"/>
                    <a:pt x="234" y="50"/>
                    <a:pt x="240" y="50"/>
                  </a:cubicBezTo>
                  <a:cubicBezTo>
                    <a:pt x="246" y="50"/>
                    <a:pt x="248" y="53"/>
                    <a:pt x="251" y="56"/>
                  </a:cubicBezTo>
                  <a:cubicBezTo>
                    <a:pt x="254" y="59"/>
                    <a:pt x="257" y="64"/>
                    <a:pt x="255" y="65"/>
                  </a:cubicBezTo>
                  <a:cubicBezTo>
                    <a:pt x="252" y="67"/>
                    <a:pt x="248" y="64"/>
                    <a:pt x="246" y="65"/>
                  </a:cubicBezTo>
                  <a:cubicBezTo>
                    <a:pt x="245" y="67"/>
                    <a:pt x="243" y="64"/>
                    <a:pt x="239" y="65"/>
                  </a:cubicBezTo>
                  <a:cubicBezTo>
                    <a:pt x="236" y="69"/>
                    <a:pt x="231" y="67"/>
                    <a:pt x="228" y="70"/>
                  </a:cubicBezTo>
                  <a:cubicBezTo>
                    <a:pt x="225" y="75"/>
                    <a:pt x="228" y="75"/>
                    <a:pt x="225" y="76"/>
                  </a:cubicBezTo>
                  <a:cubicBezTo>
                    <a:pt x="222" y="80"/>
                    <a:pt x="219" y="81"/>
                    <a:pt x="216" y="80"/>
                  </a:cubicBezTo>
                  <a:cubicBezTo>
                    <a:pt x="211" y="80"/>
                    <a:pt x="213" y="84"/>
                    <a:pt x="207" y="87"/>
                  </a:cubicBezTo>
                  <a:cubicBezTo>
                    <a:pt x="199" y="90"/>
                    <a:pt x="196" y="83"/>
                    <a:pt x="192" y="84"/>
                  </a:cubicBezTo>
                  <a:cubicBezTo>
                    <a:pt x="189" y="84"/>
                    <a:pt x="189" y="87"/>
                    <a:pt x="189" y="92"/>
                  </a:cubicBezTo>
                  <a:cubicBezTo>
                    <a:pt x="189" y="95"/>
                    <a:pt x="195" y="98"/>
                    <a:pt x="192" y="100"/>
                  </a:cubicBezTo>
                  <a:cubicBezTo>
                    <a:pt x="187" y="103"/>
                    <a:pt x="185" y="103"/>
                    <a:pt x="181" y="107"/>
                  </a:cubicBezTo>
                  <a:cubicBezTo>
                    <a:pt x="178" y="112"/>
                    <a:pt x="175" y="111"/>
                    <a:pt x="173" y="114"/>
                  </a:cubicBezTo>
                  <a:cubicBezTo>
                    <a:pt x="172" y="115"/>
                    <a:pt x="170" y="112"/>
                    <a:pt x="169" y="114"/>
                  </a:cubicBezTo>
                  <a:cubicBezTo>
                    <a:pt x="166" y="115"/>
                    <a:pt x="166" y="114"/>
                    <a:pt x="160" y="114"/>
                  </a:cubicBezTo>
                  <a:cubicBezTo>
                    <a:pt x="155" y="114"/>
                    <a:pt x="158" y="112"/>
                    <a:pt x="154" y="115"/>
                  </a:cubicBezTo>
                  <a:cubicBezTo>
                    <a:pt x="151" y="118"/>
                    <a:pt x="151" y="115"/>
                    <a:pt x="138" y="123"/>
                  </a:cubicBezTo>
                  <a:cubicBezTo>
                    <a:pt x="137" y="124"/>
                    <a:pt x="137" y="121"/>
                    <a:pt x="134" y="123"/>
                  </a:cubicBezTo>
                  <a:cubicBezTo>
                    <a:pt x="132" y="123"/>
                    <a:pt x="135" y="118"/>
                    <a:pt x="131" y="120"/>
                  </a:cubicBezTo>
                  <a:cubicBezTo>
                    <a:pt x="126" y="123"/>
                    <a:pt x="120" y="117"/>
                    <a:pt x="117" y="117"/>
                  </a:cubicBezTo>
                  <a:cubicBezTo>
                    <a:pt x="114" y="117"/>
                    <a:pt x="111" y="111"/>
                    <a:pt x="100" y="111"/>
                  </a:cubicBezTo>
                  <a:cubicBezTo>
                    <a:pt x="90" y="112"/>
                    <a:pt x="88" y="112"/>
                    <a:pt x="75" y="111"/>
                  </a:cubicBezTo>
                  <a:cubicBezTo>
                    <a:pt x="72" y="109"/>
                    <a:pt x="69" y="112"/>
                    <a:pt x="69" y="109"/>
                  </a:cubicBezTo>
                  <a:cubicBezTo>
                    <a:pt x="67" y="104"/>
                    <a:pt x="65" y="107"/>
                    <a:pt x="64" y="100"/>
                  </a:cubicBezTo>
                  <a:cubicBezTo>
                    <a:pt x="62" y="93"/>
                    <a:pt x="64" y="100"/>
                    <a:pt x="55" y="92"/>
                  </a:cubicBezTo>
                  <a:cubicBezTo>
                    <a:pt x="47" y="84"/>
                    <a:pt x="43" y="84"/>
                    <a:pt x="38" y="84"/>
                  </a:cubicBezTo>
                  <a:cubicBezTo>
                    <a:pt x="34" y="84"/>
                    <a:pt x="31" y="83"/>
                    <a:pt x="27" y="83"/>
                  </a:cubicBezTo>
                  <a:cubicBezTo>
                    <a:pt x="23" y="83"/>
                    <a:pt x="23" y="78"/>
                    <a:pt x="24" y="76"/>
                  </a:cubicBezTo>
                  <a:cubicBezTo>
                    <a:pt x="27" y="72"/>
                    <a:pt x="24" y="73"/>
                    <a:pt x="26" y="67"/>
                  </a:cubicBezTo>
                  <a:cubicBezTo>
                    <a:pt x="27" y="61"/>
                    <a:pt x="20" y="55"/>
                    <a:pt x="18" y="52"/>
                  </a:cubicBezTo>
                  <a:cubicBezTo>
                    <a:pt x="18" y="50"/>
                    <a:pt x="17" y="53"/>
                    <a:pt x="15" y="50"/>
                  </a:cubicBezTo>
                  <a:cubicBezTo>
                    <a:pt x="14" y="47"/>
                    <a:pt x="12" y="52"/>
                    <a:pt x="9" y="48"/>
                  </a:cubicBezTo>
                  <a:cubicBezTo>
                    <a:pt x="5" y="47"/>
                    <a:pt x="0" y="41"/>
                    <a:pt x="2" y="36"/>
                  </a:cubicBezTo>
                  <a:cubicBezTo>
                    <a:pt x="6" y="30"/>
                    <a:pt x="5" y="35"/>
                    <a:pt x="12" y="31"/>
                  </a:cubicBezTo>
                  <a:cubicBezTo>
                    <a:pt x="18" y="30"/>
                    <a:pt x="12" y="28"/>
                    <a:pt x="21" y="24"/>
                  </a:cubicBezTo>
                  <a:cubicBezTo>
                    <a:pt x="31" y="19"/>
                    <a:pt x="37" y="16"/>
                    <a:pt x="41" y="19"/>
                  </a:cubicBezTo>
                  <a:cubicBezTo>
                    <a:pt x="46" y="22"/>
                    <a:pt x="52" y="16"/>
                    <a:pt x="53" y="22"/>
                  </a:cubicBezTo>
                  <a:cubicBezTo>
                    <a:pt x="55" y="27"/>
                    <a:pt x="81" y="31"/>
                    <a:pt x="84" y="24"/>
                  </a:cubicBezTo>
                  <a:cubicBezTo>
                    <a:pt x="85" y="17"/>
                    <a:pt x="76" y="17"/>
                    <a:pt x="82" y="10"/>
                  </a:cubicBezTo>
                  <a:cubicBezTo>
                    <a:pt x="88" y="0"/>
                    <a:pt x="85" y="0"/>
                    <a:pt x="99" y="5"/>
                  </a:cubicBezTo>
                  <a:cubicBezTo>
                    <a:pt x="111" y="11"/>
                    <a:pt x="116" y="5"/>
                    <a:pt x="116" y="13"/>
                  </a:cubicBezTo>
                  <a:cubicBezTo>
                    <a:pt x="116" y="21"/>
                    <a:pt x="123" y="27"/>
                    <a:pt x="131" y="24"/>
                  </a:cubicBezTo>
                  <a:cubicBezTo>
                    <a:pt x="140" y="21"/>
                    <a:pt x="141" y="21"/>
                    <a:pt x="152" y="25"/>
                  </a:cubicBezTo>
                  <a:cubicBezTo>
                    <a:pt x="163" y="28"/>
                    <a:pt x="157" y="31"/>
                    <a:pt x="170" y="35"/>
                  </a:cubicBezTo>
                  <a:cubicBezTo>
                    <a:pt x="190" y="39"/>
                    <a:pt x="182" y="31"/>
                    <a:pt x="195" y="33"/>
                  </a:cubicBezTo>
                  <a:cubicBezTo>
                    <a:pt x="207" y="33"/>
                    <a:pt x="204" y="17"/>
                    <a:pt x="214" y="24"/>
                  </a:cubicBezTo>
                  <a:cubicBezTo>
                    <a:pt x="223" y="30"/>
                    <a:pt x="223" y="24"/>
                    <a:pt x="230" y="2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93" name="Freeform 10">
              <a:extLst>
                <a:ext uri="{FF2B5EF4-FFF2-40B4-BE49-F238E27FC236}">
                  <a16:creationId xmlns:a16="http://schemas.microsoft.com/office/drawing/2014/main" id="{3204016B-ADE2-DC39-A5F7-11DD58050D91}"/>
                </a:ext>
              </a:extLst>
            </p:cNvPr>
            <p:cNvSpPr>
              <a:spLocks/>
            </p:cNvSpPr>
            <p:nvPr/>
          </p:nvSpPr>
          <p:spPr bwMode="auto">
            <a:xfrm>
              <a:off x="6762118" y="3371683"/>
              <a:ext cx="1528049" cy="1142400"/>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94" name="Freeform 11">
              <a:extLst>
                <a:ext uri="{FF2B5EF4-FFF2-40B4-BE49-F238E27FC236}">
                  <a16:creationId xmlns:a16="http://schemas.microsoft.com/office/drawing/2014/main" id="{65B3036F-BE1B-9FF6-A2B3-D40BF4919AA2}"/>
                </a:ext>
              </a:extLst>
            </p:cNvPr>
            <p:cNvSpPr>
              <a:spLocks noEditPoints="1"/>
            </p:cNvSpPr>
            <p:nvPr/>
          </p:nvSpPr>
          <p:spPr bwMode="auto">
            <a:xfrm>
              <a:off x="9059816" y="6215633"/>
              <a:ext cx="305289" cy="427396"/>
            </a:xfrm>
            <a:custGeom>
              <a:avLst/>
              <a:gdLst/>
              <a:ahLst/>
              <a:cxnLst>
                <a:cxn ang="0">
                  <a:pos x="47" y="68"/>
                </a:cxn>
                <a:cxn ang="0">
                  <a:pos x="53" y="68"/>
                </a:cxn>
                <a:cxn ang="0">
                  <a:pos x="53" y="70"/>
                </a:cxn>
                <a:cxn ang="0">
                  <a:pos x="56" y="74"/>
                </a:cxn>
                <a:cxn ang="0">
                  <a:pos x="62" y="76"/>
                </a:cxn>
                <a:cxn ang="0">
                  <a:pos x="62" y="82"/>
                </a:cxn>
                <a:cxn ang="0">
                  <a:pos x="53" y="95"/>
                </a:cxn>
                <a:cxn ang="0">
                  <a:pos x="53" y="101"/>
                </a:cxn>
                <a:cxn ang="0">
                  <a:pos x="51" y="104"/>
                </a:cxn>
                <a:cxn ang="0">
                  <a:pos x="39" y="113"/>
                </a:cxn>
                <a:cxn ang="0">
                  <a:pos x="36" y="126"/>
                </a:cxn>
                <a:cxn ang="0">
                  <a:pos x="30" y="132"/>
                </a:cxn>
                <a:cxn ang="0">
                  <a:pos x="18" y="135"/>
                </a:cxn>
                <a:cxn ang="0">
                  <a:pos x="13" y="132"/>
                </a:cxn>
                <a:cxn ang="0">
                  <a:pos x="9" y="130"/>
                </a:cxn>
                <a:cxn ang="0">
                  <a:pos x="1" y="129"/>
                </a:cxn>
                <a:cxn ang="0">
                  <a:pos x="4" y="124"/>
                </a:cxn>
                <a:cxn ang="0">
                  <a:pos x="9" y="115"/>
                </a:cxn>
                <a:cxn ang="0">
                  <a:pos x="19" y="105"/>
                </a:cxn>
                <a:cxn ang="0">
                  <a:pos x="24" y="101"/>
                </a:cxn>
                <a:cxn ang="0">
                  <a:pos x="35" y="95"/>
                </a:cxn>
                <a:cxn ang="0">
                  <a:pos x="44" y="79"/>
                </a:cxn>
                <a:cxn ang="0">
                  <a:pos x="47" y="68"/>
                </a:cxn>
                <a:cxn ang="0">
                  <a:pos x="74" y="78"/>
                </a:cxn>
                <a:cxn ang="0">
                  <a:pos x="85" y="56"/>
                </a:cxn>
                <a:cxn ang="0">
                  <a:pos x="91" y="53"/>
                </a:cxn>
                <a:cxn ang="0">
                  <a:pos x="94" y="47"/>
                </a:cxn>
                <a:cxn ang="0">
                  <a:pos x="97" y="37"/>
                </a:cxn>
                <a:cxn ang="0">
                  <a:pos x="91" y="36"/>
                </a:cxn>
                <a:cxn ang="0">
                  <a:pos x="80" y="36"/>
                </a:cxn>
                <a:cxn ang="0">
                  <a:pos x="74" y="23"/>
                </a:cxn>
                <a:cxn ang="0">
                  <a:pos x="74" y="28"/>
                </a:cxn>
                <a:cxn ang="0">
                  <a:pos x="68" y="22"/>
                </a:cxn>
                <a:cxn ang="0">
                  <a:pos x="65" y="16"/>
                </a:cxn>
                <a:cxn ang="0">
                  <a:pos x="63" y="9"/>
                </a:cxn>
                <a:cxn ang="0">
                  <a:pos x="57" y="5"/>
                </a:cxn>
                <a:cxn ang="0">
                  <a:pos x="51" y="0"/>
                </a:cxn>
                <a:cxn ang="0">
                  <a:pos x="53" y="5"/>
                </a:cxn>
                <a:cxn ang="0">
                  <a:pos x="56" y="9"/>
                </a:cxn>
                <a:cxn ang="0">
                  <a:pos x="62" y="20"/>
                </a:cxn>
                <a:cxn ang="0">
                  <a:pos x="63" y="23"/>
                </a:cxn>
                <a:cxn ang="0">
                  <a:pos x="66" y="31"/>
                </a:cxn>
                <a:cxn ang="0">
                  <a:pos x="66" y="43"/>
                </a:cxn>
                <a:cxn ang="0">
                  <a:pos x="59" y="53"/>
                </a:cxn>
                <a:cxn ang="0">
                  <a:pos x="68" y="60"/>
                </a:cxn>
                <a:cxn ang="0">
                  <a:pos x="68" y="73"/>
                </a:cxn>
                <a:cxn ang="0">
                  <a:pos x="68" y="76"/>
                </a:cxn>
                <a:cxn ang="0">
                  <a:pos x="74" y="78"/>
                </a:cxn>
              </a:cxnLst>
              <a:rect l="0" t="0" r="r" b="b"/>
              <a:pathLst>
                <a:path w="98" h="137">
                  <a:moveTo>
                    <a:pt x="47" y="68"/>
                  </a:moveTo>
                  <a:cubicBezTo>
                    <a:pt x="51" y="64"/>
                    <a:pt x="54" y="67"/>
                    <a:pt x="53" y="68"/>
                  </a:cubicBezTo>
                  <a:cubicBezTo>
                    <a:pt x="50" y="68"/>
                    <a:pt x="51" y="70"/>
                    <a:pt x="53" y="70"/>
                  </a:cubicBezTo>
                  <a:cubicBezTo>
                    <a:pt x="54" y="70"/>
                    <a:pt x="51" y="79"/>
                    <a:pt x="56" y="74"/>
                  </a:cubicBezTo>
                  <a:cubicBezTo>
                    <a:pt x="62" y="70"/>
                    <a:pt x="65" y="71"/>
                    <a:pt x="62" y="76"/>
                  </a:cubicBezTo>
                  <a:cubicBezTo>
                    <a:pt x="60" y="79"/>
                    <a:pt x="66" y="78"/>
                    <a:pt x="62" y="82"/>
                  </a:cubicBezTo>
                  <a:cubicBezTo>
                    <a:pt x="57" y="88"/>
                    <a:pt x="56" y="95"/>
                    <a:pt x="53" y="95"/>
                  </a:cubicBezTo>
                  <a:cubicBezTo>
                    <a:pt x="51" y="95"/>
                    <a:pt x="50" y="101"/>
                    <a:pt x="53" y="101"/>
                  </a:cubicBezTo>
                  <a:cubicBezTo>
                    <a:pt x="56" y="102"/>
                    <a:pt x="54" y="105"/>
                    <a:pt x="51" y="104"/>
                  </a:cubicBezTo>
                  <a:cubicBezTo>
                    <a:pt x="50" y="104"/>
                    <a:pt x="39" y="105"/>
                    <a:pt x="39" y="113"/>
                  </a:cubicBezTo>
                  <a:cubicBezTo>
                    <a:pt x="39" y="120"/>
                    <a:pt x="33" y="123"/>
                    <a:pt x="36" y="126"/>
                  </a:cubicBezTo>
                  <a:cubicBezTo>
                    <a:pt x="38" y="129"/>
                    <a:pt x="33" y="126"/>
                    <a:pt x="30" y="132"/>
                  </a:cubicBezTo>
                  <a:cubicBezTo>
                    <a:pt x="25" y="137"/>
                    <a:pt x="22" y="137"/>
                    <a:pt x="18" y="135"/>
                  </a:cubicBezTo>
                  <a:cubicBezTo>
                    <a:pt x="13" y="135"/>
                    <a:pt x="16" y="132"/>
                    <a:pt x="13" y="132"/>
                  </a:cubicBezTo>
                  <a:cubicBezTo>
                    <a:pt x="10" y="133"/>
                    <a:pt x="12" y="129"/>
                    <a:pt x="9" y="130"/>
                  </a:cubicBezTo>
                  <a:cubicBezTo>
                    <a:pt x="6" y="133"/>
                    <a:pt x="3" y="132"/>
                    <a:pt x="1" y="129"/>
                  </a:cubicBezTo>
                  <a:cubicBezTo>
                    <a:pt x="0" y="126"/>
                    <a:pt x="6" y="127"/>
                    <a:pt x="4" y="124"/>
                  </a:cubicBezTo>
                  <a:cubicBezTo>
                    <a:pt x="3" y="121"/>
                    <a:pt x="6" y="118"/>
                    <a:pt x="9" y="115"/>
                  </a:cubicBezTo>
                  <a:cubicBezTo>
                    <a:pt x="13" y="112"/>
                    <a:pt x="15" y="105"/>
                    <a:pt x="19" y="105"/>
                  </a:cubicBezTo>
                  <a:cubicBezTo>
                    <a:pt x="22" y="105"/>
                    <a:pt x="22" y="102"/>
                    <a:pt x="24" y="101"/>
                  </a:cubicBezTo>
                  <a:cubicBezTo>
                    <a:pt x="27" y="101"/>
                    <a:pt x="30" y="96"/>
                    <a:pt x="35" y="95"/>
                  </a:cubicBezTo>
                  <a:cubicBezTo>
                    <a:pt x="38" y="92"/>
                    <a:pt x="39" y="81"/>
                    <a:pt x="44" y="79"/>
                  </a:cubicBezTo>
                  <a:cubicBezTo>
                    <a:pt x="48" y="78"/>
                    <a:pt x="44" y="71"/>
                    <a:pt x="47" y="68"/>
                  </a:cubicBezTo>
                  <a:close/>
                  <a:moveTo>
                    <a:pt x="74" y="78"/>
                  </a:moveTo>
                  <a:cubicBezTo>
                    <a:pt x="76" y="76"/>
                    <a:pt x="88" y="59"/>
                    <a:pt x="85" y="56"/>
                  </a:cubicBezTo>
                  <a:cubicBezTo>
                    <a:pt x="83" y="54"/>
                    <a:pt x="86" y="48"/>
                    <a:pt x="91" y="53"/>
                  </a:cubicBezTo>
                  <a:cubicBezTo>
                    <a:pt x="95" y="56"/>
                    <a:pt x="89" y="47"/>
                    <a:pt x="94" y="47"/>
                  </a:cubicBezTo>
                  <a:cubicBezTo>
                    <a:pt x="97" y="45"/>
                    <a:pt x="95" y="39"/>
                    <a:pt x="97" y="37"/>
                  </a:cubicBezTo>
                  <a:cubicBezTo>
                    <a:pt x="98" y="34"/>
                    <a:pt x="92" y="33"/>
                    <a:pt x="91" y="36"/>
                  </a:cubicBezTo>
                  <a:cubicBezTo>
                    <a:pt x="89" y="40"/>
                    <a:pt x="85" y="39"/>
                    <a:pt x="80" y="36"/>
                  </a:cubicBezTo>
                  <a:cubicBezTo>
                    <a:pt x="76" y="33"/>
                    <a:pt x="77" y="26"/>
                    <a:pt x="74" y="23"/>
                  </a:cubicBezTo>
                  <a:cubicBezTo>
                    <a:pt x="71" y="19"/>
                    <a:pt x="71" y="23"/>
                    <a:pt x="74" y="28"/>
                  </a:cubicBezTo>
                  <a:cubicBezTo>
                    <a:pt x="76" y="33"/>
                    <a:pt x="66" y="26"/>
                    <a:pt x="68" y="22"/>
                  </a:cubicBezTo>
                  <a:cubicBezTo>
                    <a:pt x="68" y="19"/>
                    <a:pt x="65" y="19"/>
                    <a:pt x="65" y="16"/>
                  </a:cubicBezTo>
                  <a:cubicBezTo>
                    <a:pt x="65" y="12"/>
                    <a:pt x="65" y="12"/>
                    <a:pt x="63" y="9"/>
                  </a:cubicBezTo>
                  <a:cubicBezTo>
                    <a:pt x="62" y="6"/>
                    <a:pt x="60" y="6"/>
                    <a:pt x="57" y="5"/>
                  </a:cubicBezTo>
                  <a:cubicBezTo>
                    <a:pt x="54" y="5"/>
                    <a:pt x="56" y="0"/>
                    <a:pt x="51" y="0"/>
                  </a:cubicBezTo>
                  <a:cubicBezTo>
                    <a:pt x="48" y="0"/>
                    <a:pt x="50" y="0"/>
                    <a:pt x="53" y="5"/>
                  </a:cubicBezTo>
                  <a:cubicBezTo>
                    <a:pt x="56" y="8"/>
                    <a:pt x="53" y="6"/>
                    <a:pt x="56" y="9"/>
                  </a:cubicBezTo>
                  <a:cubicBezTo>
                    <a:pt x="57" y="14"/>
                    <a:pt x="60" y="23"/>
                    <a:pt x="62" y="20"/>
                  </a:cubicBezTo>
                  <a:cubicBezTo>
                    <a:pt x="63" y="17"/>
                    <a:pt x="65" y="25"/>
                    <a:pt x="63" y="23"/>
                  </a:cubicBezTo>
                  <a:cubicBezTo>
                    <a:pt x="62" y="22"/>
                    <a:pt x="62" y="23"/>
                    <a:pt x="66" y="31"/>
                  </a:cubicBezTo>
                  <a:cubicBezTo>
                    <a:pt x="70" y="39"/>
                    <a:pt x="66" y="39"/>
                    <a:pt x="66" y="43"/>
                  </a:cubicBezTo>
                  <a:cubicBezTo>
                    <a:pt x="66" y="50"/>
                    <a:pt x="60" y="50"/>
                    <a:pt x="59" y="53"/>
                  </a:cubicBezTo>
                  <a:cubicBezTo>
                    <a:pt x="59" y="56"/>
                    <a:pt x="65" y="59"/>
                    <a:pt x="68" y="60"/>
                  </a:cubicBezTo>
                  <a:cubicBezTo>
                    <a:pt x="73" y="62"/>
                    <a:pt x="70" y="71"/>
                    <a:pt x="68" y="73"/>
                  </a:cubicBezTo>
                  <a:cubicBezTo>
                    <a:pt x="66" y="74"/>
                    <a:pt x="63" y="74"/>
                    <a:pt x="68" y="76"/>
                  </a:cubicBezTo>
                  <a:cubicBezTo>
                    <a:pt x="71" y="76"/>
                    <a:pt x="70" y="81"/>
                    <a:pt x="74" y="78"/>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95" name="Freeform 13">
              <a:extLst>
                <a:ext uri="{FF2B5EF4-FFF2-40B4-BE49-F238E27FC236}">
                  <a16:creationId xmlns:a16="http://schemas.microsoft.com/office/drawing/2014/main" id="{FBB62368-06CD-037A-365A-803DA4D56AAC}"/>
                </a:ext>
              </a:extLst>
            </p:cNvPr>
            <p:cNvSpPr>
              <a:spLocks/>
            </p:cNvSpPr>
            <p:nvPr/>
          </p:nvSpPr>
          <p:spPr bwMode="auto">
            <a:xfrm>
              <a:off x="6014965" y="5489382"/>
              <a:ext cx="186387" cy="443464"/>
            </a:xfrm>
            <a:custGeom>
              <a:avLst/>
              <a:gdLst/>
              <a:ahLst/>
              <a:cxnLst>
                <a:cxn ang="0">
                  <a:pos x="46" y="12"/>
                </a:cxn>
                <a:cxn ang="0">
                  <a:pos x="48" y="4"/>
                </a:cxn>
                <a:cxn ang="0">
                  <a:pos x="54" y="11"/>
                </a:cxn>
                <a:cxn ang="0">
                  <a:pos x="58" y="32"/>
                </a:cxn>
                <a:cxn ang="0">
                  <a:pos x="55" y="42"/>
                </a:cxn>
                <a:cxn ang="0">
                  <a:pos x="52" y="43"/>
                </a:cxn>
                <a:cxn ang="0">
                  <a:pos x="54" y="51"/>
                </a:cxn>
                <a:cxn ang="0">
                  <a:pos x="51" y="59"/>
                </a:cxn>
                <a:cxn ang="0">
                  <a:pos x="45" y="83"/>
                </a:cxn>
                <a:cxn ang="0">
                  <a:pos x="29" y="135"/>
                </a:cxn>
                <a:cxn ang="0">
                  <a:pos x="16" y="138"/>
                </a:cxn>
                <a:cxn ang="0">
                  <a:pos x="7" y="130"/>
                </a:cxn>
                <a:cxn ang="0">
                  <a:pos x="5" y="116"/>
                </a:cxn>
                <a:cxn ang="0">
                  <a:pos x="2" y="101"/>
                </a:cxn>
                <a:cxn ang="0">
                  <a:pos x="7" y="93"/>
                </a:cxn>
                <a:cxn ang="0">
                  <a:pos x="11" y="80"/>
                </a:cxn>
                <a:cxn ang="0">
                  <a:pos x="10" y="71"/>
                </a:cxn>
                <a:cxn ang="0">
                  <a:pos x="8" y="63"/>
                </a:cxn>
                <a:cxn ang="0">
                  <a:pos x="10" y="53"/>
                </a:cxn>
                <a:cxn ang="0">
                  <a:pos x="13" y="45"/>
                </a:cxn>
                <a:cxn ang="0">
                  <a:pos x="19" y="42"/>
                </a:cxn>
                <a:cxn ang="0">
                  <a:pos x="32" y="31"/>
                </a:cxn>
                <a:cxn ang="0">
                  <a:pos x="39" y="21"/>
                </a:cxn>
                <a:cxn ang="0">
                  <a:pos x="46" y="12"/>
                </a:cxn>
              </a:cxnLst>
              <a:rect l="0" t="0" r="r" b="b"/>
              <a:pathLst>
                <a:path w="60" h="142">
                  <a:moveTo>
                    <a:pt x="46" y="12"/>
                  </a:moveTo>
                  <a:cubicBezTo>
                    <a:pt x="46" y="6"/>
                    <a:pt x="46" y="8"/>
                    <a:pt x="48" y="4"/>
                  </a:cubicBezTo>
                  <a:cubicBezTo>
                    <a:pt x="51" y="0"/>
                    <a:pt x="51" y="9"/>
                    <a:pt x="54" y="11"/>
                  </a:cubicBezTo>
                  <a:cubicBezTo>
                    <a:pt x="57" y="12"/>
                    <a:pt x="57" y="29"/>
                    <a:pt x="58" y="32"/>
                  </a:cubicBezTo>
                  <a:cubicBezTo>
                    <a:pt x="60" y="37"/>
                    <a:pt x="57" y="45"/>
                    <a:pt x="55" y="42"/>
                  </a:cubicBezTo>
                  <a:cubicBezTo>
                    <a:pt x="52" y="34"/>
                    <a:pt x="51" y="39"/>
                    <a:pt x="52" y="43"/>
                  </a:cubicBezTo>
                  <a:cubicBezTo>
                    <a:pt x="55" y="46"/>
                    <a:pt x="52" y="46"/>
                    <a:pt x="54" y="51"/>
                  </a:cubicBezTo>
                  <a:cubicBezTo>
                    <a:pt x="54" y="54"/>
                    <a:pt x="49" y="51"/>
                    <a:pt x="51" y="59"/>
                  </a:cubicBezTo>
                  <a:cubicBezTo>
                    <a:pt x="52" y="66"/>
                    <a:pt x="49" y="68"/>
                    <a:pt x="45" y="83"/>
                  </a:cubicBezTo>
                  <a:cubicBezTo>
                    <a:pt x="40" y="105"/>
                    <a:pt x="34" y="135"/>
                    <a:pt x="29" y="135"/>
                  </a:cubicBezTo>
                  <a:cubicBezTo>
                    <a:pt x="26" y="135"/>
                    <a:pt x="19" y="142"/>
                    <a:pt x="16" y="138"/>
                  </a:cubicBezTo>
                  <a:cubicBezTo>
                    <a:pt x="13" y="135"/>
                    <a:pt x="10" y="138"/>
                    <a:pt x="7" y="130"/>
                  </a:cubicBezTo>
                  <a:cubicBezTo>
                    <a:pt x="2" y="121"/>
                    <a:pt x="7" y="119"/>
                    <a:pt x="5" y="116"/>
                  </a:cubicBezTo>
                  <a:cubicBezTo>
                    <a:pt x="2" y="111"/>
                    <a:pt x="0" y="110"/>
                    <a:pt x="2" y="101"/>
                  </a:cubicBezTo>
                  <a:cubicBezTo>
                    <a:pt x="3" y="93"/>
                    <a:pt x="5" y="99"/>
                    <a:pt x="7" y="93"/>
                  </a:cubicBezTo>
                  <a:cubicBezTo>
                    <a:pt x="8" y="88"/>
                    <a:pt x="13" y="87"/>
                    <a:pt x="11" y="80"/>
                  </a:cubicBezTo>
                  <a:cubicBezTo>
                    <a:pt x="10" y="74"/>
                    <a:pt x="8" y="74"/>
                    <a:pt x="10" y="71"/>
                  </a:cubicBezTo>
                  <a:cubicBezTo>
                    <a:pt x="10" y="68"/>
                    <a:pt x="7" y="68"/>
                    <a:pt x="8" y="63"/>
                  </a:cubicBezTo>
                  <a:cubicBezTo>
                    <a:pt x="10" y="57"/>
                    <a:pt x="5" y="60"/>
                    <a:pt x="10" y="53"/>
                  </a:cubicBezTo>
                  <a:cubicBezTo>
                    <a:pt x="13" y="45"/>
                    <a:pt x="8" y="43"/>
                    <a:pt x="13" y="45"/>
                  </a:cubicBezTo>
                  <a:cubicBezTo>
                    <a:pt x="17" y="45"/>
                    <a:pt x="14" y="42"/>
                    <a:pt x="19" y="42"/>
                  </a:cubicBezTo>
                  <a:cubicBezTo>
                    <a:pt x="29" y="40"/>
                    <a:pt x="26" y="37"/>
                    <a:pt x="32" y="31"/>
                  </a:cubicBezTo>
                  <a:cubicBezTo>
                    <a:pt x="39" y="25"/>
                    <a:pt x="40" y="25"/>
                    <a:pt x="39" y="21"/>
                  </a:cubicBezTo>
                  <a:cubicBezTo>
                    <a:pt x="36" y="17"/>
                    <a:pt x="45" y="23"/>
                    <a:pt x="46" y="1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96" name="Freeform 41">
              <a:extLst>
                <a:ext uri="{FF2B5EF4-FFF2-40B4-BE49-F238E27FC236}">
                  <a16:creationId xmlns:a16="http://schemas.microsoft.com/office/drawing/2014/main" id="{9A8A3584-BA0F-0FD8-F096-75340B1BA80E}"/>
                </a:ext>
              </a:extLst>
            </p:cNvPr>
            <p:cNvSpPr>
              <a:spLocks/>
            </p:cNvSpPr>
            <p:nvPr/>
          </p:nvSpPr>
          <p:spPr bwMode="auto">
            <a:xfrm>
              <a:off x="6631970" y="4003136"/>
              <a:ext cx="729479" cy="901388"/>
            </a:xfrm>
            <a:custGeom>
              <a:avLst/>
              <a:gdLst/>
              <a:ahLst/>
              <a:cxnLst>
                <a:cxn ang="0">
                  <a:pos x="15" y="122"/>
                </a:cxn>
                <a:cxn ang="0">
                  <a:pos x="23" y="116"/>
                </a:cxn>
                <a:cxn ang="0">
                  <a:pos x="14" y="90"/>
                </a:cxn>
                <a:cxn ang="0">
                  <a:pos x="32" y="80"/>
                </a:cxn>
                <a:cxn ang="0">
                  <a:pos x="48" y="56"/>
                </a:cxn>
                <a:cxn ang="0">
                  <a:pos x="51" y="34"/>
                </a:cxn>
                <a:cxn ang="0">
                  <a:pos x="48" y="20"/>
                </a:cxn>
                <a:cxn ang="0">
                  <a:pos x="67" y="12"/>
                </a:cxn>
                <a:cxn ang="0">
                  <a:pos x="87" y="0"/>
                </a:cxn>
                <a:cxn ang="0">
                  <a:pos x="96" y="7"/>
                </a:cxn>
                <a:cxn ang="0">
                  <a:pos x="86" y="24"/>
                </a:cxn>
                <a:cxn ang="0">
                  <a:pos x="86" y="37"/>
                </a:cxn>
                <a:cxn ang="0">
                  <a:pos x="89" y="49"/>
                </a:cxn>
                <a:cxn ang="0">
                  <a:pos x="96" y="68"/>
                </a:cxn>
                <a:cxn ang="0">
                  <a:pos x="107" y="84"/>
                </a:cxn>
                <a:cxn ang="0">
                  <a:pos x="125" y="90"/>
                </a:cxn>
                <a:cxn ang="0">
                  <a:pos x="138" y="96"/>
                </a:cxn>
                <a:cxn ang="0">
                  <a:pos x="154" y="101"/>
                </a:cxn>
                <a:cxn ang="0">
                  <a:pos x="159" y="85"/>
                </a:cxn>
                <a:cxn ang="0">
                  <a:pos x="176" y="96"/>
                </a:cxn>
                <a:cxn ang="0">
                  <a:pos x="191" y="94"/>
                </a:cxn>
                <a:cxn ang="0">
                  <a:pos x="195" y="84"/>
                </a:cxn>
                <a:cxn ang="0">
                  <a:pos x="212" y="71"/>
                </a:cxn>
                <a:cxn ang="0">
                  <a:pos x="224" y="73"/>
                </a:cxn>
                <a:cxn ang="0">
                  <a:pos x="232" y="82"/>
                </a:cxn>
                <a:cxn ang="0">
                  <a:pos x="218" y="96"/>
                </a:cxn>
                <a:cxn ang="0">
                  <a:pos x="211" y="113"/>
                </a:cxn>
                <a:cxn ang="0">
                  <a:pos x="200" y="129"/>
                </a:cxn>
                <a:cxn ang="0">
                  <a:pos x="194" y="146"/>
                </a:cxn>
                <a:cxn ang="0">
                  <a:pos x="183" y="129"/>
                </a:cxn>
                <a:cxn ang="0">
                  <a:pos x="173" y="111"/>
                </a:cxn>
                <a:cxn ang="0">
                  <a:pos x="162" y="99"/>
                </a:cxn>
                <a:cxn ang="0">
                  <a:pos x="163" y="110"/>
                </a:cxn>
                <a:cxn ang="0">
                  <a:pos x="159" y="118"/>
                </a:cxn>
                <a:cxn ang="0">
                  <a:pos x="165" y="133"/>
                </a:cxn>
                <a:cxn ang="0">
                  <a:pos x="167" y="147"/>
                </a:cxn>
                <a:cxn ang="0">
                  <a:pos x="153" y="150"/>
                </a:cxn>
                <a:cxn ang="0">
                  <a:pos x="119" y="191"/>
                </a:cxn>
                <a:cxn ang="0">
                  <a:pos x="95" y="216"/>
                </a:cxn>
                <a:cxn ang="0">
                  <a:pos x="92" y="262"/>
                </a:cxn>
                <a:cxn ang="0">
                  <a:pos x="83" y="273"/>
                </a:cxn>
                <a:cxn ang="0">
                  <a:pos x="54" y="236"/>
                </a:cxn>
                <a:cxn ang="0">
                  <a:pos x="37" y="155"/>
                </a:cxn>
                <a:cxn ang="0">
                  <a:pos x="31" y="153"/>
                </a:cxn>
                <a:cxn ang="0">
                  <a:pos x="14" y="136"/>
                </a:cxn>
                <a:cxn ang="0">
                  <a:pos x="5" y="124"/>
                </a:cxn>
              </a:cxnLst>
              <a:rect l="0" t="0" r="r" b="b"/>
              <a:pathLst>
                <a:path w="234" h="289">
                  <a:moveTo>
                    <a:pt x="5" y="124"/>
                  </a:moveTo>
                  <a:cubicBezTo>
                    <a:pt x="5" y="121"/>
                    <a:pt x="8" y="122"/>
                    <a:pt x="9" y="122"/>
                  </a:cubicBezTo>
                  <a:cubicBezTo>
                    <a:pt x="14" y="121"/>
                    <a:pt x="14" y="125"/>
                    <a:pt x="15" y="122"/>
                  </a:cubicBezTo>
                  <a:cubicBezTo>
                    <a:pt x="17" y="121"/>
                    <a:pt x="19" y="119"/>
                    <a:pt x="20" y="122"/>
                  </a:cubicBezTo>
                  <a:cubicBezTo>
                    <a:pt x="20" y="124"/>
                    <a:pt x="25" y="121"/>
                    <a:pt x="23" y="121"/>
                  </a:cubicBezTo>
                  <a:cubicBezTo>
                    <a:pt x="22" y="119"/>
                    <a:pt x="25" y="118"/>
                    <a:pt x="23" y="116"/>
                  </a:cubicBezTo>
                  <a:cubicBezTo>
                    <a:pt x="17" y="108"/>
                    <a:pt x="23" y="108"/>
                    <a:pt x="19" y="107"/>
                  </a:cubicBezTo>
                  <a:cubicBezTo>
                    <a:pt x="12" y="107"/>
                    <a:pt x="20" y="99"/>
                    <a:pt x="14" y="97"/>
                  </a:cubicBezTo>
                  <a:cubicBezTo>
                    <a:pt x="8" y="97"/>
                    <a:pt x="11" y="93"/>
                    <a:pt x="14" y="90"/>
                  </a:cubicBezTo>
                  <a:cubicBezTo>
                    <a:pt x="17" y="87"/>
                    <a:pt x="17" y="80"/>
                    <a:pt x="20" y="85"/>
                  </a:cubicBezTo>
                  <a:cubicBezTo>
                    <a:pt x="22" y="88"/>
                    <a:pt x="23" y="85"/>
                    <a:pt x="29" y="85"/>
                  </a:cubicBezTo>
                  <a:cubicBezTo>
                    <a:pt x="32" y="85"/>
                    <a:pt x="29" y="82"/>
                    <a:pt x="32" y="80"/>
                  </a:cubicBezTo>
                  <a:cubicBezTo>
                    <a:pt x="34" y="79"/>
                    <a:pt x="32" y="76"/>
                    <a:pt x="37" y="74"/>
                  </a:cubicBezTo>
                  <a:cubicBezTo>
                    <a:pt x="41" y="73"/>
                    <a:pt x="38" y="65"/>
                    <a:pt x="44" y="62"/>
                  </a:cubicBezTo>
                  <a:cubicBezTo>
                    <a:pt x="51" y="60"/>
                    <a:pt x="44" y="62"/>
                    <a:pt x="48" y="56"/>
                  </a:cubicBezTo>
                  <a:cubicBezTo>
                    <a:pt x="55" y="45"/>
                    <a:pt x="46" y="45"/>
                    <a:pt x="54" y="41"/>
                  </a:cubicBezTo>
                  <a:cubicBezTo>
                    <a:pt x="60" y="38"/>
                    <a:pt x="58" y="38"/>
                    <a:pt x="54" y="37"/>
                  </a:cubicBezTo>
                  <a:cubicBezTo>
                    <a:pt x="51" y="37"/>
                    <a:pt x="55" y="32"/>
                    <a:pt x="51" y="34"/>
                  </a:cubicBezTo>
                  <a:cubicBezTo>
                    <a:pt x="49" y="34"/>
                    <a:pt x="51" y="32"/>
                    <a:pt x="48" y="31"/>
                  </a:cubicBezTo>
                  <a:cubicBezTo>
                    <a:pt x="44" y="28"/>
                    <a:pt x="51" y="28"/>
                    <a:pt x="48" y="24"/>
                  </a:cubicBezTo>
                  <a:cubicBezTo>
                    <a:pt x="43" y="21"/>
                    <a:pt x="54" y="21"/>
                    <a:pt x="48" y="20"/>
                  </a:cubicBezTo>
                  <a:cubicBezTo>
                    <a:pt x="43" y="20"/>
                    <a:pt x="49" y="20"/>
                    <a:pt x="46" y="17"/>
                  </a:cubicBezTo>
                  <a:cubicBezTo>
                    <a:pt x="43" y="15"/>
                    <a:pt x="48" y="10"/>
                    <a:pt x="57" y="15"/>
                  </a:cubicBezTo>
                  <a:cubicBezTo>
                    <a:pt x="63" y="17"/>
                    <a:pt x="64" y="12"/>
                    <a:pt x="67" y="12"/>
                  </a:cubicBezTo>
                  <a:cubicBezTo>
                    <a:pt x="72" y="14"/>
                    <a:pt x="69" y="9"/>
                    <a:pt x="76" y="4"/>
                  </a:cubicBezTo>
                  <a:cubicBezTo>
                    <a:pt x="78" y="4"/>
                    <a:pt x="78" y="4"/>
                    <a:pt x="78" y="4"/>
                  </a:cubicBezTo>
                  <a:cubicBezTo>
                    <a:pt x="83" y="3"/>
                    <a:pt x="81" y="1"/>
                    <a:pt x="87" y="0"/>
                  </a:cubicBezTo>
                  <a:cubicBezTo>
                    <a:pt x="93" y="0"/>
                    <a:pt x="92" y="4"/>
                    <a:pt x="93" y="4"/>
                  </a:cubicBezTo>
                  <a:cubicBezTo>
                    <a:pt x="95" y="3"/>
                    <a:pt x="95" y="7"/>
                    <a:pt x="96" y="4"/>
                  </a:cubicBezTo>
                  <a:cubicBezTo>
                    <a:pt x="96" y="3"/>
                    <a:pt x="99" y="4"/>
                    <a:pt x="96" y="7"/>
                  </a:cubicBezTo>
                  <a:cubicBezTo>
                    <a:pt x="95" y="10"/>
                    <a:pt x="98" y="10"/>
                    <a:pt x="95" y="14"/>
                  </a:cubicBezTo>
                  <a:cubicBezTo>
                    <a:pt x="89" y="18"/>
                    <a:pt x="93" y="20"/>
                    <a:pt x="89" y="20"/>
                  </a:cubicBezTo>
                  <a:cubicBezTo>
                    <a:pt x="83" y="21"/>
                    <a:pt x="87" y="23"/>
                    <a:pt x="86" y="24"/>
                  </a:cubicBezTo>
                  <a:cubicBezTo>
                    <a:pt x="84" y="29"/>
                    <a:pt x="90" y="29"/>
                    <a:pt x="90" y="31"/>
                  </a:cubicBezTo>
                  <a:cubicBezTo>
                    <a:pt x="89" y="32"/>
                    <a:pt x="93" y="35"/>
                    <a:pt x="89" y="37"/>
                  </a:cubicBezTo>
                  <a:cubicBezTo>
                    <a:pt x="87" y="37"/>
                    <a:pt x="87" y="40"/>
                    <a:pt x="86" y="37"/>
                  </a:cubicBezTo>
                  <a:cubicBezTo>
                    <a:pt x="84" y="35"/>
                    <a:pt x="81" y="35"/>
                    <a:pt x="83" y="38"/>
                  </a:cubicBezTo>
                  <a:cubicBezTo>
                    <a:pt x="84" y="40"/>
                    <a:pt x="86" y="43"/>
                    <a:pt x="84" y="48"/>
                  </a:cubicBezTo>
                  <a:cubicBezTo>
                    <a:pt x="84" y="52"/>
                    <a:pt x="87" y="46"/>
                    <a:pt x="89" y="49"/>
                  </a:cubicBezTo>
                  <a:cubicBezTo>
                    <a:pt x="92" y="56"/>
                    <a:pt x="92" y="51"/>
                    <a:pt x="95" y="54"/>
                  </a:cubicBezTo>
                  <a:cubicBezTo>
                    <a:pt x="98" y="57"/>
                    <a:pt x="102" y="59"/>
                    <a:pt x="102" y="60"/>
                  </a:cubicBezTo>
                  <a:cubicBezTo>
                    <a:pt x="95" y="65"/>
                    <a:pt x="99" y="66"/>
                    <a:pt x="96" y="68"/>
                  </a:cubicBezTo>
                  <a:cubicBezTo>
                    <a:pt x="95" y="71"/>
                    <a:pt x="98" y="71"/>
                    <a:pt x="96" y="73"/>
                  </a:cubicBezTo>
                  <a:cubicBezTo>
                    <a:pt x="93" y="74"/>
                    <a:pt x="98" y="79"/>
                    <a:pt x="99" y="77"/>
                  </a:cubicBezTo>
                  <a:cubicBezTo>
                    <a:pt x="99" y="74"/>
                    <a:pt x="104" y="80"/>
                    <a:pt x="107" y="84"/>
                  </a:cubicBezTo>
                  <a:cubicBezTo>
                    <a:pt x="112" y="87"/>
                    <a:pt x="108" y="82"/>
                    <a:pt x="113" y="87"/>
                  </a:cubicBezTo>
                  <a:cubicBezTo>
                    <a:pt x="116" y="90"/>
                    <a:pt x="115" y="85"/>
                    <a:pt x="116" y="88"/>
                  </a:cubicBezTo>
                  <a:cubicBezTo>
                    <a:pt x="118" y="91"/>
                    <a:pt x="122" y="88"/>
                    <a:pt x="125" y="90"/>
                  </a:cubicBezTo>
                  <a:cubicBezTo>
                    <a:pt x="127" y="91"/>
                    <a:pt x="125" y="88"/>
                    <a:pt x="130" y="90"/>
                  </a:cubicBezTo>
                  <a:cubicBezTo>
                    <a:pt x="134" y="93"/>
                    <a:pt x="130" y="94"/>
                    <a:pt x="133" y="94"/>
                  </a:cubicBezTo>
                  <a:cubicBezTo>
                    <a:pt x="138" y="96"/>
                    <a:pt x="134" y="97"/>
                    <a:pt x="138" y="96"/>
                  </a:cubicBezTo>
                  <a:cubicBezTo>
                    <a:pt x="141" y="94"/>
                    <a:pt x="139" y="99"/>
                    <a:pt x="142" y="97"/>
                  </a:cubicBezTo>
                  <a:cubicBezTo>
                    <a:pt x="145" y="96"/>
                    <a:pt x="147" y="102"/>
                    <a:pt x="150" y="99"/>
                  </a:cubicBezTo>
                  <a:cubicBezTo>
                    <a:pt x="153" y="97"/>
                    <a:pt x="150" y="102"/>
                    <a:pt x="154" y="101"/>
                  </a:cubicBezTo>
                  <a:cubicBezTo>
                    <a:pt x="159" y="99"/>
                    <a:pt x="157" y="102"/>
                    <a:pt x="159" y="99"/>
                  </a:cubicBezTo>
                  <a:cubicBezTo>
                    <a:pt x="160" y="94"/>
                    <a:pt x="157" y="94"/>
                    <a:pt x="159" y="90"/>
                  </a:cubicBezTo>
                  <a:cubicBezTo>
                    <a:pt x="160" y="85"/>
                    <a:pt x="160" y="87"/>
                    <a:pt x="159" y="85"/>
                  </a:cubicBezTo>
                  <a:cubicBezTo>
                    <a:pt x="170" y="79"/>
                    <a:pt x="163" y="87"/>
                    <a:pt x="165" y="91"/>
                  </a:cubicBezTo>
                  <a:cubicBezTo>
                    <a:pt x="162" y="93"/>
                    <a:pt x="167" y="96"/>
                    <a:pt x="168" y="96"/>
                  </a:cubicBezTo>
                  <a:cubicBezTo>
                    <a:pt x="171" y="94"/>
                    <a:pt x="171" y="99"/>
                    <a:pt x="176" y="96"/>
                  </a:cubicBezTo>
                  <a:cubicBezTo>
                    <a:pt x="180" y="94"/>
                    <a:pt x="179" y="99"/>
                    <a:pt x="183" y="96"/>
                  </a:cubicBezTo>
                  <a:cubicBezTo>
                    <a:pt x="188" y="94"/>
                    <a:pt x="186" y="97"/>
                    <a:pt x="188" y="96"/>
                  </a:cubicBezTo>
                  <a:cubicBezTo>
                    <a:pt x="189" y="94"/>
                    <a:pt x="191" y="97"/>
                    <a:pt x="191" y="94"/>
                  </a:cubicBezTo>
                  <a:cubicBezTo>
                    <a:pt x="189" y="91"/>
                    <a:pt x="192" y="88"/>
                    <a:pt x="189" y="90"/>
                  </a:cubicBezTo>
                  <a:cubicBezTo>
                    <a:pt x="186" y="90"/>
                    <a:pt x="186" y="87"/>
                    <a:pt x="186" y="87"/>
                  </a:cubicBezTo>
                  <a:cubicBezTo>
                    <a:pt x="192" y="87"/>
                    <a:pt x="195" y="85"/>
                    <a:pt x="195" y="84"/>
                  </a:cubicBezTo>
                  <a:cubicBezTo>
                    <a:pt x="195" y="80"/>
                    <a:pt x="199" y="82"/>
                    <a:pt x="199" y="79"/>
                  </a:cubicBezTo>
                  <a:cubicBezTo>
                    <a:pt x="200" y="76"/>
                    <a:pt x="203" y="77"/>
                    <a:pt x="206" y="74"/>
                  </a:cubicBezTo>
                  <a:cubicBezTo>
                    <a:pt x="209" y="71"/>
                    <a:pt x="211" y="69"/>
                    <a:pt x="212" y="71"/>
                  </a:cubicBezTo>
                  <a:cubicBezTo>
                    <a:pt x="215" y="73"/>
                    <a:pt x="217" y="73"/>
                    <a:pt x="218" y="71"/>
                  </a:cubicBezTo>
                  <a:cubicBezTo>
                    <a:pt x="218" y="69"/>
                    <a:pt x="223" y="68"/>
                    <a:pt x="223" y="69"/>
                  </a:cubicBezTo>
                  <a:cubicBezTo>
                    <a:pt x="224" y="73"/>
                    <a:pt x="226" y="69"/>
                    <a:pt x="224" y="73"/>
                  </a:cubicBezTo>
                  <a:cubicBezTo>
                    <a:pt x="221" y="76"/>
                    <a:pt x="226" y="71"/>
                    <a:pt x="226" y="74"/>
                  </a:cubicBezTo>
                  <a:cubicBezTo>
                    <a:pt x="227" y="79"/>
                    <a:pt x="220" y="80"/>
                    <a:pt x="226" y="80"/>
                  </a:cubicBezTo>
                  <a:cubicBezTo>
                    <a:pt x="231" y="79"/>
                    <a:pt x="231" y="80"/>
                    <a:pt x="232" y="82"/>
                  </a:cubicBezTo>
                  <a:cubicBezTo>
                    <a:pt x="234" y="87"/>
                    <a:pt x="227" y="87"/>
                    <a:pt x="229" y="90"/>
                  </a:cubicBezTo>
                  <a:cubicBezTo>
                    <a:pt x="232" y="94"/>
                    <a:pt x="231" y="94"/>
                    <a:pt x="229" y="91"/>
                  </a:cubicBezTo>
                  <a:cubicBezTo>
                    <a:pt x="226" y="88"/>
                    <a:pt x="221" y="93"/>
                    <a:pt x="218" y="96"/>
                  </a:cubicBezTo>
                  <a:cubicBezTo>
                    <a:pt x="215" y="99"/>
                    <a:pt x="215" y="96"/>
                    <a:pt x="215" y="99"/>
                  </a:cubicBezTo>
                  <a:cubicBezTo>
                    <a:pt x="214" y="102"/>
                    <a:pt x="217" y="101"/>
                    <a:pt x="215" y="105"/>
                  </a:cubicBezTo>
                  <a:cubicBezTo>
                    <a:pt x="212" y="111"/>
                    <a:pt x="209" y="111"/>
                    <a:pt x="211" y="113"/>
                  </a:cubicBezTo>
                  <a:cubicBezTo>
                    <a:pt x="214" y="116"/>
                    <a:pt x="209" y="116"/>
                    <a:pt x="208" y="122"/>
                  </a:cubicBezTo>
                  <a:cubicBezTo>
                    <a:pt x="206" y="130"/>
                    <a:pt x="206" y="125"/>
                    <a:pt x="203" y="125"/>
                  </a:cubicBezTo>
                  <a:cubicBezTo>
                    <a:pt x="200" y="124"/>
                    <a:pt x="200" y="121"/>
                    <a:pt x="200" y="129"/>
                  </a:cubicBezTo>
                  <a:cubicBezTo>
                    <a:pt x="202" y="141"/>
                    <a:pt x="199" y="130"/>
                    <a:pt x="199" y="138"/>
                  </a:cubicBezTo>
                  <a:cubicBezTo>
                    <a:pt x="199" y="141"/>
                    <a:pt x="200" y="139"/>
                    <a:pt x="199" y="144"/>
                  </a:cubicBezTo>
                  <a:cubicBezTo>
                    <a:pt x="195" y="149"/>
                    <a:pt x="197" y="141"/>
                    <a:pt x="194" y="146"/>
                  </a:cubicBezTo>
                  <a:cubicBezTo>
                    <a:pt x="194" y="136"/>
                    <a:pt x="191" y="136"/>
                    <a:pt x="192" y="130"/>
                  </a:cubicBezTo>
                  <a:cubicBezTo>
                    <a:pt x="192" y="127"/>
                    <a:pt x="189" y="127"/>
                    <a:pt x="189" y="130"/>
                  </a:cubicBezTo>
                  <a:cubicBezTo>
                    <a:pt x="188" y="138"/>
                    <a:pt x="185" y="136"/>
                    <a:pt x="183" y="129"/>
                  </a:cubicBezTo>
                  <a:cubicBezTo>
                    <a:pt x="182" y="122"/>
                    <a:pt x="191" y="124"/>
                    <a:pt x="191" y="118"/>
                  </a:cubicBezTo>
                  <a:cubicBezTo>
                    <a:pt x="191" y="113"/>
                    <a:pt x="195" y="118"/>
                    <a:pt x="194" y="115"/>
                  </a:cubicBezTo>
                  <a:cubicBezTo>
                    <a:pt x="191" y="111"/>
                    <a:pt x="173" y="115"/>
                    <a:pt x="173" y="111"/>
                  </a:cubicBezTo>
                  <a:cubicBezTo>
                    <a:pt x="173" y="107"/>
                    <a:pt x="173" y="101"/>
                    <a:pt x="171" y="104"/>
                  </a:cubicBezTo>
                  <a:cubicBezTo>
                    <a:pt x="170" y="108"/>
                    <a:pt x="168" y="101"/>
                    <a:pt x="167" y="101"/>
                  </a:cubicBezTo>
                  <a:cubicBezTo>
                    <a:pt x="162" y="104"/>
                    <a:pt x="163" y="99"/>
                    <a:pt x="162" y="99"/>
                  </a:cubicBezTo>
                  <a:cubicBezTo>
                    <a:pt x="160" y="97"/>
                    <a:pt x="160" y="99"/>
                    <a:pt x="162" y="101"/>
                  </a:cubicBezTo>
                  <a:cubicBezTo>
                    <a:pt x="163" y="101"/>
                    <a:pt x="156" y="105"/>
                    <a:pt x="159" y="107"/>
                  </a:cubicBezTo>
                  <a:cubicBezTo>
                    <a:pt x="162" y="107"/>
                    <a:pt x="162" y="110"/>
                    <a:pt x="163" y="110"/>
                  </a:cubicBezTo>
                  <a:cubicBezTo>
                    <a:pt x="165" y="110"/>
                    <a:pt x="165" y="110"/>
                    <a:pt x="165" y="111"/>
                  </a:cubicBezTo>
                  <a:cubicBezTo>
                    <a:pt x="168" y="115"/>
                    <a:pt x="160" y="110"/>
                    <a:pt x="162" y="113"/>
                  </a:cubicBezTo>
                  <a:cubicBezTo>
                    <a:pt x="162" y="118"/>
                    <a:pt x="159" y="113"/>
                    <a:pt x="159" y="118"/>
                  </a:cubicBezTo>
                  <a:cubicBezTo>
                    <a:pt x="157" y="122"/>
                    <a:pt x="163" y="119"/>
                    <a:pt x="163" y="124"/>
                  </a:cubicBezTo>
                  <a:cubicBezTo>
                    <a:pt x="165" y="129"/>
                    <a:pt x="160" y="127"/>
                    <a:pt x="163" y="129"/>
                  </a:cubicBezTo>
                  <a:cubicBezTo>
                    <a:pt x="165" y="132"/>
                    <a:pt x="162" y="133"/>
                    <a:pt x="165" y="133"/>
                  </a:cubicBezTo>
                  <a:cubicBezTo>
                    <a:pt x="167" y="133"/>
                    <a:pt x="165" y="133"/>
                    <a:pt x="165" y="139"/>
                  </a:cubicBezTo>
                  <a:cubicBezTo>
                    <a:pt x="167" y="143"/>
                    <a:pt x="167" y="144"/>
                    <a:pt x="167" y="146"/>
                  </a:cubicBezTo>
                  <a:cubicBezTo>
                    <a:pt x="165" y="146"/>
                    <a:pt x="165" y="146"/>
                    <a:pt x="167" y="147"/>
                  </a:cubicBezTo>
                  <a:cubicBezTo>
                    <a:pt x="168" y="150"/>
                    <a:pt x="167" y="150"/>
                    <a:pt x="165" y="149"/>
                  </a:cubicBezTo>
                  <a:cubicBezTo>
                    <a:pt x="162" y="149"/>
                    <a:pt x="160" y="152"/>
                    <a:pt x="160" y="147"/>
                  </a:cubicBezTo>
                  <a:cubicBezTo>
                    <a:pt x="159" y="143"/>
                    <a:pt x="159" y="147"/>
                    <a:pt x="153" y="150"/>
                  </a:cubicBezTo>
                  <a:cubicBezTo>
                    <a:pt x="145" y="153"/>
                    <a:pt x="154" y="155"/>
                    <a:pt x="148" y="163"/>
                  </a:cubicBezTo>
                  <a:cubicBezTo>
                    <a:pt x="142" y="171"/>
                    <a:pt x="144" y="166"/>
                    <a:pt x="139" y="169"/>
                  </a:cubicBezTo>
                  <a:cubicBezTo>
                    <a:pt x="131" y="174"/>
                    <a:pt x="130" y="181"/>
                    <a:pt x="119" y="191"/>
                  </a:cubicBezTo>
                  <a:cubicBezTo>
                    <a:pt x="108" y="200"/>
                    <a:pt x="116" y="195"/>
                    <a:pt x="112" y="202"/>
                  </a:cubicBezTo>
                  <a:cubicBezTo>
                    <a:pt x="107" y="206"/>
                    <a:pt x="105" y="199"/>
                    <a:pt x="104" y="205"/>
                  </a:cubicBezTo>
                  <a:cubicBezTo>
                    <a:pt x="102" y="211"/>
                    <a:pt x="92" y="203"/>
                    <a:pt x="95" y="216"/>
                  </a:cubicBezTo>
                  <a:cubicBezTo>
                    <a:pt x="98" y="223"/>
                    <a:pt x="95" y="222"/>
                    <a:pt x="96" y="225"/>
                  </a:cubicBezTo>
                  <a:cubicBezTo>
                    <a:pt x="98" y="236"/>
                    <a:pt x="96" y="237"/>
                    <a:pt x="93" y="244"/>
                  </a:cubicBezTo>
                  <a:cubicBezTo>
                    <a:pt x="90" y="254"/>
                    <a:pt x="96" y="262"/>
                    <a:pt x="92" y="262"/>
                  </a:cubicBezTo>
                  <a:cubicBezTo>
                    <a:pt x="86" y="262"/>
                    <a:pt x="90" y="262"/>
                    <a:pt x="87" y="267"/>
                  </a:cubicBezTo>
                  <a:cubicBezTo>
                    <a:pt x="84" y="272"/>
                    <a:pt x="90" y="272"/>
                    <a:pt x="90" y="273"/>
                  </a:cubicBezTo>
                  <a:cubicBezTo>
                    <a:pt x="90" y="273"/>
                    <a:pt x="89" y="272"/>
                    <a:pt x="83" y="273"/>
                  </a:cubicBezTo>
                  <a:cubicBezTo>
                    <a:pt x="78" y="275"/>
                    <a:pt x="83" y="278"/>
                    <a:pt x="76" y="282"/>
                  </a:cubicBezTo>
                  <a:cubicBezTo>
                    <a:pt x="72" y="289"/>
                    <a:pt x="66" y="276"/>
                    <a:pt x="63" y="261"/>
                  </a:cubicBezTo>
                  <a:cubicBezTo>
                    <a:pt x="60" y="245"/>
                    <a:pt x="54" y="245"/>
                    <a:pt x="54" y="236"/>
                  </a:cubicBezTo>
                  <a:cubicBezTo>
                    <a:pt x="52" y="227"/>
                    <a:pt x="46" y="211"/>
                    <a:pt x="43" y="206"/>
                  </a:cubicBezTo>
                  <a:cubicBezTo>
                    <a:pt x="41" y="203"/>
                    <a:pt x="40" y="194"/>
                    <a:pt x="37" y="177"/>
                  </a:cubicBezTo>
                  <a:cubicBezTo>
                    <a:pt x="34" y="160"/>
                    <a:pt x="40" y="161"/>
                    <a:pt x="37" y="155"/>
                  </a:cubicBezTo>
                  <a:cubicBezTo>
                    <a:pt x="34" y="149"/>
                    <a:pt x="37" y="150"/>
                    <a:pt x="35" y="147"/>
                  </a:cubicBezTo>
                  <a:cubicBezTo>
                    <a:pt x="34" y="144"/>
                    <a:pt x="38" y="141"/>
                    <a:pt x="34" y="143"/>
                  </a:cubicBezTo>
                  <a:cubicBezTo>
                    <a:pt x="31" y="144"/>
                    <a:pt x="35" y="150"/>
                    <a:pt x="31" y="153"/>
                  </a:cubicBezTo>
                  <a:cubicBezTo>
                    <a:pt x="22" y="161"/>
                    <a:pt x="20" y="160"/>
                    <a:pt x="11" y="149"/>
                  </a:cubicBezTo>
                  <a:cubicBezTo>
                    <a:pt x="2" y="136"/>
                    <a:pt x="6" y="143"/>
                    <a:pt x="12" y="141"/>
                  </a:cubicBezTo>
                  <a:cubicBezTo>
                    <a:pt x="20" y="139"/>
                    <a:pt x="19" y="133"/>
                    <a:pt x="14" y="136"/>
                  </a:cubicBezTo>
                  <a:cubicBezTo>
                    <a:pt x="11" y="139"/>
                    <a:pt x="5" y="135"/>
                    <a:pt x="3" y="132"/>
                  </a:cubicBezTo>
                  <a:cubicBezTo>
                    <a:pt x="2" y="129"/>
                    <a:pt x="0" y="130"/>
                    <a:pt x="0" y="129"/>
                  </a:cubicBezTo>
                  <a:cubicBezTo>
                    <a:pt x="0" y="124"/>
                    <a:pt x="6" y="127"/>
                    <a:pt x="5" y="12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97" name="Freeform 42">
              <a:extLst>
                <a:ext uri="{FF2B5EF4-FFF2-40B4-BE49-F238E27FC236}">
                  <a16:creationId xmlns:a16="http://schemas.microsoft.com/office/drawing/2014/main" id="{3116C92C-1876-427C-875A-B9B76EE8D325}"/>
                </a:ext>
              </a:extLst>
            </p:cNvPr>
            <p:cNvSpPr>
              <a:spLocks/>
            </p:cNvSpPr>
            <p:nvPr/>
          </p:nvSpPr>
          <p:spPr bwMode="auto">
            <a:xfrm>
              <a:off x="6921191" y="4181486"/>
              <a:ext cx="212095" cy="139788"/>
            </a:xfrm>
            <a:custGeom>
              <a:avLst/>
              <a:gdLst/>
              <a:ahLst/>
              <a:cxnLst>
                <a:cxn ang="0">
                  <a:pos x="9" y="3"/>
                </a:cxn>
                <a:cxn ang="0">
                  <a:pos x="3" y="11"/>
                </a:cxn>
                <a:cxn ang="0">
                  <a:pos x="3" y="16"/>
                </a:cxn>
                <a:cxn ang="0">
                  <a:pos x="6" y="20"/>
                </a:cxn>
                <a:cxn ang="0">
                  <a:pos x="14" y="27"/>
                </a:cxn>
                <a:cxn ang="0">
                  <a:pos x="20" y="30"/>
                </a:cxn>
                <a:cxn ang="0">
                  <a:pos x="23" y="31"/>
                </a:cxn>
                <a:cxn ang="0">
                  <a:pos x="32" y="33"/>
                </a:cxn>
                <a:cxn ang="0">
                  <a:pos x="37" y="33"/>
                </a:cxn>
                <a:cxn ang="0">
                  <a:pos x="40" y="37"/>
                </a:cxn>
                <a:cxn ang="0">
                  <a:pos x="45" y="39"/>
                </a:cxn>
                <a:cxn ang="0">
                  <a:pos x="49" y="40"/>
                </a:cxn>
                <a:cxn ang="0">
                  <a:pos x="57" y="42"/>
                </a:cxn>
                <a:cxn ang="0">
                  <a:pos x="62" y="44"/>
                </a:cxn>
                <a:cxn ang="0">
                  <a:pos x="66" y="42"/>
                </a:cxn>
                <a:cxn ang="0">
                  <a:pos x="66" y="33"/>
                </a:cxn>
                <a:cxn ang="0">
                  <a:pos x="66" y="28"/>
                </a:cxn>
                <a:cxn ang="0">
                  <a:pos x="63" y="28"/>
                </a:cxn>
                <a:cxn ang="0">
                  <a:pos x="60" y="28"/>
                </a:cxn>
                <a:cxn ang="0">
                  <a:pos x="54" y="27"/>
                </a:cxn>
                <a:cxn ang="0">
                  <a:pos x="51" y="27"/>
                </a:cxn>
                <a:cxn ang="0">
                  <a:pos x="49" y="28"/>
                </a:cxn>
                <a:cxn ang="0">
                  <a:pos x="46" y="23"/>
                </a:cxn>
                <a:cxn ang="0">
                  <a:pos x="43" y="22"/>
                </a:cxn>
                <a:cxn ang="0">
                  <a:pos x="42" y="20"/>
                </a:cxn>
                <a:cxn ang="0">
                  <a:pos x="35" y="16"/>
                </a:cxn>
                <a:cxn ang="0">
                  <a:pos x="31" y="14"/>
                </a:cxn>
                <a:cxn ang="0">
                  <a:pos x="26" y="9"/>
                </a:cxn>
                <a:cxn ang="0">
                  <a:pos x="20" y="6"/>
                </a:cxn>
                <a:cxn ang="0">
                  <a:pos x="15" y="2"/>
                </a:cxn>
                <a:cxn ang="0">
                  <a:pos x="9" y="3"/>
                </a:cxn>
              </a:cxnLst>
              <a:rect l="0" t="0" r="r" b="b"/>
              <a:pathLst>
                <a:path w="68" h="45">
                  <a:moveTo>
                    <a:pt x="9" y="3"/>
                  </a:moveTo>
                  <a:cubicBezTo>
                    <a:pt x="2" y="8"/>
                    <a:pt x="6" y="9"/>
                    <a:pt x="3" y="11"/>
                  </a:cubicBezTo>
                  <a:cubicBezTo>
                    <a:pt x="2" y="14"/>
                    <a:pt x="5" y="14"/>
                    <a:pt x="3" y="16"/>
                  </a:cubicBezTo>
                  <a:cubicBezTo>
                    <a:pt x="0" y="17"/>
                    <a:pt x="5" y="22"/>
                    <a:pt x="6" y="20"/>
                  </a:cubicBezTo>
                  <a:cubicBezTo>
                    <a:pt x="6" y="17"/>
                    <a:pt x="11" y="23"/>
                    <a:pt x="14" y="27"/>
                  </a:cubicBezTo>
                  <a:cubicBezTo>
                    <a:pt x="19" y="30"/>
                    <a:pt x="15" y="25"/>
                    <a:pt x="20" y="30"/>
                  </a:cubicBezTo>
                  <a:cubicBezTo>
                    <a:pt x="23" y="33"/>
                    <a:pt x="22" y="28"/>
                    <a:pt x="23" y="31"/>
                  </a:cubicBezTo>
                  <a:cubicBezTo>
                    <a:pt x="25" y="34"/>
                    <a:pt x="29" y="31"/>
                    <a:pt x="32" y="33"/>
                  </a:cubicBezTo>
                  <a:cubicBezTo>
                    <a:pt x="34" y="34"/>
                    <a:pt x="32" y="31"/>
                    <a:pt x="37" y="33"/>
                  </a:cubicBezTo>
                  <a:cubicBezTo>
                    <a:pt x="42" y="36"/>
                    <a:pt x="37" y="37"/>
                    <a:pt x="40" y="37"/>
                  </a:cubicBezTo>
                  <a:cubicBezTo>
                    <a:pt x="45" y="39"/>
                    <a:pt x="42" y="40"/>
                    <a:pt x="45" y="39"/>
                  </a:cubicBezTo>
                  <a:cubicBezTo>
                    <a:pt x="48" y="37"/>
                    <a:pt x="46" y="42"/>
                    <a:pt x="49" y="40"/>
                  </a:cubicBezTo>
                  <a:cubicBezTo>
                    <a:pt x="52" y="39"/>
                    <a:pt x="54" y="45"/>
                    <a:pt x="57" y="42"/>
                  </a:cubicBezTo>
                  <a:cubicBezTo>
                    <a:pt x="60" y="40"/>
                    <a:pt x="57" y="45"/>
                    <a:pt x="62" y="44"/>
                  </a:cubicBezTo>
                  <a:cubicBezTo>
                    <a:pt x="66" y="42"/>
                    <a:pt x="65" y="45"/>
                    <a:pt x="66" y="42"/>
                  </a:cubicBezTo>
                  <a:cubicBezTo>
                    <a:pt x="68" y="37"/>
                    <a:pt x="65" y="37"/>
                    <a:pt x="66" y="33"/>
                  </a:cubicBezTo>
                  <a:cubicBezTo>
                    <a:pt x="68" y="28"/>
                    <a:pt x="68" y="30"/>
                    <a:pt x="66" y="28"/>
                  </a:cubicBezTo>
                  <a:cubicBezTo>
                    <a:pt x="66" y="28"/>
                    <a:pt x="65" y="28"/>
                    <a:pt x="63" y="28"/>
                  </a:cubicBezTo>
                  <a:cubicBezTo>
                    <a:pt x="63" y="30"/>
                    <a:pt x="63" y="28"/>
                    <a:pt x="60" y="28"/>
                  </a:cubicBezTo>
                  <a:cubicBezTo>
                    <a:pt x="58" y="30"/>
                    <a:pt x="55" y="23"/>
                    <a:pt x="54" y="27"/>
                  </a:cubicBezTo>
                  <a:cubicBezTo>
                    <a:pt x="54" y="28"/>
                    <a:pt x="52" y="28"/>
                    <a:pt x="51" y="27"/>
                  </a:cubicBezTo>
                  <a:cubicBezTo>
                    <a:pt x="49" y="23"/>
                    <a:pt x="51" y="28"/>
                    <a:pt x="49" y="28"/>
                  </a:cubicBezTo>
                  <a:cubicBezTo>
                    <a:pt x="48" y="28"/>
                    <a:pt x="48" y="23"/>
                    <a:pt x="46" y="23"/>
                  </a:cubicBezTo>
                  <a:cubicBezTo>
                    <a:pt x="43" y="23"/>
                    <a:pt x="42" y="25"/>
                    <a:pt x="43" y="22"/>
                  </a:cubicBezTo>
                  <a:cubicBezTo>
                    <a:pt x="43" y="20"/>
                    <a:pt x="43" y="20"/>
                    <a:pt x="42" y="20"/>
                  </a:cubicBezTo>
                  <a:cubicBezTo>
                    <a:pt x="40" y="22"/>
                    <a:pt x="35" y="19"/>
                    <a:pt x="35" y="16"/>
                  </a:cubicBezTo>
                  <a:cubicBezTo>
                    <a:pt x="35" y="12"/>
                    <a:pt x="34" y="14"/>
                    <a:pt x="31" y="14"/>
                  </a:cubicBezTo>
                  <a:cubicBezTo>
                    <a:pt x="29" y="16"/>
                    <a:pt x="28" y="9"/>
                    <a:pt x="26" y="9"/>
                  </a:cubicBezTo>
                  <a:cubicBezTo>
                    <a:pt x="23" y="9"/>
                    <a:pt x="23" y="6"/>
                    <a:pt x="20" y="6"/>
                  </a:cubicBezTo>
                  <a:cubicBezTo>
                    <a:pt x="17" y="5"/>
                    <a:pt x="22" y="3"/>
                    <a:pt x="15" y="2"/>
                  </a:cubicBezTo>
                  <a:cubicBezTo>
                    <a:pt x="11" y="0"/>
                    <a:pt x="12" y="9"/>
                    <a:pt x="9"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98" name="Freeform 43">
              <a:extLst>
                <a:ext uri="{FF2B5EF4-FFF2-40B4-BE49-F238E27FC236}">
                  <a16:creationId xmlns:a16="http://schemas.microsoft.com/office/drawing/2014/main" id="{B6B44FEB-5029-9EB7-3726-AB9F098D3173}"/>
                </a:ext>
              </a:extLst>
            </p:cNvPr>
            <p:cNvSpPr>
              <a:spLocks/>
            </p:cNvSpPr>
            <p:nvPr/>
          </p:nvSpPr>
          <p:spPr bwMode="auto">
            <a:xfrm>
              <a:off x="7136499" y="4250576"/>
              <a:ext cx="93193" cy="61056"/>
            </a:xfrm>
            <a:custGeom>
              <a:avLst/>
              <a:gdLst/>
              <a:ahLst/>
              <a:cxnLst>
                <a:cxn ang="0">
                  <a:pos x="3" y="12"/>
                </a:cxn>
                <a:cxn ang="0">
                  <a:pos x="6" y="17"/>
                </a:cxn>
                <a:cxn ang="0">
                  <a:pos x="14" y="17"/>
                </a:cxn>
                <a:cxn ang="0">
                  <a:pos x="21" y="17"/>
                </a:cxn>
                <a:cxn ang="0">
                  <a:pos x="26" y="17"/>
                </a:cxn>
                <a:cxn ang="0">
                  <a:pos x="29" y="15"/>
                </a:cxn>
                <a:cxn ang="0">
                  <a:pos x="27" y="11"/>
                </a:cxn>
                <a:cxn ang="0">
                  <a:pos x="24" y="8"/>
                </a:cxn>
                <a:cxn ang="0">
                  <a:pos x="23" y="4"/>
                </a:cxn>
                <a:cxn ang="0">
                  <a:pos x="20" y="4"/>
                </a:cxn>
                <a:cxn ang="0">
                  <a:pos x="15" y="3"/>
                </a:cxn>
                <a:cxn ang="0">
                  <a:pos x="9" y="4"/>
                </a:cxn>
                <a:cxn ang="0">
                  <a:pos x="6" y="8"/>
                </a:cxn>
                <a:cxn ang="0">
                  <a:pos x="3" y="12"/>
                </a:cxn>
              </a:cxnLst>
              <a:rect l="0" t="0" r="r" b="b"/>
              <a:pathLst>
                <a:path w="30" h="20">
                  <a:moveTo>
                    <a:pt x="3" y="12"/>
                  </a:moveTo>
                  <a:cubicBezTo>
                    <a:pt x="0" y="14"/>
                    <a:pt x="5" y="17"/>
                    <a:pt x="6" y="17"/>
                  </a:cubicBezTo>
                  <a:cubicBezTo>
                    <a:pt x="9" y="15"/>
                    <a:pt x="9" y="20"/>
                    <a:pt x="14" y="17"/>
                  </a:cubicBezTo>
                  <a:cubicBezTo>
                    <a:pt x="18" y="15"/>
                    <a:pt x="17" y="20"/>
                    <a:pt x="21" y="17"/>
                  </a:cubicBezTo>
                  <a:cubicBezTo>
                    <a:pt x="26" y="15"/>
                    <a:pt x="24" y="19"/>
                    <a:pt x="26" y="17"/>
                  </a:cubicBezTo>
                  <a:cubicBezTo>
                    <a:pt x="27" y="15"/>
                    <a:pt x="29" y="19"/>
                    <a:pt x="29" y="15"/>
                  </a:cubicBezTo>
                  <a:cubicBezTo>
                    <a:pt x="27" y="12"/>
                    <a:pt x="30" y="9"/>
                    <a:pt x="27" y="11"/>
                  </a:cubicBezTo>
                  <a:cubicBezTo>
                    <a:pt x="24" y="11"/>
                    <a:pt x="24" y="8"/>
                    <a:pt x="24" y="8"/>
                  </a:cubicBezTo>
                  <a:cubicBezTo>
                    <a:pt x="26" y="4"/>
                    <a:pt x="24" y="4"/>
                    <a:pt x="23" y="4"/>
                  </a:cubicBezTo>
                  <a:cubicBezTo>
                    <a:pt x="21" y="3"/>
                    <a:pt x="21" y="6"/>
                    <a:pt x="20" y="4"/>
                  </a:cubicBezTo>
                  <a:cubicBezTo>
                    <a:pt x="18" y="3"/>
                    <a:pt x="14" y="4"/>
                    <a:pt x="15" y="3"/>
                  </a:cubicBezTo>
                  <a:cubicBezTo>
                    <a:pt x="17" y="1"/>
                    <a:pt x="11" y="0"/>
                    <a:pt x="9" y="4"/>
                  </a:cubicBezTo>
                  <a:cubicBezTo>
                    <a:pt x="8" y="8"/>
                    <a:pt x="6" y="4"/>
                    <a:pt x="6" y="8"/>
                  </a:cubicBezTo>
                  <a:cubicBezTo>
                    <a:pt x="5" y="11"/>
                    <a:pt x="5" y="9"/>
                    <a:pt x="3" y="1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99" name="Freeform 44">
              <a:extLst>
                <a:ext uri="{FF2B5EF4-FFF2-40B4-BE49-F238E27FC236}">
                  <a16:creationId xmlns:a16="http://schemas.microsoft.com/office/drawing/2014/main" id="{C6A73FB9-D0D3-138F-80BE-92DB0A0016DB}"/>
                </a:ext>
              </a:extLst>
            </p:cNvPr>
            <p:cNvSpPr>
              <a:spLocks/>
            </p:cNvSpPr>
            <p:nvPr/>
          </p:nvSpPr>
          <p:spPr bwMode="auto">
            <a:xfrm>
              <a:off x="7118824" y="4308419"/>
              <a:ext cx="120509" cy="197631"/>
            </a:xfrm>
            <a:custGeom>
              <a:avLst/>
              <a:gdLst/>
              <a:ahLst/>
              <a:cxnLst>
                <a:cxn ang="0">
                  <a:pos x="9" y="41"/>
                </a:cxn>
                <a:cxn ang="0">
                  <a:pos x="9" y="35"/>
                </a:cxn>
                <a:cxn ang="0">
                  <a:pos x="8" y="31"/>
                </a:cxn>
                <a:cxn ang="0">
                  <a:pos x="8" y="26"/>
                </a:cxn>
                <a:cxn ang="0">
                  <a:pos x="3" y="20"/>
                </a:cxn>
                <a:cxn ang="0">
                  <a:pos x="6" y="15"/>
                </a:cxn>
                <a:cxn ang="0">
                  <a:pos x="9" y="13"/>
                </a:cxn>
                <a:cxn ang="0">
                  <a:pos x="8" y="12"/>
                </a:cxn>
                <a:cxn ang="0">
                  <a:pos x="3" y="9"/>
                </a:cxn>
                <a:cxn ang="0">
                  <a:pos x="6" y="3"/>
                </a:cxn>
                <a:cxn ang="0">
                  <a:pos x="6" y="1"/>
                </a:cxn>
                <a:cxn ang="0">
                  <a:pos x="11" y="3"/>
                </a:cxn>
                <a:cxn ang="0">
                  <a:pos x="15" y="6"/>
                </a:cxn>
                <a:cxn ang="0">
                  <a:pos x="17" y="13"/>
                </a:cxn>
                <a:cxn ang="0">
                  <a:pos x="38" y="17"/>
                </a:cxn>
                <a:cxn ang="0">
                  <a:pos x="35" y="20"/>
                </a:cxn>
                <a:cxn ang="0">
                  <a:pos x="27" y="31"/>
                </a:cxn>
                <a:cxn ang="0">
                  <a:pos x="33" y="32"/>
                </a:cxn>
                <a:cxn ang="0">
                  <a:pos x="36" y="32"/>
                </a:cxn>
                <a:cxn ang="0">
                  <a:pos x="38" y="48"/>
                </a:cxn>
                <a:cxn ang="0">
                  <a:pos x="35" y="57"/>
                </a:cxn>
                <a:cxn ang="0">
                  <a:pos x="35" y="57"/>
                </a:cxn>
                <a:cxn ang="0">
                  <a:pos x="33" y="52"/>
                </a:cxn>
                <a:cxn ang="0">
                  <a:pos x="33" y="48"/>
                </a:cxn>
                <a:cxn ang="0">
                  <a:pos x="29" y="40"/>
                </a:cxn>
                <a:cxn ang="0">
                  <a:pos x="24" y="38"/>
                </a:cxn>
                <a:cxn ang="0">
                  <a:pos x="23" y="32"/>
                </a:cxn>
                <a:cxn ang="0">
                  <a:pos x="21" y="34"/>
                </a:cxn>
                <a:cxn ang="0">
                  <a:pos x="23" y="41"/>
                </a:cxn>
                <a:cxn ang="0">
                  <a:pos x="18" y="49"/>
                </a:cxn>
                <a:cxn ang="0">
                  <a:pos x="15" y="49"/>
                </a:cxn>
                <a:cxn ang="0">
                  <a:pos x="11" y="48"/>
                </a:cxn>
                <a:cxn ang="0">
                  <a:pos x="9" y="41"/>
                </a:cxn>
              </a:cxnLst>
              <a:rect l="0" t="0" r="r" b="b"/>
              <a:pathLst>
                <a:path w="39" h="63">
                  <a:moveTo>
                    <a:pt x="9" y="41"/>
                  </a:moveTo>
                  <a:cubicBezTo>
                    <a:pt x="9" y="35"/>
                    <a:pt x="11" y="35"/>
                    <a:pt x="9" y="35"/>
                  </a:cubicBezTo>
                  <a:cubicBezTo>
                    <a:pt x="6" y="35"/>
                    <a:pt x="9" y="34"/>
                    <a:pt x="8" y="31"/>
                  </a:cubicBezTo>
                  <a:cubicBezTo>
                    <a:pt x="5" y="29"/>
                    <a:pt x="9" y="31"/>
                    <a:pt x="8" y="26"/>
                  </a:cubicBezTo>
                  <a:cubicBezTo>
                    <a:pt x="8" y="21"/>
                    <a:pt x="2" y="24"/>
                    <a:pt x="3" y="20"/>
                  </a:cubicBezTo>
                  <a:cubicBezTo>
                    <a:pt x="3" y="15"/>
                    <a:pt x="6" y="20"/>
                    <a:pt x="6" y="15"/>
                  </a:cubicBezTo>
                  <a:cubicBezTo>
                    <a:pt x="5" y="12"/>
                    <a:pt x="12" y="17"/>
                    <a:pt x="9" y="13"/>
                  </a:cubicBezTo>
                  <a:cubicBezTo>
                    <a:pt x="9" y="12"/>
                    <a:pt x="9" y="12"/>
                    <a:pt x="8" y="12"/>
                  </a:cubicBezTo>
                  <a:cubicBezTo>
                    <a:pt x="6" y="12"/>
                    <a:pt x="6" y="9"/>
                    <a:pt x="3" y="9"/>
                  </a:cubicBezTo>
                  <a:cubicBezTo>
                    <a:pt x="0" y="7"/>
                    <a:pt x="8" y="3"/>
                    <a:pt x="6" y="3"/>
                  </a:cubicBezTo>
                  <a:cubicBezTo>
                    <a:pt x="5" y="1"/>
                    <a:pt x="5" y="0"/>
                    <a:pt x="6" y="1"/>
                  </a:cubicBezTo>
                  <a:cubicBezTo>
                    <a:pt x="8" y="1"/>
                    <a:pt x="6" y="6"/>
                    <a:pt x="11" y="3"/>
                  </a:cubicBezTo>
                  <a:cubicBezTo>
                    <a:pt x="12" y="3"/>
                    <a:pt x="14" y="10"/>
                    <a:pt x="15" y="6"/>
                  </a:cubicBezTo>
                  <a:cubicBezTo>
                    <a:pt x="17" y="3"/>
                    <a:pt x="17" y="9"/>
                    <a:pt x="17" y="13"/>
                  </a:cubicBezTo>
                  <a:cubicBezTo>
                    <a:pt x="17" y="17"/>
                    <a:pt x="35" y="13"/>
                    <a:pt x="38" y="17"/>
                  </a:cubicBezTo>
                  <a:cubicBezTo>
                    <a:pt x="39" y="20"/>
                    <a:pt x="35" y="15"/>
                    <a:pt x="35" y="20"/>
                  </a:cubicBezTo>
                  <a:cubicBezTo>
                    <a:pt x="35" y="26"/>
                    <a:pt x="26" y="24"/>
                    <a:pt x="27" y="31"/>
                  </a:cubicBezTo>
                  <a:cubicBezTo>
                    <a:pt x="29" y="38"/>
                    <a:pt x="32" y="40"/>
                    <a:pt x="33" y="32"/>
                  </a:cubicBezTo>
                  <a:cubicBezTo>
                    <a:pt x="33" y="29"/>
                    <a:pt x="36" y="29"/>
                    <a:pt x="36" y="32"/>
                  </a:cubicBezTo>
                  <a:cubicBezTo>
                    <a:pt x="35" y="38"/>
                    <a:pt x="38" y="38"/>
                    <a:pt x="38" y="48"/>
                  </a:cubicBezTo>
                  <a:cubicBezTo>
                    <a:pt x="39" y="63"/>
                    <a:pt x="35" y="46"/>
                    <a:pt x="35" y="57"/>
                  </a:cubicBezTo>
                  <a:cubicBezTo>
                    <a:pt x="36" y="60"/>
                    <a:pt x="35" y="59"/>
                    <a:pt x="35" y="57"/>
                  </a:cubicBezTo>
                  <a:cubicBezTo>
                    <a:pt x="33" y="55"/>
                    <a:pt x="33" y="54"/>
                    <a:pt x="33" y="52"/>
                  </a:cubicBezTo>
                  <a:cubicBezTo>
                    <a:pt x="35" y="51"/>
                    <a:pt x="33" y="51"/>
                    <a:pt x="33" y="48"/>
                  </a:cubicBezTo>
                  <a:cubicBezTo>
                    <a:pt x="30" y="41"/>
                    <a:pt x="30" y="38"/>
                    <a:pt x="29" y="40"/>
                  </a:cubicBezTo>
                  <a:cubicBezTo>
                    <a:pt x="26" y="43"/>
                    <a:pt x="24" y="41"/>
                    <a:pt x="24" y="38"/>
                  </a:cubicBezTo>
                  <a:cubicBezTo>
                    <a:pt x="23" y="35"/>
                    <a:pt x="23" y="31"/>
                    <a:pt x="23" y="32"/>
                  </a:cubicBezTo>
                  <a:cubicBezTo>
                    <a:pt x="21" y="34"/>
                    <a:pt x="21" y="32"/>
                    <a:pt x="21" y="34"/>
                  </a:cubicBezTo>
                  <a:cubicBezTo>
                    <a:pt x="23" y="37"/>
                    <a:pt x="21" y="38"/>
                    <a:pt x="23" y="41"/>
                  </a:cubicBezTo>
                  <a:cubicBezTo>
                    <a:pt x="23" y="45"/>
                    <a:pt x="20" y="51"/>
                    <a:pt x="18" y="49"/>
                  </a:cubicBezTo>
                  <a:cubicBezTo>
                    <a:pt x="17" y="46"/>
                    <a:pt x="15" y="52"/>
                    <a:pt x="15" y="49"/>
                  </a:cubicBezTo>
                  <a:cubicBezTo>
                    <a:pt x="14" y="48"/>
                    <a:pt x="12" y="52"/>
                    <a:pt x="11" y="48"/>
                  </a:cubicBezTo>
                  <a:cubicBezTo>
                    <a:pt x="11" y="46"/>
                    <a:pt x="11" y="45"/>
                    <a:pt x="9" y="4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0" name="Freeform 45">
              <a:extLst>
                <a:ext uri="{FF2B5EF4-FFF2-40B4-BE49-F238E27FC236}">
                  <a16:creationId xmlns:a16="http://schemas.microsoft.com/office/drawing/2014/main" id="{FEC1A592-F226-1166-5BB3-3593F0E048E1}"/>
                </a:ext>
              </a:extLst>
            </p:cNvPr>
            <p:cNvSpPr>
              <a:spLocks/>
            </p:cNvSpPr>
            <p:nvPr/>
          </p:nvSpPr>
          <p:spPr bwMode="auto">
            <a:xfrm>
              <a:off x="6445583" y="3913158"/>
              <a:ext cx="355099" cy="318136"/>
            </a:xfrm>
            <a:custGeom>
              <a:avLst/>
              <a:gdLst/>
              <a:ahLst/>
              <a:cxnLst>
                <a:cxn ang="0">
                  <a:pos x="6" y="33"/>
                </a:cxn>
                <a:cxn ang="0">
                  <a:pos x="0" y="50"/>
                </a:cxn>
                <a:cxn ang="0">
                  <a:pos x="3" y="74"/>
                </a:cxn>
                <a:cxn ang="0">
                  <a:pos x="10" y="80"/>
                </a:cxn>
                <a:cxn ang="0">
                  <a:pos x="3" y="94"/>
                </a:cxn>
                <a:cxn ang="0">
                  <a:pos x="29" y="97"/>
                </a:cxn>
                <a:cxn ang="0">
                  <a:pos x="47" y="88"/>
                </a:cxn>
                <a:cxn ang="0">
                  <a:pos x="59" y="75"/>
                </a:cxn>
                <a:cxn ang="0">
                  <a:pos x="69" y="74"/>
                </a:cxn>
                <a:cxn ang="0">
                  <a:pos x="70" y="64"/>
                </a:cxn>
                <a:cxn ang="0">
                  <a:pos x="76" y="53"/>
                </a:cxn>
                <a:cxn ang="0">
                  <a:pos x="85" y="46"/>
                </a:cxn>
                <a:cxn ang="0">
                  <a:pos x="87" y="33"/>
                </a:cxn>
                <a:cxn ang="0">
                  <a:pos x="96" y="21"/>
                </a:cxn>
                <a:cxn ang="0">
                  <a:pos x="111" y="16"/>
                </a:cxn>
                <a:cxn ang="0">
                  <a:pos x="113" y="15"/>
                </a:cxn>
                <a:cxn ang="0">
                  <a:pos x="108" y="13"/>
                </a:cxn>
                <a:cxn ang="0">
                  <a:pos x="105" y="13"/>
                </a:cxn>
                <a:cxn ang="0">
                  <a:pos x="101" y="13"/>
                </a:cxn>
                <a:cxn ang="0">
                  <a:pos x="97" y="16"/>
                </a:cxn>
                <a:cxn ang="0">
                  <a:pos x="91" y="19"/>
                </a:cxn>
                <a:cxn ang="0">
                  <a:pos x="88" y="10"/>
                </a:cxn>
                <a:cxn ang="0">
                  <a:pos x="85" y="7"/>
                </a:cxn>
                <a:cxn ang="0">
                  <a:pos x="84" y="2"/>
                </a:cxn>
                <a:cxn ang="0">
                  <a:pos x="78" y="7"/>
                </a:cxn>
                <a:cxn ang="0">
                  <a:pos x="78" y="11"/>
                </a:cxn>
                <a:cxn ang="0">
                  <a:pos x="72" y="11"/>
                </a:cxn>
                <a:cxn ang="0">
                  <a:pos x="70" y="16"/>
                </a:cxn>
                <a:cxn ang="0">
                  <a:pos x="67" y="15"/>
                </a:cxn>
                <a:cxn ang="0">
                  <a:pos x="61" y="16"/>
                </a:cxn>
                <a:cxn ang="0">
                  <a:pos x="58" y="16"/>
                </a:cxn>
                <a:cxn ang="0">
                  <a:pos x="55" y="15"/>
                </a:cxn>
                <a:cxn ang="0">
                  <a:pos x="49" y="13"/>
                </a:cxn>
                <a:cxn ang="0">
                  <a:pos x="41" y="13"/>
                </a:cxn>
                <a:cxn ang="0">
                  <a:pos x="33" y="21"/>
                </a:cxn>
                <a:cxn ang="0">
                  <a:pos x="24" y="28"/>
                </a:cxn>
                <a:cxn ang="0">
                  <a:pos x="17" y="36"/>
                </a:cxn>
                <a:cxn ang="0">
                  <a:pos x="10" y="35"/>
                </a:cxn>
                <a:cxn ang="0">
                  <a:pos x="6" y="33"/>
                </a:cxn>
              </a:cxnLst>
              <a:rect l="0" t="0" r="r" b="b"/>
              <a:pathLst>
                <a:path w="114" h="102">
                  <a:moveTo>
                    <a:pt x="6" y="33"/>
                  </a:moveTo>
                  <a:cubicBezTo>
                    <a:pt x="4" y="47"/>
                    <a:pt x="0" y="43"/>
                    <a:pt x="0" y="50"/>
                  </a:cubicBezTo>
                  <a:cubicBezTo>
                    <a:pt x="1" y="58"/>
                    <a:pt x="3" y="66"/>
                    <a:pt x="3" y="74"/>
                  </a:cubicBezTo>
                  <a:cubicBezTo>
                    <a:pt x="1" y="81"/>
                    <a:pt x="10" y="74"/>
                    <a:pt x="10" y="80"/>
                  </a:cubicBezTo>
                  <a:cubicBezTo>
                    <a:pt x="12" y="86"/>
                    <a:pt x="3" y="89"/>
                    <a:pt x="3" y="94"/>
                  </a:cubicBezTo>
                  <a:cubicBezTo>
                    <a:pt x="7" y="92"/>
                    <a:pt x="14" y="102"/>
                    <a:pt x="29" y="97"/>
                  </a:cubicBezTo>
                  <a:cubicBezTo>
                    <a:pt x="46" y="94"/>
                    <a:pt x="47" y="94"/>
                    <a:pt x="47" y="88"/>
                  </a:cubicBezTo>
                  <a:cubicBezTo>
                    <a:pt x="46" y="80"/>
                    <a:pt x="55" y="78"/>
                    <a:pt x="59" y="75"/>
                  </a:cubicBezTo>
                  <a:cubicBezTo>
                    <a:pt x="64" y="70"/>
                    <a:pt x="67" y="77"/>
                    <a:pt x="69" y="74"/>
                  </a:cubicBezTo>
                  <a:cubicBezTo>
                    <a:pt x="70" y="72"/>
                    <a:pt x="69" y="70"/>
                    <a:pt x="70" y="64"/>
                  </a:cubicBezTo>
                  <a:cubicBezTo>
                    <a:pt x="73" y="56"/>
                    <a:pt x="81" y="61"/>
                    <a:pt x="76" y="53"/>
                  </a:cubicBezTo>
                  <a:cubicBezTo>
                    <a:pt x="70" y="44"/>
                    <a:pt x="85" y="55"/>
                    <a:pt x="85" y="46"/>
                  </a:cubicBezTo>
                  <a:cubicBezTo>
                    <a:pt x="85" y="41"/>
                    <a:pt x="90" y="39"/>
                    <a:pt x="87" y="33"/>
                  </a:cubicBezTo>
                  <a:cubicBezTo>
                    <a:pt x="84" y="27"/>
                    <a:pt x="85" y="24"/>
                    <a:pt x="96" y="21"/>
                  </a:cubicBezTo>
                  <a:cubicBezTo>
                    <a:pt x="105" y="16"/>
                    <a:pt x="108" y="22"/>
                    <a:pt x="111" y="16"/>
                  </a:cubicBezTo>
                  <a:cubicBezTo>
                    <a:pt x="110" y="16"/>
                    <a:pt x="110" y="15"/>
                    <a:pt x="113" y="15"/>
                  </a:cubicBezTo>
                  <a:cubicBezTo>
                    <a:pt x="114" y="13"/>
                    <a:pt x="111" y="11"/>
                    <a:pt x="108" y="13"/>
                  </a:cubicBezTo>
                  <a:cubicBezTo>
                    <a:pt x="105" y="16"/>
                    <a:pt x="104" y="16"/>
                    <a:pt x="105" y="13"/>
                  </a:cubicBezTo>
                  <a:cubicBezTo>
                    <a:pt x="107" y="11"/>
                    <a:pt x="102" y="11"/>
                    <a:pt x="101" y="13"/>
                  </a:cubicBezTo>
                  <a:cubicBezTo>
                    <a:pt x="99" y="15"/>
                    <a:pt x="97" y="15"/>
                    <a:pt x="97" y="16"/>
                  </a:cubicBezTo>
                  <a:cubicBezTo>
                    <a:pt x="97" y="18"/>
                    <a:pt x="94" y="18"/>
                    <a:pt x="91" y="19"/>
                  </a:cubicBezTo>
                  <a:cubicBezTo>
                    <a:pt x="88" y="22"/>
                    <a:pt x="87" y="19"/>
                    <a:pt x="88" y="10"/>
                  </a:cubicBezTo>
                  <a:cubicBezTo>
                    <a:pt x="88" y="4"/>
                    <a:pt x="87" y="8"/>
                    <a:pt x="85" y="7"/>
                  </a:cubicBezTo>
                  <a:cubicBezTo>
                    <a:pt x="85" y="5"/>
                    <a:pt x="88" y="4"/>
                    <a:pt x="84" y="2"/>
                  </a:cubicBezTo>
                  <a:cubicBezTo>
                    <a:pt x="79" y="0"/>
                    <a:pt x="81" y="5"/>
                    <a:pt x="78" y="7"/>
                  </a:cubicBezTo>
                  <a:cubicBezTo>
                    <a:pt x="76" y="8"/>
                    <a:pt x="79" y="10"/>
                    <a:pt x="78" y="11"/>
                  </a:cubicBezTo>
                  <a:cubicBezTo>
                    <a:pt x="76" y="13"/>
                    <a:pt x="75" y="10"/>
                    <a:pt x="72" y="11"/>
                  </a:cubicBezTo>
                  <a:cubicBezTo>
                    <a:pt x="70" y="13"/>
                    <a:pt x="72" y="16"/>
                    <a:pt x="70" y="16"/>
                  </a:cubicBezTo>
                  <a:cubicBezTo>
                    <a:pt x="70" y="16"/>
                    <a:pt x="69" y="13"/>
                    <a:pt x="67" y="15"/>
                  </a:cubicBezTo>
                  <a:cubicBezTo>
                    <a:pt x="64" y="15"/>
                    <a:pt x="62" y="15"/>
                    <a:pt x="61" y="16"/>
                  </a:cubicBezTo>
                  <a:cubicBezTo>
                    <a:pt x="61" y="19"/>
                    <a:pt x="59" y="19"/>
                    <a:pt x="58" y="16"/>
                  </a:cubicBezTo>
                  <a:cubicBezTo>
                    <a:pt x="56" y="15"/>
                    <a:pt x="56" y="15"/>
                    <a:pt x="55" y="15"/>
                  </a:cubicBezTo>
                  <a:cubicBezTo>
                    <a:pt x="53" y="16"/>
                    <a:pt x="53" y="11"/>
                    <a:pt x="49" y="13"/>
                  </a:cubicBezTo>
                  <a:cubicBezTo>
                    <a:pt x="44" y="15"/>
                    <a:pt x="43" y="10"/>
                    <a:pt x="41" y="13"/>
                  </a:cubicBezTo>
                  <a:cubicBezTo>
                    <a:pt x="38" y="16"/>
                    <a:pt x="35" y="13"/>
                    <a:pt x="33" y="21"/>
                  </a:cubicBezTo>
                  <a:cubicBezTo>
                    <a:pt x="32" y="28"/>
                    <a:pt x="27" y="27"/>
                    <a:pt x="24" y="28"/>
                  </a:cubicBezTo>
                  <a:cubicBezTo>
                    <a:pt x="21" y="30"/>
                    <a:pt x="21" y="35"/>
                    <a:pt x="17" y="36"/>
                  </a:cubicBezTo>
                  <a:cubicBezTo>
                    <a:pt x="12" y="38"/>
                    <a:pt x="15" y="33"/>
                    <a:pt x="10" y="35"/>
                  </a:cubicBezTo>
                  <a:cubicBezTo>
                    <a:pt x="7" y="35"/>
                    <a:pt x="9" y="33"/>
                    <a:pt x="6" y="3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1" name="Freeform 46">
              <a:extLst>
                <a:ext uri="{FF2B5EF4-FFF2-40B4-BE49-F238E27FC236}">
                  <a16:creationId xmlns:a16="http://schemas.microsoft.com/office/drawing/2014/main" id="{63563142-73B9-6358-93F1-C720785F0ECB}"/>
                </a:ext>
              </a:extLst>
            </p:cNvPr>
            <p:cNvSpPr>
              <a:spLocks/>
            </p:cNvSpPr>
            <p:nvPr/>
          </p:nvSpPr>
          <p:spPr bwMode="auto">
            <a:xfrm>
              <a:off x="6453616" y="3962967"/>
              <a:ext cx="417763" cy="441857"/>
            </a:xfrm>
            <a:custGeom>
              <a:avLst/>
              <a:gdLst/>
              <a:ahLst/>
              <a:cxnLst>
                <a:cxn ang="0">
                  <a:pos x="108" y="0"/>
                </a:cxn>
                <a:cxn ang="0">
                  <a:pos x="116" y="3"/>
                </a:cxn>
                <a:cxn ang="0">
                  <a:pos x="120" y="6"/>
                </a:cxn>
                <a:cxn ang="0">
                  <a:pos x="120" y="12"/>
                </a:cxn>
                <a:cxn ang="0">
                  <a:pos x="125" y="14"/>
                </a:cxn>
                <a:cxn ang="0">
                  <a:pos x="134" y="17"/>
                </a:cxn>
                <a:cxn ang="0">
                  <a:pos x="125" y="25"/>
                </a:cxn>
                <a:cxn ang="0">
                  <a:pos x="114" y="28"/>
                </a:cxn>
                <a:cxn ang="0">
                  <a:pos x="103" y="30"/>
                </a:cxn>
                <a:cxn ang="0">
                  <a:pos x="105" y="33"/>
                </a:cxn>
                <a:cxn ang="0">
                  <a:pos x="105" y="37"/>
                </a:cxn>
                <a:cxn ang="0">
                  <a:pos x="105" y="44"/>
                </a:cxn>
                <a:cxn ang="0">
                  <a:pos x="108" y="47"/>
                </a:cxn>
                <a:cxn ang="0">
                  <a:pos x="111" y="50"/>
                </a:cxn>
                <a:cxn ang="0">
                  <a:pos x="111" y="54"/>
                </a:cxn>
                <a:cxn ang="0">
                  <a:pos x="105" y="69"/>
                </a:cxn>
                <a:cxn ang="0">
                  <a:pos x="102" y="75"/>
                </a:cxn>
                <a:cxn ang="0">
                  <a:pos x="94" y="87"/>
                </a:cxn>
                <a:cxn ang="0">
                  <a:pos x="90" y="93"/>
                </a:cxn>
                <a:cxn ang="0">
                  <a:pos x="86" y="98"/>
                </a:cxn>
                <a:cxn ang="0">
                  <a:pos x="77" y="98"/>
                </a:cxn>
                <a:cxn ang="0">
                  <a:pos x="71" y="103"/>
                </a:cxn>
                <a:cxn ang="0">
                  <a:pos x="71" y="110"/>
                </a:cxn>
                <a:cxn ang="0">
                  <a:pos x="76" y="120"/>
                </a:cxn>
                <a:cxn ang="0">
                  <a:pos x="81" y="129"/>
                </a:cxn>
                <a:cxn ang="0">
                  <a:pos x="81" y="134"/>
                </a:cxn>
                <a:cxn ang="0">
                  <a:pos x="77" y="135"/>
                </a:cxn>
                <a:cxn ang="0">
                  <a:pos x="73" y="135"/>
                </a:cxn>
                <a:cxn ang="0">
                  <a:pos x="67" y="135"/>
                </a:cxn>
                <a:cxn ang="0">
                  <a:pos x="62" y="137"/>
                </a:cxn>
                <a:cxn ang="0">
                  <a:pos x="58" y="142"/>
                </a:cxn>
                <a:cxn ang="0">
                  <a:pos x="53" y="140"/>
                </a:cxn>
                <a:cxn ang="0">
                  <a:pos x="52" y="137"/>
                </a:cxn>
                <a:cxn ang="0">
                  <a:pos x="50" y="134"/>
                </a:cxn>
                <a:cxn ang="0">
                  <a:pos x="48" y="129"/>
                </a:cxn>
                <a:cxn ang="0">
                  <a:pos x="45" y="124"/>
                </a:cxn>
                <a:cxn ang="0">
                  <a:pos x="30" y="124"/>
                </a:cxn>
                <a:cxn ang="0">
                  <a:pos x="24" y="124"/>
                </a:cxn>
                <a:cxn ang="0">
                  <a:pos x="18" y="126"/>
                </a:cxn>
                <a:cxn ang="0">
                  <a:pos x="12" y="126"/>
                </a:cxn>
                <a:cxn ang="0">
                  <a:pos x="6" y="126"/>
                </a:cxn>
                <a:cxn ang="0">
                  <a:pos x="7" y="117"/>
                </a:cxn>
                <a:cxn ang="0">
                  <a:pos x="12" y="112"/>
                </a:cxn>
                <a:cxn ang="0">
                  <a:pos x="18" y="110"/>
                </a:cxn>
                <a:cxn ang="0">
                  <a:pos x="20" y="104"/>
                </a:cxn>
                <a:cxn ang="0">
                  <a:pos x="15" y="103"/>
                </a:cxn>
                <a:cxn ang="0">
                  <a:pos x="15" y="95"/>
                </a:cxn>
                <a:cxn ang="0">
                  <a:pos x="13" y="93"/>
                </a:cxn>
                <a:cxn ang="0">
                  <a:pos x="6" y="87"/>
                </a:cxn>
                <a:cxn ang="0">
                  <a:pos x="0" y="78"/>
                </a:cxn>
                <a:cxn ang="0">
                  <a:pos x="26" y="81"/>
                </a:cxn>
                <a:cxn ang="0">
                  <a:pos x="44" y="72"/>
                </a:cxn>
                <a:cxn ang="0">
                  <a:pos x="56" y="59"/>
                </a:cxn>
                <a:cxn ang="0">
                  <a:pos x="65" y="58"/>
                </a:cxn>
                <a:cxn ang="0">
                  <a:pos x="67" y="48"/>
                </a:cxn>
                <a:cxn ang="0">
                  <a:pos x="73" y="37"/>
                </a:cxn>
                <a:cxn ang="0">
                  <a:pos x="82" y="30"/>
                </a:cxn>
                <a:cxn ang="0">
                  <a:pos x="83" y="17"/>
                </a:cxn>
                <a:cxn ang="0">
                  <a:pos x="93" y="5"/>
                </a:cxn>
                <a:cxn ang="0">
                  <a:pos x="108" y="0"/>
                </a:cxn>
              </a:cxnLst>
              <a:rect l="0" t="0" r="r" b="b"/>
              <a:pathLst>
                <a:path w="134" h="142">
                  <a:moveTo>
                    <a:pt x="108" y="0"/>
                  </a:moveTo>
                  <a:cubicBezTo>
                    <a:pt x="111" y="3"/>
                    <a:pt x="114" y="0"/>
                    <a:pt x="116" y="3"/>
                  </a:cubicBezTo>
                  <a:cubicBezTo>
                    <a:pt x="116" y="6"/>
                    <a:pt x="117" y="2"/>
                    <a:pt x="120" y="6"/>
                  </a:cubicBezTo>
                  <a:cubicBezTo>
                    <a:pt x="122" y="11"/>
                    <a:pt x="119" y="9"/>
                    <a:pt x="120" y="12"/>
                  </a:cubicBezTo>
                  <a:cubicBezTo>
                    <a:pt x="123" y="16"/>
                    <a:pt x="125" y="12"/>
                    <a:pt x="125" y="14"/>
                  </a:cubicBezTo>
                  <a:cubicBezTo>
                    <a:pt x="126" y="16"/>
                    <a:pt x="131" y="17"/>
                    <a:pt x="134" y="17"/>
                  </a:cubicBezTo>
                  <a:cubicBezTo>
                    <a:pt x="126" y="22"/>
                    <a:pt x="129" y="27"/>
                    <a:pt x="125" y="25"/>
                  </a:cubicBezTo>
                  <a:cubicBezTo>
                    <a:pt x="122" y="25"/>
                    <a:pt x="120" y="30"/>
                    <a:pt x="114" y="28"/>
                  </a:cubicBezTo>
                  <a:cubicBezTo>
                    <a:pt x="105" y="23"/>
                    <a:pt x="100" y="28"/>
                    <a:pt x="103" y="30"/>
                  </a:cubicBezTo>
                  <a:cubicBezTo>
                    <a:pt x="106" y="33"/>
                    <a:pt x="100" y="33"/>
                    <a:pt x="105" y="33"/>
                  </a:cubicBezTo>
                  <a:cubicBezTo>
                    <a:pt x="111" y="34"/>
                    <a:pt x="100" y="34"/>
                    <a:pt x="105" y="37"/>
                  </a:cubicBezTo>
                  <a:cubicBezTo>
                    <a:pt x="108" y="40"/>
                    <a:pt x="102" y="40"/>
                    <a:pt x="105" y="44"/>
                  </a:cubicBezTo>
                  <a:cubicBezTo>
                    <a:pt x="108" y="45"/>
                    <a:pt x="106" y="47"/>
                    <a:pt x="108" y="47"/>
                  </a:cubicBezTo>
                  <a:cubicBezTo>
                    <a:pt x="112" y="45"/>
                    <a:pt x="108" y="50"/>
                    <a:pt x="111" y="50"/>
                  </a:cubicBezTo>
                  <a:cubicBezTo>
                    <a:pt x="116" y="51"/>
                    <a:pt x="117" y="51"/>
                    <a:pt x="111" y="54"/>
                  </a:cubicBezTo>
                  <a:cubicBezTo>
                    <a:pt x="103" y="58"/>
                    <a:pt x="112" y="58"/>
                    <a:pt x="105" y="69"/>
                  </a:cubicBezTo>
                  <a:cubicBezTo>
                    <a:pt x="102" y="75"/>
                    <a:pt x="108" y="73"/>
                    <a:pt x="102" y="75"/>
                  </a:cubicBezTo>
                  <a:cubicBezTo>
                    <a:pt x="96" y="78"/>
                    <a:pt x="99" y="86"/>
                    <a:pt x="94" y="87"/>
                  </a:cubicBezTo>
                  <a:cubicBezTo>
                    <a:pt x="90" y="89"/>
                    <a:pt x="91" y="92"/>
                    <a:pt x="90" y="93"/>
                  </a:cubicBezTo>
                  <a:cubicBezTo>
                    <a:pt x="86" y="95"/>
                    <a:pt x="90" y="98"/>
                    <a:pt x="86" y="98"/>
                  </a:cubicBezTo>
                  <a:cubicBezTo>
                    <a:pt x="81" y="98"/>
                    <a:pt x="79" y="101"/>
                    <a:pt x="77" y="98"/>
                  </a:cubicBezTo>
                  <a:cubicBezTo>
                    <a:pt x="74" y="93"/>
                    <a:pt x="74" y="100"/>
                    <a:pt x="71" y="103"/>
                  </a:cubicBezTo>
                  <a:cubicBezTo>
                    <a:pt x="68" y="106"/>
                    <a:pt x="65" y="110"/>
                    <a:pt x="71" y="110"/>
                  </a:cubicBezTo>
                  <a:cubicBezTo>
                    <a:pt x="77" y="112"/>
                    <a:pt x="70" y="120"/>
                    <a:pt x="76" y="120"/>
                  </a:cubicBezTo>
                  <a:cubicBezTo>
                    <a:pt x="81" y="121"/>
                    <a:pt x="74" y="121"/>
                    <a:pt x="81" y="129"/>
                  </a:cubicBezTo>
                  <a:cubicBezTo>
                    <a:pt x="82" y="131"/>
                    <a:pt x="79" y="132"/>
                    <a:pt x="81" y="134"/>
                  </a:cubicBezTo>
                  <a:cubicBezTo>
                    <a:pt x="82" y="134"/>
                    <a:pt x="77" y="137"/>
                    <a:pt x="77" y="135"/>
                  </a:cubicBezTo>
                  <a:cubicBezTo>
                    <a:pt x="76" y="132"/>
                    <a:pt x="74" y="134"/>
                    <a:pt x="73" y="135"/>
                  </a:cubicBezTo>
                  <a:cubicBezTo>
                    <a:pt x="71" y="139"/>
                    <a:pt x="71" y="134"/>
                    <a:pt x="67" y="135"/>
                  </a:cubicBezTo>
                  <a:cubicBezTo>
                    <a:pt x="65" y="135"/>
                    <a:pt x="62" y="134"/>
                    <a:pt x="62" y="137"/>
                  </a:cubicBezTo>
                  <a:cubicBezTo>
                    <a:pt x="64" y="140"/>
                    <a:pt x="58" y="137"/>
                    <a:pt x="58" y="142"/>
                  </a:cubicBezTo>
                  <a:cubicBezTo>
                    <a:pt x="55" y="139"/>
                    <a:pt x="55" y="142"/>
                    <a:pt x="53" y="140"/>
                  </a:cubicBezTo>
                  <a:cubicBezTo>
                    <a:pt x="52" y="139"/>
                    <a:pt x="53" y="139"/>
                    <a:pt x="52" y="137"/>
                  </a:cubicBezTo>
                  <a:cubicBezTo>
                    <a:pt x="50" y="135"/>
                    <a:pt x="52" y="135"/>
                    <a:pt x="50" y="134"/>
                  </a:cubicBezTo>
                  <a:cubicBezTo>
                    <a:pt x="48" y="132"/>
                    <a:pt x="52" y="129"/>
                    <a:pt x="48" y="129"/>
                  </a:cubicBezTo>
                  <a:cubicBezTo>
                    <a:pt x="44" y="129"/>
                    <a:pt x="47" y="128"/>
                    <a:pt x="45" y="124"/>
                  </a:cubicBezTo>
                  <a:cubicBezTo>
                    <a:pt x="45" y="123"/>
                    <a:pt x="32" y="124"/>
                    <a:pt x="30" y="124"/>
                  </a:cubicBezTo>
                  <a:cubicBezTo>
                    <a:pt x="30" y="128"/>
                    <a:pt x="30" y="126"/>
                    <a:pt x="24" y="124"/>
                  </a:cubicBezTo>
                  <a:cubicBezTo>
                    <a:pt x="18" y="123"/>
                    <a:pt x="23" y="128"/>
                    <a:pt x="18" y="126"/>
                  </a:cubicBezTo>
                  <a:cubicBezTo>
                    <a:pt x="12" y="123"/>
                    <a:pt x="13" y="128"/>
                    <a:pt x="12" y="126"/>
                  </a:cubicBezTo>
                  <a:cubicBezTo>
                    <a:pt x="10" y="124"/>
                    <a:pt x="7" y="131"/>
                    <a:pt x="6" y="126"/>
                  </a:cubicBezTo>
                  <a:cubicBezTo>
                    <a:pt x="6" y="123"/>
                    <a:pt x="6" y="120"/>
                    <a:pt x="7" y="117"/>
                  </a:cubicBezTo>
                  <a:cubicBezTo>
                    <a:pt x="9" y="114"/>
                    <a:pt x="12" y="115"/>
                    <a:pt x="12" y="112"/>
                  </a:cubicBezTo>
                  <a:cubicBezTo>
                    <a:pt x="12" y="110"/>
                    <a:pt x="18" y="112"/>
                    <a:pt x="18" y="110"/>
                  </a:cubicBezTo>
                  <a:cubicBezTo>
                    <a:pt x="18" y="107"/>
                    <a:pt x="20" y="106"/>
                    <a:pt x="20" y="104"/>
                  </a:cubicBezTo>
                  <a:cubicBezTo>
                    <a:pt x="18" y="104"/>
                    <a:pt x="13" y="106"/>
                    <a:pt x="15" y="103"/>
                  </a:cubicBezTo>
                  <a:cubicBezTo>
                    <a:pt x="17" y="101"/>
                    <a:pt x="15" y="98"/>
                    <a:pt x="15" y="95"/>
                  </a:cubicBezTo>
                  <a:cubicBezTo>
                    <a:pt x="15" y="92"/>
                    <a:pt x="15" y="97"/>
                    <a:pt x="13" y="93"/>
                  </a:cubicBezTo>
                  <a:cubicBezTo>
                    <a:pt x="12" y="90"/>
                    <a:pt x="7" y="93"/>
                    <a:pt x="6" y="87"/>
                  </a:cubicBezTo>
                  <a:cubicBezTo>
                    <a:pt x="4" y="82"/>
                    <a:pt x="3" y="81"/>
                    <a:pt x="0" y="78"/>
                  </a:cubicBezTo>
                  <a:cubicBezTo>
                    <a:pt x="4" y="76"/>
                    <a:pt x="10" y="86"/>
                    <a:pt x="26" y="81"/>
                  </a:cubicBezTo>
                  <a:cubicBezTo>
                    <a:pt x="42" y="78"/>
                    <a:pt x="44" y="78"/>
                    <a:pt x="44" y="72"/>
                  </a:cubicBezTo>
                  <a:cubicBezTo>
                    <a:pt x="42" y="64"/>
                    <a:pt x="52" y="62"/>
                    <a:pt x="56" y="59"/>
                  </a:cubicBezTo>
                  <a:cubicBezTo>
                    <a:pt x="61" y="54"/>
                    <a:pt x="64" y="61"/>
                    <a:pt x="65" y="58"/>
                  </a:cubicBezTo>
                  <a:cubicBezTo>
                    <a:pt x="67" y="56"/>
                    <a:pt x="65" y="54"/>
                    <a:pt x="67" y="48"/>
                  </a:cubicBezTo>
                  <a:cubicBezTo>
                    <a:pt x="70" y="40"/>
                    <a:pt x="77" y="45"/>
                    <a:pt x="73" y="37"/>
                  </a:cubicBezTo>
                  <a:cubicBezTo>
                    <a:pt x="67" y="28"/>
                    <a:pt x="82" y="39"/>
                    <a:pt x="82" y="30"/>
                  </a:cubicBezTo>
                  <a:cubicBezTo>
                    <a:pt x="82" y="25"/>
                    <a:pt x="86" y="23"/>
                    <a:pt x="83" y="17"/>
                  </a:cubicBezTo>
                  <a:cubicBezTo>
                    <a:pt x="81" y="11"/>
                    <a:pt x="82" y="8"/>
                    <a:pt x="93" y="5"/>
                  </a:cubicBezTo>
                  <a:cubicBezTo>
                    <a:pt x="102" y="0"/>
                    <a:pt x="105" y="6"/>
                    <a:pt x="108"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2" name="Freeform 47">
              <a:extLst>
                <a:ext uri="{FF2B5EF4-FFF2-40B4-BE49-F238E27FC236}">
                  <a16:creationId xmlns:a16="http://schemas.microsoft.com/office/drawing/2014/main" id="{FB5A798E-3092-A2E0-2873-AF612B499620}"/>
                </a:ext>
              </a:extLst>
            </p:cNvPr>
            <p:cNvSpPr>
              <a:spLocks/>
            </p:cNvSpPr>
            <p:nvPr/>
          </p:nvSpPr>
          <p:spPr bwMode="auto">
            <a:xfrm>
              <a:off x="6035854" y="3866563"/>
              <a:ext cx="477214" cy="491666"/>
            </a:xfrm>
            <a:custGeom>
              <a:avLst/>
              <a:gdLst/>
              <a:ahLst/>
              <a:cxnLst>
                <a:cxn ang="0">
                  <a:pos x="50" y="29"/>
                </a:cxn>
                <a:cxn ang="0">
                  <a:pos x="79" y="33"/>
                </a:cxn>
                <a:cxn ang="0">
                  <a:pos x="79" y="28"/>
                </a:cxn>
                <a:cxn ang="0">
                  <a:pos x="99" y="20"/>
                </a:cxn>
                <a:cxn ang="0">
                  <a:pos x="106" y="20"/>
                </a:cxn>
                <a:cxn ang="0">
                  <a:pos x="118" y="25"/>
                </a:cxn>
                <a:cxn ang="0">
                  <a:pos x="131" y="36"/>
                </a:cxn>
                <a:cxn ang="0">
                  <a:pos x="137" y="40"/>
                </a:cxn>
                <a:cxn ang="0">
                  <a:pos x="137" y="48"/>
                </a:cxn>
                <a:cxn ang="0">
                  <a:pos x="134" y="88"/>
                </a:cxn>
                <a:cxn ang="0">
                  <a:pos x="134" y="108"/>
                </a:cxn>
                <a:cxn ang="0">
                  <a:pos x="147" y="124"/>
                </a:cxn>
                <a:cxn ang="0">
                  <a:pos x="149" y="133"/>
                </a:cxn>
                <a:cxn ang="0">
                  <a:pos x="152" y="141"/>
                </a:cxn>
                <a:cxn ang="0">
                  <a:pos x="141" y="147"/>
                </a:cxn>
                <a:cxn ang="0">
                  <a:pos x="137" y="157"/>
                </a:cxn>
                <a:cxn ang="0">
                  <a:pos x="131" y="155"/>
                </a:cxn>
                <a:cxn ang="0">
                  <a:pos x="115" y="152"/>
                </a:cxn>
                <a:cxn ang="0">
                  <a:pos x="105" y="149"/>
                </a:cxn>
                <a:cxn ang="0">
                  <a:pos x="94" y="138"/>
                </a:cxn>
                <a:cxn ang="0">
                  <a:pos x="83" y="143"/>
                </a:cxn>
                <a:cxn ang="0">
                  <a:pos x="68" y="133"/>
                </a:cxn>
                <a:cxn ang="0">
                  <a:pos x="55" y="119"/>
                </a:cxn>
                <a:cxn ang="0">
                  <a:pos x="45" y="105"/>
                </a:cxn>
                <a:cxn ang="0">
                  <a:pos x="36" y="107"/>
                </a:cxn>
                <a:cxn ang="0">
                  <a:pos x="30" y="96"/>
                </a:cxn>
                <a:cxn ang="0">
                  <a:pos x="18" y="73"/>
                </a:cxn>
                <a:cxn ang="0">
                  <a:pos x="17" y="50"/>
                </a:cxn>
                <a:cxn ang="0">
                  <a:pos x="11" y="42"/>
                </a:cxn>
                <a:cxn ang="0">
                  <a:pos x="4" y="25"/>
                </a:cxn>
                <a:cxn ang="0">
                  <a:pos x="4" y="19"/>
                </a:cxn>
                <a:cxn ang="0">
                  <a:pos x="3" y="12"/>
                </a:cxn>
                <a:cxn ang="0">
                  <a:pos x="1" y="9"/>
                </a:cxn>
                <a:cxn ang="0">
                  <a:pos x="3" y="6"/>
                </a:cxn>
                <a:cxn ang="0">
                  <a:pos x="6" y="3"/>
                </a:cxn>
                <a:cxn ang="0">
                  <a:pos x="18" y="12"/>
                </a:cxn>
                <a:cxn ang="0">
                  <a:pos x="20" y="12"/>
                </a:cxn>
                <a:cxn ang="0">
                  <a:pos x="23" y="9"/>
                </a:cxn>
                <a:cxn ang="0">
                  <a:pos x="27" y="6"/>
                </a:cxn>
                <a:cxn ang="0">
                  <a:pos x="35" y="6"/>
                </a:cxn>
                <a:cxn ang="0">
                  <a:pos x="35" y="9"/>
                </a:cxn>
                <a:cxn ang="0">
                  <a:pos x="32" y="12"/>
                </a:cxn>
                <a:cxn ang="0">
                  <a:pos x="35" y="15"/>
                </a:cxn>
                <a:cxn ang="0">
                  <a:pos x="39" y="17"/>
                </a:cxn>
              </a:cxnLst>
              <a:rect l="0" t="0" r="r" b="b"/>
              <a:pathLst>
                <a:path w="153" h="158">
                  <a:moveTo>
                    <a:pt x="39" y="17"/>
                  </a:moveTo>
                  <a:cubicBezTo>
                    <a:pt x="39" y="33"/>
                    <a:pt x="47" y="23"/>
                    <a:pt x="50" y="29"/>
                  </a:cubicBezTo>
                  <a:cubicBezTo>
                    <a:pt x="52" y="34"/>
                    <a:pt x="62" y="37"/>
                    <a:pt x="64" y="37"/>
                  </a:cubicBezTo>
                  <a:cubicBezTo>
                    <a:pt x="67" y="36"/>
                    <a:pt x="77" y="33"/>
                    <a:pt x="79" y="33"/>
                  </a:cubicBezTo>
                  <a:cubicBezTo>
                    <a:pt x="79" y="34"/>
                    <a:pt x="74" y="34"/>
                    <a:pt x="79" y="34"/>
                  </a:cubicBezTo>
                  <a:cubicBezTo>
                    <a:pt x="82" y="34"/>
                    <a:pt x="79" y="31"/>
                    <a:pt x="79" y="28"/>
                  </a:cubicBezTo>
                  <a:cubicBezTo>
                    <a:pt x="90" y="28"/>
                    <a:pt x="82" y="25"/>
                    <a:pt x="90" y="22"/>
                  </a:cubicBezTo>
                  <a:cubicBezTo>
                    <a:pt x="94" y="19"/>
                    <a:pt x="97" y="23"/>
                    <a:pt x="99" y="20"/>
                  </a:cubicBezTo>
                  <a:cubicBezTo>
                    <a:pt x="99" y="19"/>
                    <a:pt x="102" y="17"/>
                    <a:pt x="103" y="19"/>
                  </a:cubicBezTo>
                  <a:cubicBezTo>
                    <a:pt x="103" y="20"/>
                    <a:pt x="105" y="17"/>
                    <a:pt x="106" y="20"/>
                  </a:cubicBezTo>
                  <a:cubicBezTo>
                    <a:pt x="106" y="23"/>
                    <a:pt x="112" y="22"/>
                    <a:pt x="112" y="25"/>
                  </a:cubicBezTo>
                  <a:cubicBezTo>
                    <a:pt x="114" y="26"/>
                    <a:pt x="114" y="23"/>
                    <a:pt x="118" y="25"/>
                  </a:cubicBezTo>
                  <a:cubicBezTo>
                    <a:pt x="124" y="26"/>
                    <a:pt x="120" y="29"/>
                    <a:pt x="124" y="31"/>
                  </a:cubicBezTo>
                  <a:cubicBezTo>
                    <a:pt x="129" y="33"/>
                    <a:pt x="127" y="36"/>
                    <a:pt x="131" y="36"/>
                  </a:cubicBezTo>
                  <a:cubicBezTo>
                    <a:pt x="134" y="36"/>
                    <a:pt x="135" y="36"/>
                    <a:pt x="137" y="37"/>
                  </a:cubicBezTo>
                  <a:cubicBezTo>
                    <a:pt x="137" y="39"/>
                    <a:pt x="135" y="37"/>
                    <a:pt x="137" y="40"/>
                  </a:cubicBezTo>
                  <a:cubicBezTo>
                    <a:pt x="137" y="42"/>
                    <a:pt x="135" y="43"/>
                    <a:pt x="137" y="43"/>
                  </a:cubicBezTo>
                  <a:cubicBezTo>
                    <a:pt x="138" y="45"/>
                    <a:pt x="137" y="46"/>
                    <a:pt x="137" y="48"/>
                  </a:cubicBezTo>
                  <a:cubicBezTo>
                    <a:pt x="135" y="62"/>
                    <a:pt x="131" y="57"/>
                    <a:pt x="131" y="65"/>
                  </a:cubicBezTo>
                  <a:cubicBezTo>
                    <a:pt x="132" y="73"/>
                    <a:pt x="134" y="81"/>
                    <a:pt x="134" y="88"/>
                  </a:cubicBezTo>
                  <a:cubicBezTo>
                    <a:pt x="132" y="96"/>
                    <a:pt x="141" y="88"/>
                    <a:pt x="141" y="95"/>
                  </a:cubicBezTo>
                  <a:cubicBezTo>
                    <a:pt x="143" y="101"/>
                    <a:pt x="134" y="104"/>
                    <a:pt x="134" y="108"/>
                  </a:cubicBezTo>
                  <a:cubicBezTo>
                    <a:pt x="137" y="112"/>
                    <a:pt x="138" y="113"/>
                    <a:pt x="140" y="118"/>
                  </a:cubicBezTo>
                  <a:cubicBezTo>
                    <a:pt x="141" y="124"/>
                    <a:pt x="146" y="121"/>
                    <a:pt x="147" y="124"/>
                  </a:cubicBezTo>
                  <a:cubicBezTo>
                    <a:pt x="149" y="127"/>
                    <a:pt x="149" y="122"/>
                    <a:pt x="149" y="126"/>
                  </a:cubicBezTo>
                  <a:cubicBezTo>
                    <a:pt x="149" y="129"/>
                    <a:pt x="150" y="132"/>
                    <a:pt x="149" y="133"/>
                  </a:cubicBezTo>
                  <a:cubicBezTo>
                    <a:pt x="147" y="136"/>
                    <a:pt x="152" y="135"/>
                    <a:pt x="153" y="135"/>
                  </a:cubicBezTo>
                  <a:cubicBezTo>
                    <a:pt x="153" y="136"/>
                    <a:pt x="152" y="138"/>
                    <a:pt x="152" y="141"/>
                  </a:cubicBezTo>
                  <a:cubicBezTo>
                    <a:pt x="152" y="143"/>
                    <a:pt x="146" y="141"/>
                    <a:pt x="146" y="143"/>
                  </a:cubicBezTo>
                  <a:cubicBezTo>
                    <a:pt x="146" y="146"/>
                    <a:pt x="143" y="144"/>
                    <a:pt x="141" y="147"/>
                  </a:cubicBezTo>
                  <a:cubicBezTo>
                    <a:pt x="140" y="150"/>
                    <a:pt x="140" y="153"/>
                    <a:pt x="140" y="157"/>
                  </a:cubicBezTo>
                  <a:cubicBezTo>
                    <a:pt x="138" y="155"/>
                    <a:pt x="140" y="158"/>
                    <a:pt x="137" y="157"/>
                  </a:cubicBezTo>
                  <a:cubicBezTo>
                    <a:pt x="134" y="155"/>
                    <a:pt x="132" y="157"/>
                    <a:pt x="132" y="155"/>
                  </a:cubicBezTo>
                  <a:cubicBezTo>
                    <a:pt x="131" y="153"/>
                    <a:pt x="131" y="153"/>
                    <a:pt x="131" y="155"/>
                  </a:cubicBezTo>
                  <a:cubicBezTo>
                    <a:pt x="131" y="157"/>
                    <a:pt x="123" y="153"/>
                    <a:pt x="121" y="153"/>
                  </a:cubicBezTo>
                  <a:cubicBezTo>
                    <a:pt x="118" y="155"/>
                    <a:pt x="120" y="153"/>
                    <a:pt x="115" y="152"/>
                  </a:cubicBezTo>
                  <a:cubicBezTo>
                    <a:pt x="112" y="152"/>
                    <a:pt x="114" y="153"/>
                    <a:pt x="111" y="152"/>
                  </a:cubicBezTo>
                  <a:cubicBezTo>
                    <a:pt x="109" y="150"/>
                    <a:pt x="106" y="152"/>
                    <a:pt x="105" y="149"/>
                  </a:cubicBezTo>
                  <a:cubicBezTo>
                    <a:pt x="105" y="147"/>
                    <a:pt x="105" y="138"/>
                    <a:pt x="100" y="136"/>
                  </a:cubicBezTo>
                  <a:cubicBezTo>
                    <a:pt x="96" y="135"/>
                    <a:pt x="96" y="138"/>
                    <a:pt x="94" y="138"/>
                  </a:cubicBezTo>
                  <a:cubicBezTo>
                    <a:pt x="91" y="138"/>
                    <a:pt x="93" y="139"/>
                    <a:pt x="91" y="139"/>
                  </a:cubicBezTo>
                  <a:cubicBezTo>
                    <a:pt x="88" y="139"/>
                    <a:pt x="86" y="144"/>
                    <a:pt x="83" y="143"/>
                  </a:cubicBezTo>
                  <a:cubicBezTo>
                    <a:pt x="80" y="139"/>
                    <a:pt x="79" y="143"/>
                    <a:pt x="74" y="138"/>
                  </a:cubicBezTo>
                  <a:cubicBezTo>
                    <a:pt x="73" y="136"/>
                    <a:pt x="68" y="135"/>
                    <a:pt x="68" y="133"/>
                  </a:cubicBezTo>
                  <a:cubicBezTo>
                    <a:pt x="70" y="130"/>
                    <a:pt x="61" y="130"/>
                    <a:pt x="58" y="127"/>
                  </a:cubicBezTo>
                  <a:cubicBezTo>
                    <a:pt x="55" y="122"/>
                    <a:pt x="58" y="122"/>
                    <a:pt x="55" y="119"/>
                  </a:cubicBezTo>
                  <a:cubicBezTo>
                    <a:pt x="53" y="116"/>
                    <a:pt x="55" y="113"/>
                    <a:pt x="52" y="110"/>
                  </a:cubicBezTo>
                  <a:cubicBezTo>
                    <a:pt x="47" y="107"/>
                    <a:pt x="50" y="102"/>
                    <a:pt x="45" y="105"/>
                  </a:cubicBezTo>
                  <a:cubicBezTo>
                    <a:pt x="42" y="108"/>
                    <a:pt x="39" y="101"/>
                    <a:pt x="39" y="104"/>
                  </a:cubicBezTo>
                  <a:cubicBezTo>
                    <a:pt x="39" y="107"/>
                    <a:pt x="38" y="105"/>
                    <a:pt x="36" y="107"/>
                  </a:cubicBezTo>
                  <a:cubicBezTo>
                    <a:pt x="36" y="104"/>
                    <a:pt x="35" y="104"/>
                    <a:pt x="33" y="102"/>
                  </a:cubicBezTo>
                  <a:cubicBezTo>
                    <a:pt x="32" y="102"/>
                    <a:pt x="32" y="99"/>
                    <a:pt x="30" y="96"/>
                  </a:cubicBezTo>
                  <a:cubicBezTo>
                    <a:pt x="29" y="93"/>
                    <a:pt x="32" y="90"/>
                    <a:pt x="29" y="84"/>
                  </a:cubicBezTo>
                  <a:cubicBezTo>
                    <a:pt x="26" y="79"/>
                    <a:pt x="18" y="77"/>
                    <a:pt x="18" y="73"/>
                  </a:cubicBezTo>
                  <a:cubicBezTo>
                    <a:pt x="17" y="67"/>
                    <a:pt x="11" y="68"/>
                    <a:pt x="12" y="62"/>
                  </a:cubicBezTo>
                  <a:cubicBezTo>
                    <a:pt x="12" y="56"/>
                    <a:pt x="20" y="54"/>
                    <a:pt x="17" y="50"/>
                  </a:cubicBezTo>
                  <a:cubicBezTo>
                    <a:pt x="15" y="45"/>
                    <a:pt x="20" y="46"/>
                    <a:pt x="20" y="45"/>
                  </a:cubicBezTo>
                  <a:cubicBezTo>
                    <a:pt x="18" y="43"/>
                    <a:pt x="11" y="45"/>
                    <a:pt x="11" y="42"/>
                  </a:cubicBezTo>
                  <a:cubicBezTo>
                    <a:pt x="11" y="39"/>
                    <a:pt x="8" y="36"/>
                    <a:pt x="6" y="31"/>
                  </a:cubicBezTo>
                  <a:cubicBezTo>
                    <a:pt x="6" y="28"/>
                    <a:pt x="4" y="28"/>
                    <a:pt x="4" y="25"/>
                  </a:cubicBezTo>
                  <a:cubicBezTo>
                    <a:pt x="6" y="23"/>
                    <a:pt x="1" y="23"/>
                    <a:pt x="1" y="22"/>
                  </a:cubicBezTo>
                  <a:cubicBezTo>
                    <a:pt x="1" y="20"/>
                    <a:pt x="4" y="20"/>
                    <a:pt x="4" y="19"/>
                  </a:cubicBezTo>
                  <a:cubicBezTo>
                    <a:pt x="4" y="17"/>
                    <a:pt x="3" y="17"/>
                    <a:pt x="3" y="17"/>
                  </a:cubicBezTo>
                  <a:cubicBezTo>
                    <a:pt x="3" y="15"/>
                    <a:pt x="3" y="14"/>
                    <a:pt x="3" y="12"/>
                  </a:cubicBezTo>
                  <a:cubicBezTo>
                    <a:pt x="3" y="11"/>
                    <a:pt x="1" y="11"/>
                    <a:pt x="1" y="11"/>
                  </a:cubicBezTo>
                  <a:cubicBezTo>
                    <a:pt x="1" y="9"/>
                    <a:pt x="1" y="9"/>
                    <a:pt x="1" y="9"/>
                  </a:cubicBezTo>
                  <a:cubicBezTo>
                    <a:pt x="1" y="8"/>
                    <a:pt x="0" y="8"/>
                    <a:pt x="0" y="6"/>
                  </a:cubicBezTo>
                  <a:cubicBezTo>
                    <a:pt x="0" y="5"/>
                    <a:pt x="3" y="6"/>
                    <a:pt x="3" y="6"/>
                  </a:cubicBezTo>
                  <a:cubicBezTo>
                    <a:pt x="4" y="5"/>
                    <a:pt x="3" y="0"/>
                    <a:pt x="6" y="3"/>
                  </a:cubicBezTo>
                  <a:cubicBezTo>
                    <a:pt x="6" y="3"/>
                    <a:pt x="6" y="3"/>
                    <a:pt x="6" y="3"/>
                  </a:cubicBezTo>
                  <a:cubicBezTo>
                    <a:pt x="9" y="6"/>
                    <a:pt x="11" y="11"/>
                    <a:pt x="15" y="12"/>
                  </a:cubicBezTo>
                  <a:cubicBezTo>
                    <a:pt x="17" y="12"/>
                    <a:pt x="17" y="12"/>
                    <a:pt x="18" y="12"/>
                  </a:cubicBezTo>
                  <a:cubicBezTo>
                    <a:pt x="18" y="12"/>
                    <a:pt x="18" y="11"/>
                    <a:pt x="20" y="11"/>
                  </a:cubicBezTo>
                  <a:cubicBezTo>
                    <a:pt x="20" y="12"/>
                    <a:pt x="20" y="12"/>
                    <a:pt x="20" y="12"/>
                  </a:cubicBezTo>
                  <a:cubicBezTo>
                    <a:pt x="21" y="12"/>
                    <a:pt x="21" y="12"/>
                    <a:pt x="21" y="11"/>
                  </a:cubicBezTo>
                  <a:cubicBezTo>
                    <a:pt x="23" y="9"/>
                    <a:pt x="23" y="9"/>
                    <a:pt x="23" y="9"/>
                  </a:cubicBezTo>
                  <a:cubicBezTo>
                    <a:pt x="24" y="8"/>
                    <a:pt x="24" y="8"/>
                    <a:pt x="24" y="8"/>
                  </a:cubicBezTo>
                  <a:cubicBezTo>
                    <a:pt x="24" y="8"/>
                    <a:pt x="26" y="6"/>
                    <a:pt x="27" y="6"/>
                  </a:cubicBezTo>
                  <a:cubicBezTo>
                    <a:pt x="27" y="5"/>
                    <a:pt x="30" y="2"/>
                    <a:pt x="32" y="3"/>
                  </a:cubicBezTo>
                  <a:cubicBezTo>
                    <a:pt x="35" y="6"/>
                    <a:pt x="35" y="6"/>
                    <a:pt x="35" y="6"/>
                  </a:cubicBezTo>
                  <a:cubicBezTo>
                    <a:pt x="35" y="6"/>
                    <a:pt x="33" y="6"/>
                    <a:pt x="33" y="8"/>
                  </a:cubicBezTo>
                  <a:cubicBezTo>
                    <a:pt x="33" y="9"/>
                    <a:pt x="35" y="9"/>
                    <a:pt x="35" y="9"/>
                  </a:cubicBezTo>
                  <a:cubicBezTo>
                    <a:pt x="35" y="11"/>
                    <a:pt x="32" y="11"/>
                    <a:pt x="32" y="11"/>
                  </a:cubicBezTo>
                  <a:cubicBezTo>
                    <a:pt x="32" y="12"/>
                    <a:pt x="32" y="12"/>
                    <a:pt x="32" y="12"/>
                  </a:cubicBezTo>
                  <a:cubicBezTo>
                    <a:pt x="33" y="12"/>
                    <a:pt x="33" y="12"/>
                    <a:pt x="33" y="14"/>
                  </a:cubicBezTo>
                  <a:cubicBezTo>
                    <a:pt x="33" y="14"/>
                    <a:pt x="33" y="15"/>
                    <a:pt x="35" y="15"/>
                  </a:cubicBezTo>
                  <a:cubicBezTo>
                    <a:pt x="35" y="14"/>
                    <a:pt x="35" y="14"/>
                    <a:pt x="35" y="14"/>
                  </a:cubicBezTo>
                  <a:cubicBezTo>
                    <a:pt x="36" y="15"/>
                    <a:pt x="35" y="19"/>
                    <a:pt x="39" y="1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3" name="Freeform 48">
              <a:extLst>
                <a:ext uri="{FF2B5EF4-FFF2-40B4-BE49-F238E27FC236}">
                  <a16:creationId xmlns:a16="http://schemas.microsoft.com/office/drawing/2014/main" id="{C1C42A82-1090-81D0-42AB-5FFC10883998}"/>
                </a:ext>
              </a:extLst>
            </p:cNvPr>
            <p:cNvSpPr>
              <a:spLocks/>
            </p:cNvSpPr>
            <p:nvPr/>
          </p:nvSpPr>
          <p:spPr bwMode="auto">
            <a:xfrm>
              <a:off x="5593988" y="3783011"/>
              <a:ext cx="461146" cy="223339"/>
            </a:xfrm>
            <a:custGeom>
              <a:avLst/>
              <a:gdLst/>
              <a:ahLst/>
              <a:cxnLst>
                <a:cxn ang="0">
                  <a:pos x="139" y="14"/>
                </a:cxn>
                <a:cxn ang="0">
                  <a:pos x="140" y="19"/>
                </a:cxn>
                <a:cxn ang="0">
                  <a:pos x="140" y="24"/>
                </a:cxn>
                <a:cxn ang="0">
                  <a:pos x="146" y="27"/>
                </a:cxn>
                <a:cxn ang="0">
                  <a:pos x="148" y="30"/>
                </a:cxn>
                <a:cxn ang="0">
                  <a:pos x="142" y="33"/>
                </a:cxn>
                <a:cxn ang="0">
                  <a:pos x="143" y="38"/>
                </a:cxn>
                <a:cxn ang="0">
                  <a:pos x="145" y="44"/>
                </a:cxn>
                <a:cxn ang="0">
                  <a:pos x="143" y="49"/>
                </a:cxn>
                <a:cxn ang="0">
                  <a:pos x="148" y="58"/>
                </a:cxn>
                <a:cxn ang="0">
                  <a:pos x="145" y="60"/>
                </a:cxn>
                <a:cxn ang="0">
                  <a:pos x="139" y="56"/>
                </a:cxn>
                <a:cxn ang="0">
                  <a:pos x="134" y="55"/>
                </a:cxn>
                <a:cxn ang="0">
                  <a:pos x="133" y="55"/>
                </a:cxn>
                <a:cxn ang="0">
                  <a:pos x="133" y="55"/>
                </a:cxn>
                <a:cxn ang="0">
                  <a:pos x="130" y="56"/>
                </a:cxn>
                <a:cxn ang="0">
                  <a:pos x="124" y="58"/>
                </a:cxn>
                <a:cxn ang="0">
                  <a:pos x="104" y="63"/>
                </a:cxn>
                <a:cxn ang="0">
                  <a:pos x="90" y="63"/>
                </a:cxn>
                <a:cxn ang="0">
                  <a:pos x="84" y="61"/>
                </a:cxn>
                <a:cxn ang="0">
                  <a:pos x="84" y="67"/>
                </a:cxn>
                <a:cxn ang="0">
                  <a:pos x="79" y="72"/>
                </a:cxn>
                <a:cxn ang="0">
                  <a:pos x="78" y="67"/>
                </a:cxn>
                <a:cxn ang="0">
                  <a:pos x="75" y="63"/>
                </a:cxn>
                <a:cxn ang="0">
                  <a:pos x="55" y="70"/>
                </a:cxn>
                <a:cxn ang="0">
                  <a:pos x="35" y="67"/>
                </a:cxn>
                <a:cxn ang="0">
                  <a:pos x="24" y="64"/>
                </a:cxn>
                <a:cxn ang="0">
                  <a:pos x="15" y="63"/>
                </a:cxn>
                <a:cxn ang="0">
                  <a:pos x="15" y="60"/>
                </a:cxn>
                <a:cxn ang="0">
                  <a:pos x="11" y="56"/>
                </a:cxn>
                <a:cxn ang="0">
                  <a:pos x="9" y="50"/>
                </a:cxn>
                <a:cxn ang="0">
                  <a:pos x="3" y="46"/>
                </a:cxn>
                <a:cxn ang="0">
                  <a:pos x="6" y="42"/>
                </a:cxn>
                <a:cxn ang="0">
                  <a:pos x="5" y="35"/>
                </a:cxn>
                <a:cxn ang="0">
                  <a:pos x="0" y="28"/>
                </a:cxn>
                <a:cxn ang="0">
                  <a:pos x="11" y="22"/>
                </a:cxn>
                <a:cxn ang="0">
                  <a:pos x="15" y="21"/>
                </a:cxn>
                <a:cxn ang="0">
                  <a:pos x="26" y="19"/>
                </a:cxn>
                <a:cxn ang="0">
                  <a:pos x="24" y="14"/>
                </a:cxn>
                <a:cxn ang="0">
                  <a:pos x="37" y="13"/>
                </a:cxn>
                <a:cxn ang="0">
                  <a:pos x="55" y="5"/>
                </a:cxn>
                <a:cxn ang="0">
                  <a:pos x="76" y="7"/>
                </a:cxn>
                <a:cxn ang="0">
                  <a:pos x="89" y="14"/>
                </a:cxn>
                <a:cxn ang="0">
                  <a:pos x="108" y="14"/>
                </a:cxn>
                <a:cxn ang="0">
                  <a:pos x="127" y="10"/>
                </a:cxn>
                <a:cxn ang="0">
                  <a:pos x="131" y="8"/>
                </a:cxn>
                <a:cxn ang="0">
                  <a:pos x="136" y="11"/>
                </a:cxn>
                <a:cxn ang="0">
                  <a:pos x="139" y="13"/>
                </a:cxn>
              </a:cxnLst>
              <a:rect l="0" t="0" r="r" b="b"/>
              <a:pathLst>
                <a:path w="148" h="72">
                  <a:moveTo>
                    <a:pt x="139" y="14"/>
                  </a:moveTo>
                  <a:cubicBezTo>
                    <a:pt x="139" y="14"/>
                    <a:pt x="139" y="14"/>
                    <a:pt x="139" y="14"/>
                  </a:cubicBezTo>
                  <a:cubicBezTo>
                    <a:pt x="139" y="14"/>
                    <a:pt x="137" y="14"/>
                    <a:pt x="139" y="14"/>
                  </a:cubicBezTo>
                  <a:cubicBezTo>
                    <a:pt x="139" y="16"/>
                    <a:pt x="140" y="18"/>
                    <a:pt x="140" y="19"/>
                  </a:cubicBezTo>
                  <a:cubicBezTo>
                    <a:pt x="140" y="21"/>
                    <a:pt x="139" y="21"/>
                    <a:pt x="139" y="22"/>
                  </a:cubicBezTo>
                  <a:cubicBezTo>
                    <a:pt x="139" y="24"/>
                    <a:pt x="140" y="24"/>
                    <a:pt x="140" y="24"/>
                  </a:cubicBezTo>
                  <a:cubicBezTo>
                    <a:pt x="140" y="25"/>
                    <a:pt x="139" y="25"/>
                    <a:pt x="139" y="25"/>
                  </a:cubicBezTo>
                  <a:cubicBezTo>
                    <a:pt x="142" y="27"/>
                    <a:pt x="145" y="25"/>
                    <a:pt x="146" y="27"/>
                  </a:cubicBezTo>
                  <a:cubicBezTo>
                    <a:pt x="148" y="28"/>
                    <a:pt x="148" y="28"/>
                    <a:pt x="148" y="30"/>
                  </a:cubicBezTo>
                  <a:cubicBezTo>
                    <a:pt x="148" y="30"/>
                    <a:pt x="148" y="30"/>
                    <a:pt x="148" y="30"/>
                  </a:cubicBezTo>
                  <a:cubicBezTo>
                    <a:pt x="145" y="27"/>
                    <a:pt x="146" y="32"/>
                    <a:pt x="145" y="33"/>
                  </a:cubicBezTo>
                  <a:cubicBezTo>
                    <a:pt x="145" y="33"/>
                    <a:pt x="142" y="32"/>
                    <a:pt x="142" y="33"/>
                  </a:cubicBezTo>
                  <a:cubicBezTo>
                    <a:pt x="142" y="35"/>
                    <a:pt x="143" y="35"/>
                    <a:pt x="143" y="36"/>
                  </a:cubicBezTo>
                  <a:cubicBezTo>
                    <a:pt x="143" y="38"/>
                    <a:pt x="143" y="38"/>
                    <a:pt x="143" y="38"/>
                  </a:cubicBezTo>
                  <a:cubicBezTo>
                    <a:pt x="143" y="38"/>
                    <a:pt x="145" y="38"/>
                    <a:pt x="145" y="39"/>
                  </a:cubicBezTo>
                  <a:cubicBezTo>
                    <a:pt x="145" y="41"/>
                    <a:pt x="145" y="42"/>
                    <a:pt x="145" y="44"/>
                  </a:cubicBezTo>
                  <a:cubicBezTo>
                    <a:pt x="145" y="44"/>
                    <a:pt x="146" y="44"/>
                    <a:pt x="146" y="46"/>
                  </a:cubicBezTo>
                  <a:cubicBezTo>
                    <a:pt x="146" y="47"/>
                    <a:pt x="143" y="47"/>
                    <a:pt x="143" y="49"/>
                  </a:cubicBezTo>
                  <a:cubicBezTo>
                    <a:pt x="143" y="50"/>
                    <a:pt x="148" y="50"/>
                    <a:pt x="146" y="52"/>
                  </a:cubicBezTo>
                  <a:cubicBezTo>
                    <a:pt x="146" y="55"/>
                    <a:pt x="148" y="55"/>
                    <a:pt x="148" y="58"/>
                  </a:cubicBezTo>
                  <a:cubicBezTo>
                    <a:pt x="148" y="58"/>
                    <a:pt x="148" y="58"/>
                    <a:pt x="146" y="58"/>
                  </a:cubicBezTo>
                  <a:cubicBezTo>
                    <a:pt x="145" y="60"/>
                    <a:pt x="145" y="60"/>
                    <a:pt x="145" y="60"/>
                  </a:cubicBezTo>
                  <a:cubicBezTo>
                    <a:pt x="143" y="58"/>
                    <a:pt x="145" y="56"/>
                    <a:pt x="143" y="56"/>
                  </a:cubicBezTo>
                  <a:cubicBezTo>
                    <a:pt x="142" y="55"/>
                    <a:pt x="142" y="58"/>
                    <a:pt x="139" y="56"/>
                  </a:cubicBezTo>
                  <a:cubicBezTo>
                    <a:pt x="137" y="56"/>
                    <a:pt x="137" y="55"/>
                    <a:pt x="136" y="55"/>
                  </a:cubicBezTo>
                  <a:cubicBezTo>
                    <a:pt x="136" y="55"/>
                    <a:pt x="136" y="55"/>
                    <a:pt x="134" y="55"/>
                  </a:cubicBezTo>
                  <a:cubicBezTo>
                    <a:pt x="134" y="56"/>
                    <a:pt x="134" y="56"/>
                    <a:pt x="134" y="56"/>
                  </a:cubicBezTo>
                  <a:cubicBezTo>
                    <a:pt x="134" y="56"/>
                    <a:pt x="134" y="55"/>
                    <a:pt x="133" y="55"/>
                  </a:cubicBezTo>
                  <a:cubicBezTo>
                    <a:pt x="133" y="55"/>
                    <a:pt x="133" y="55"/>
                    <a:pt x="133" y="55"/>
                  </a:cubicBezTo>
                  <a:cubicBezTo>
                    <a:pt x="133" y="55"/>
                    <a:pt x="133" y="55"/>
                    <a:pt x="133" y="55"/>
                  </a:cubicBezTo>
                  <a:cubicBezTo>
                    <a:pt x="131" y="56"/>
                    <a:pt x="131" y="58"/>
                    <a:pt x="130" y="58"/>
                  </a:cubicBezTo>
                  <a:cubicBezTo>
                    <a:pt x="130" y="56"/>
                    <a:pt x="130" y="56"/>
                    <a:pt x="130" y="56"/>
                  </a:cubicBezTo>
                  <a:cubicBezTo>
                    <a:pt x="130" y="56"/>
                    <a:pt x="128" y="55"/>
                    <a:pt x="128" y="56"/>
                  </a:cubicBezTo>
                  <a:cubicBezTo>
                    <a:pt x="127" y="58"/>
                    <a:pt x="125" y="58"/>
                    <a:pt x="124" y="58"/>
                  </a:cubicBezTo>
                  <a:cubicBezTo>
                    <a:pt x="121" y="58"/>
                    <a:pt x="119" y="58"/>
                    <a:pt x="117" y="58"/>
                  </a:cubicBezTo>
                  <a:cubicBezTo>
                    <a:pt x="113" y="60"/>
                    <a:pt x="110" y="63"/>
                    <a:pt x="104" y="63"/>
                  </a:cubicBezTo>
                  <a:cubicBezTo>
                    <a:pt x="101" y="63"/>
                    <a:pt x="101" y="61"/>
                    <a:pt x="98" y="60"/>
                  </a:cubicBezTo>
                  <a:cubicBezTo>
                    <a:pt x="95" y="60"/>
                    <a:pt x="93" y="63"/>
                    <a:pt x="90" y="63"/>
                  </a:cubicBezTo>
                  <a:cubicBezTo>
                    <a:pt x="89" y="63"/>
                    <a:pt x="89" y="63"/>
                    <a:pt x="89" y="63"/>
                  </a:cubicBezTo>
                  <a:cubicBezTo>
                    <a:pt x="87" y="63"/>
                    <a:pt x="84" y="61"/>
                    <a:pt x="84" y="61"/>
                  </a:cubicBezTo>
                  <a:cubicBezTo>
                    <a:pt x="84" y="61"/>
                    <a:pt x="82" y="64"/>
                    <a:pt x="84" y="66"/>
                  </a:cubicBezTo>
                  <a:cubicBezTo>
                    <a:pt x="84" y="67"/>
                    <a:pt x="84" y="67"/>
                    <a:pt x="84" y="67"/>
                  </a:cubicBezTo>
                  <a:cubicBezTo>
                    <a:pt x="82" y="67"/>
                    <a:pt x="82" y="67"/>
                    <a:pt x="82" y="67"/>
                  </a:cubicBezTo>
                  <a:cubicBezTo>
                    <a:pt x="81" y="67"/>
                    <a:pt x="81" y="72"/>
                    <a:pt x="79" y="72"/>
                  </a:cubicBezTo>
                  <a:cubicBezTo>
                    <a:pt x="79" y="72"/>
                    <a:pt x="79" y="70"/>
                    <a:pt x="78" y="70"/>
                  </a:cubicBezTo>
                  <a:cubicBezTo>
                    <a:pt x="79" y="69"/>
                    <a:pt x="78" y="69"/>
                    <a:pt x="78" y="67"/>
                  </a:cubicBezTo>
                  <a:cubicBezTo>
                    <a:pt x="76" y="66"/>
                    <a:pt x="81" y="64"/>
                    <a:pt x="81" y="61"/>
                  </a:cubicBezTo>
                  <a:cubicBezTo>
                    <a:pt x="79" y="60"/>
                    <a:pt x="79" y="60"/>
                    <a:pt x="75" y="63"/>
                  </a:cubicBezTo>
                  <a:cubicBezTo>
                    <a:pt x="72" y="67"/>
                    <a:pt x="72" y="56"/>
                    <a:pt x="64" y="64"/>
                  </a:cubicBezTo>
                  <a:cubicBezTo>
                    <a:pt x="60" y="70"/>
                    <a:pt x="60" y="67"/>
                    <a:pt x="55" y="70"/>
                  </a:cubicBezTo>
                  <a:cubicBezTo>
                    <a:pt x="50" y="72"/>
                    <a:pt x="50" y="64"/>
                    <a:pt x="41" y="61"/>
                  </a:cubicBezTo>
                  <a:cubicBezTo>
                    <a:pt x="32" y="58"/>
                    <a:pt x="37" y="66"/>
                    <a:pt x="35" y="67"/>
                  </a:cubicBezTo>
                  <a:cubicBezTo>
                    <a:pt x="34" y="69"/>
                    <a:pt x="34" y="66"/>
                    <a:pt x="31" y="69"/>
                  </a:cubicBezTo>
                  <a:cubicBezTo>
                    <a:pt x="29" y="70"/>
                    <a:pt x="24" y="67"/>
                    <a:pt x="24" y="64"/>
                  </a:cubicBezTo>
                  <a:cubicBezTo>
                    <a:pt x="23" y="60"/>
                    <a:pt x="23" y="64"/>
                    <a:pt x="20" y="63"/>
                  </a:cubicBezTo>
                  <a:cubicBezTo>
                    <a:pt x="18" y="60"/>
                    <a:pt x="15" y="66"/>
                    <a:pt x="15" y="63"/>
                  </a:cubicBezTo>
                  <a:cubicBezTo>
                    <a:pt x="15" y="61"/>
                    <a:pt x="11" y="64"/>
                    <a:pt x="11" y="63"/>
                  </a:cubicBezTo>
                  <a:cubicBezTo>
                    <a:pt x="9" y="61"/>
                    <a:pt x="14" y="63"/>
                    <a:pt x="15" y="60"/>
                  </a:cubicBezTo>
                  <a:cubicBezTo>
                    <a:pt x="17" y="58"/>
                    <a:pt x="11" y="61"/>
                    <a:pt x="9" y="60"/>
                  </a:cubicBezTo>
                  <a:cubicBezTo>
                    <a:pt x="8" y="56"/>
                    <a:pt x="12" y="60"/>
                    <a:pt x="11" y="56"/>
                  </a:cubicBezTo>
                  <a:cubicBezTo>
                    <a:pt x="11" y="55"/>
                    <a:pt x="9" y="56"/>
                    <a:pt x="9" y="55"/>
                  </a:cubicBezTo>
                  <a:cubicBezTo>
                    <a:pt x="9" y="52"/>
                    <a:pt x="8" y="53"/>
                    <a:pt x="9" y="50"/>
                  </a:cubicBezTo>
                  <a:cubicBezTo>
                    <a:pt x="11" y="47"/>
                    <a:pt x="8" y="49"/>
                    <a:pt x="6" y="47"/>
                  </a:cubicBezTo>
                  <a:cubicBezTo>
                    <a:pt x="5" y="46"/>
                    <a:pt x="5" y="49"/>
                    <a:pt x="3" y="46"/>
                  </a:cubicBezTo>
                  <a:cubicBezTo>
                    <a:pt x="2" y="44"/>
                    <a:pt x="3" y="39"/>
                    <a:pt x="5" y="42"/>
                  </a:cubicBezTo>
                  <a:cubicBezTo>
                    <a:pt x="5" y="47"/>
                    <a:pt x="9" y="44"/>
                    <a:pt x="6" y="42"/>
                  </a:cubicBezTo>
                  <a:cubicBezTo>
                    <a:pt x="3" y="41"/>
                    <a:pt x="9" y="39"/>
                    <a:pt x="6" y="38"/>
                  </a:cubicBezTo>
                  <a:cubicBezTo>
                    <a:pt x="5" y="38"/>
                    <a:pt x="8" y="36"/>
                    <a:pt x="5" y="35"/>
                  </a:cubicBezTo>
                  <a:cubicBezTo>
                    <a:pt x="3" y="33"/>
                    <a:pt x="9" y="30"/>
                    <a:pt x="5" y="32"/>
                  </a:cubicBezTo>
                  <a:cubicBezTo>
                    <a:pt x="0" y="33"/>
                    <a:pt x="0" y="33"/>
                    <a:pt x="0" y="28"/>
                  </a:cubicBezTo>
                  <a:cubicBezTo>
                    <a:pt x="2" y="25"/>
                    <a:pt x="2" y="27"/>
                    <a:pt x="3" y="25"/>
                  </a:cubicBezTo>
                  <a:cubicBezTo>
                    <a:pt x="6" y="21"/>
                    <a:pt x="9" y="21"/>
                    <a:pt x="11" y="22"/>
                  </a:cubicBezTo>
                  <a:cubicBezTo>
                    <a:pt x="11" y="24"/>
                    <a:pt x="14" y="24"/>
                    <a:pt x="12" y="22"/>
                  </a:cubicBezTo>
                  <a:cubicBezTo>
                    <a:pt x="11" y="21"/>
                    <a:pt x="17" y="19"/>
                    <a:pt x="15" y="21"/>
                  </a:cubicBezTo>
                  <a:cubicBezTo>
                    <a:pt x="15" y="22"/>
                    <a:pt x="23" y="22"/>
                    <a:pt x="23" y="22"/>
                  </a:cubicBezTo>
                  <a:cubicBezTo>
                    <a:pt x="24" y="21"/>
                    <a:pt x="17" y="21"/>
                    <a:pt x="26" y="19"/>
                  </a:cubicBezTo>
                  <a:cubicBezTo>
                    <a:pt x="34" y="18"/>
                    <a:pt x="28" y="19"/>
                    <a:pt x="26" y="18"/>
                  </a:cubicBezTo>
                  <a:cubicBezTo>
                    <a:pt x="24" y="16"/>
                    <a:pt x="23" y="16"/>
                    <a:pt x="24" y="14"/>
                  </a:cubicBezTo>
                  <a:cubicBezTo>
                    <a:pt x="24" y="13"/>
                    <a:pt x="24" y="13"/>
                    <a:pt x="29" y="13"/>
                  </a:cubicBezTo>
                  <a:cubicBezTo>
                    <a:pt x="32" y="14"/>
                    <a:pt x="32" y="11"/>
                    <a:pt x="37" y="13"/>
                  </a:cubicBezTo>
                  <a:cubicBezTo>
                    <a:pt x="40" y="14"/>
                    <a:pt x="41" y="14"/>
                    <a:pt x="43" y="13"/>
                  </a:cubicBezTo>
                  <a:cubicBezTo>
                    <a:pt x="43" y="11"/>
                    <a:pt x="46" y="8"/>
                    <a:pt x="55" y="5"/>
                  </a:cubicBezTo>
                  <a:cubicBezTo>
                    <a:pt x="63" y="2"/>
                    <a:pt x="66" y="7"/>
                    <a:pt x="70" y="4"/>
                  </a:cubicBezTo>
                  <a:cubicBezTo>
                    <a:pt x="75" y="0"/>
                    <a:pt x="70" y="10"/>
                    <a:pt x="76" y="7"/>
                  </a:cubicBezTo>
                  <a:cubicBezTo>
                    <a:pt x="82" y="5"/>
                    <a:pt x="79" y="13"/>
                    <a:pt x="84" y="11"/>
                  </a:cubicBezTo>
                  <a:cubicBezTo>
                    <a:pt x="87" y="10"/>
                    <a:pt x="84" y="11"/>
                    <a:pt x="89" y="14"/>
                  </a:cubicBezTo>
                  <a:cubicBezTo>
                    <a:pt x="93" y="16"/>
                    <a:pt x="90" y="11"/>
                    <a:pt x="95" y="14"/>
                  </a:cubicBezTo>
                  <a:cubicBezTo>
                    <a:pt x="98" y="19"/>
                    <a:pt x="104" y="11"/>
                    <a:pt x="108" y="14"/>
                  </a:cubicBezTo>
                  <a:cubicBezTo>
                    <a:pt x="113" y="19"/>
                    <a:pt x="122" y="11"/>
                    <a:pt x="122" y="10"/>
                  </a:cubicBezTo>
                  <a:cubicBezTo>
                    <a:pt x="125" y="11"/>
                    <a:pt x="124" y="10"/>
                    <a:pt x="127" y="10"/>
                  </a:cubicBezTo>
                  <a:cubicBezTo>
                    <a:pt x="127" y="10"/>
                    <a:pt x="130" y="11"/>
                    <a:pt x="130" y="10"/>
                  </a:cubicBezTo>
                  <a:cubicBezTo>
                    <a:pt x="131" y="8"/>
                    <a:pt x="131" y="8"/>
                    <a:pt x="131" y="8"/>
                  </a:cubicBezTo>
                  <a:cubicBezTo>
                    <a:pt x="131" y="8"/>
                    <a:pt x="133" y="8"/>
                    <a:pt x="136" y="11"/>
                  </a:cubicBezTo>
                  <a:cubicBezTo>
                    <a:pt x="136" y="11"/>
                    <a:pt x="136" y="11"/>
                    <a:pt x="136" y="11"/>
                  </a:cubicBezTo>
                  <a:cubicBezTo>
                    <a:pt x="136" y="13"/>
                    <a:pt x="136" y="13"/>
                    <a:pt x="136" y="13"/>
                  </a:cubicBezTo>
                  <a:cubicBezTo>
                    <a:pt x="137" y="14"/>
                    <a:pt x="137" y="13"/>
                    <a:pt x="139" y="13"/>
                  </a:cubicBezTo>
                  <a:cubicBezTo>
                    <a:pt x="139" y="14"/>
                    <a:pt x="139" y="14"/>
                    <a:pt x="139" y="1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4" name="Freeform 49">
              <a:extLst>
                <a:ext uri="{FF2B5EF4-FFF2-40B4-BE49-F238E27FC236}">
                  <a16:creationId xmlns:a16="http://schemas.microsoft.com/office/drawing/2014/main" id="{54F03979-0B21-F7CA-48F0-9A902EA36253}"/>
                </a:ext>
              </a:extLst>
            </p:cNvPr>
            <p:cNvSpPr>
              <a:spLocks/>
            </p:cNvSpPr>
            <p:nvPr/>
          </p:nvSpPr>
          <p:spPr bwMode="auto">
            <a:xfrm>
              <a:off x="6241522" y="3763730"/>
              <a:ext cx="359919" cy="268327"/>
            </a:xfrm>
            <a:custGeom>
              <a:avLst/>
              <a:gdLst/>
              <a:ahLst/>
              <a:cxnLst>
                <a:cxn ang="0">
                  <a:pos x="2" y="16"/>
                </a:cxn>
                <a:cxn ang="0">
                  <a:pos x="5" y="14"/>
                </a:cxn>
                <a:cxn ang="0">
                  <a:pos x="13" y="11"/>
                </a:cxn>
                <a:cxn ang="0">
                  <a:pos x="17" y="24"/>
                </a:cxn>
                <a:cxn ang="0">
                  <a:pos x="11" y="24"/>
                </a:cxn>
                <a:cxn ang="0">
                  <a:pos x="7" y="24"/>
                </a:cxn>
                <a:cxn ang="0">
                  <a:pos x="3" y="30"/>
                </a:cxn>
                <a:cxn ang="0">
                  <a:pos x="7" y="33"/>
                </a:cxn>
                <a:cxn ang="0">
                  <a:pos x="9" y="36"/>
                </a:cxn>
                <a:cxn ang="0">
                  <a:pos x="8" y="36"/>
                </a:cxn>
                <a:cxn ang="0">
                  <a:pos x="8" y="39"/>
                </a:cxn>
                <a:cxn ang="0">
                  <a:pos x="13" y="45"/>
                </a:cxn>
                <a:cxn ang="0">
                  <a:pos x="13" y="61"/>
                </a:cxn>
                <a:cxn ang="0">
                  <a:pos x="32" y="53"/>
                </a:cxn>
                <a:cxn ang="0">
                  <a:pos x="40" y="53"/>
                </a:cxn>
                <a:cxn ang="0">
                  <a:pos x="52" y="58"/>
                </a:cxn>
                <a:cxn ang="0">
                  <a:pos x="64" y="68"/>
                </a:cxn>
                <a:cxn ang="0">
                  <a:pos x="71" y="73"/>
                </a:cxn>
                <a:cxn ang="0">
                  <a:pos x="71" y="81"/>
                </a:cxn>
                <a:cxn ang="0">
                  <a:pos x="81" y="84"/>
                </a:cxn>
                <a:cxn ang="0">
                  <a:pos x="98" y="68"/>
                </a:cxn>
                <a:cxn ang="0">
                  <a:pos x="113" y="61"/>
                </a:cxn>
                <a:cxn ang="0">
                  <a:pos x="107" y="51"/>
                </a:cxn>
                <a:cxn ang="0">
                  <a:pos x="84" y="34"/>
                </a:cxn>
                <a:cxn ang="0">
                  <a:pos x="75" y="19"/>
                </a:cxn>
                <a:cxn ang="0">
                  <a:pos x="63" y="17"/>
                </a:cxn>
                <a:cxn ang="0">
                  <a:pos x="63" y="11"/>
                </a:cxn>
                <a:cxn ang="0">
                  <a:pos x="54" y="5"/>
                </a:cxn>
                <a:cxn ang="0">
                  <a:pos x="46" y="4"/>
                </a:cxn>
                <a:cxn ang="0">
                  <a:pos x="37" y="11"/>
                </a:cxn>
                <a:cxn ang="0">
                  <a:pos x="29" y="17"/>
                </a:cxn>
                <a:cxn ang="0">
                  <a:pos x="19" y="10"/>
                </a:cxn>
                <a:cxn ang="0">
                  <a:pos x="5" y="10"/>
                </a:cxn>
              </a:cxnLst>
              <a:rect l="0" t="0" r="r" b="b"/>
              <a:pathLst>
                <a:path w="115" h="86">
                  <a:moveTo>
                    <a:pt x="0" y="13"/>
                  </a:moveTo>
                  <a:cubicBezTo>
                    <a:pt x="3" y="14"/>
                    <a:pt x="2" y="14"/>
                    <a:pt x="2" y="16"/>
                  </a:cubicBezTo>
                  <a:cubicBezTo>
                    <a:pt x="3" y="17"/>
                    <a:pt x="3" y="21"/>
                    <a:pt x="3" y="17"/>
                  </a:cubicBezTo>
                  <a:cubicBezTo>
                    <a:pt x="3" y="16"/>
                    <a:pt x="5" y="14"/>
                    <a:pt x="5" y="14"/>
                  </a:cubicBezTo>
                  <a:cubicBezTo>
                    <a:pt x="3" y="14"/>
                    <a:pt x="3" y="10"/>
                    <a:pt x="8" y="10"/>
                  </a:cubicBezTo>
                  <a:cubicBezTo>
                    <a:pt x="11" y="8"/>
                    <a:pt x="13" y="8"/>
                    <a:pt x="13" y="11"/>
                  </a:cubicBezTo>
                  <a:cubicBezTo>
                    <a:pt x="13" y="13"/>
                    <a:pt x="13" y="16"/>
                    <a:pt x="17" y="19"/>
                  </a:cubicBezTo>
                  <a:cubicBezTo>
                    <a:pt x="22" y="21"/>
                    <a:pt x="17" y="25"/>
                    <a:pt x="17" y="24"/>
                  </a:cubicBezTo>
                  <a:cubicBezTo>
                    <a:pt x="16" y="22"/>
                    <a:pt x="14" y="22"/>
                    <a:pt x="16" y="24"/>
                  </a:cubicBezTo>
                  <a:cubicBezTo>
                    <a:pt x="16" y="25"/>
                    <a:pt x="11" y="27"/>
                    <a:pt x="11" y="24"/>
                  </a:cubicBezTo>
                  <a:cubicBezTo>
                    <a:pt x="11" y="21"/>
                    <a:pt x="9" y="25"/>
                    <a:pt x="8" y="24"/>
                  </a:cubicBezTo>
                  <a:cubicBezTo>
                    <a:pt x="8" y="22"/>
                    <a:pt x="7" y="25"/>
                    <a:pt x="7" y="24"/>
                  </a:cubicBezTo>
                  <a:cubicBezTo>
                    <a:pt x="7" y="22"/>
                    <a:pt x="3" y="19"/>
                    <a:pt x="5" y="22"/>
                  </a:cubicBezTo>
                  <a:cubicBezTo>
                    <a:pt x="5" y="25"/>
                    <a:pt x="2" y="28"/>
                    <a:pt x="3" y="30"/>
                  </a:cubicBezTo>
                  <a:cubicBezTo>
                    <a:pt x="3" y="31"/>
                    <a:pt x="5" y="36"/>
                    <a:pt x="5" y="34"/>
                  </a:cubicBezTo>
                  <a:cubicBezTo>
                    <a:pt x="7" y="34"/>
                    <a:pt x="5" y="33"/>
                    <a:pt x="7" y="33"/>
                  </a:cubicBezTo>
                  <a:cubicBezTo>
                    <a:pt x="8" y="33"/>
                    <a:pt x="9" y="31"/>
                    <a:pt x="9" y="33"/>
                  </a:cubicBezTo>
                  <a:cubicBezTo>
                    <a:pt x="8" y="36"/>
                    <a:pt x="8" y="36"/>
                    <a:pt x="9" y="36"/>
                  </a:cubicBezTo>
                  <a:cubicBezTo>
                    <a:pt x="11" y="36"/>
                    <a:pt x="11" y="38"/>
                    <a:pt x="9" y="38"/>
                  </a:cubicBezTo>
                  <a:cubicBezTo>
                    <a:pt x="7" y="38"/>
                    <a:pt x="8" y="36"/>
                    <a:pt x="8" y="36"/>
                  </a:cubicBezTo>
                  <a:cubicBezTo>
                    <a:pt x="7" y="36"/>
                    <a:pt x="5" y="41"/>
                    <a:pt x="7" y="41"/>
                  </a:cubicBezTo>
                  <a:cubicBezTo>
                    <a:pt x="8" y="42"/>
                    <a:pt x="7" y="39"/>
                    <a:pt x="8" y="39"/>
                  </a:cubicBezTo>
                  <a:cubicBezTo>
                    <a:pt x="9" y="41"/>
                    <a:pt x="9" y="41"/>
                    <a:pt x="11" y="42"/>
                  </a:cubicBezTo>
                  <a:cubicBezTo>
                    <a:pt x="11" y="44"/>
                    <a:pt x="14" y="44"/>
                    <a:pt x="13" y="45"/>
                  </a:cubicBezTo>
                  <a:cubicBezTo>
                    <a:pt x="11" y="47"/>
                    <a:pt x="11" y="51"/>
                    <a:pt x="13" y="61"/>
                  </a:cubicBezTo>
                  <a:cubicBezTo>
                    <a:pt x="13" y="61"/>
                    <a:pt x="13" y="61"/>
                    <a:pt x="13" y="61"/>
                  </a:cubicBezTo>
                  <a:cubicBezTo>
                    <a:pt x="23" y="61"/>
                    <a:pt x="16" y="58"/>
                    <a:pt x="23" y="55"/>
                  </a:cubicBezTo>
                  <a:cubicBezTo>
                    <a:pt x="28" y="51"/>
                    <a:pt x="31" y="56"/>
                    <a:pt x="32" y="53"/>
                  </a:cubicBezTo>
                  <a:cubicBezTo>
                    <a:pt x="32" y="51"/>
                    <a:pt x="35" y="50"/>
                    <a:pt x="37" y="51"/>
                  </a:cubicBezTo>
                  <a:cubicBezTo>
                    <a:pt x="37" y="53"/>
                    <a:pt x="39" y="50"/>
                    <a:pt x="40" y="53"/>
                  </a:cubicBezTo>
                  <a:cubicBezTo>
                    <a:pt x="40" y="56"/>
                    <a:pt x="46" y="55"/>
                    <a:pt x="46" y="58"/>
                  </a:cubicBezTo>
                  <a:cubicBezTo>
                    <a:pt x="48" y="59"/>
                    <a:pt x="48" y="56"/>
                    <a:pt x="52" y="58"/>
                  </a:cubicBezTo>
                  <a:cubicBezTo>
                    <a:pt x="58" y="59"/>
                    <a:pt x="54" y="62"/>
                    <a:pt x="58" y="64"/>
                  </a:cubicBezTo>
                  <a:cubicBezTo>
                    <a:pt x="63" y="65"/>
                    <a:pt x="61" y="68"/>
                    <a:pt x="64" y="68"/>
                  </a:cubicBezTo>
                  <a:cubicBezTo>
                    <a:pt x="67" y="68"/>
                    <a:pt x="69" y="68"/>
                    <a:pt x="71" y="70"/>
                  </a:cubicBezTo>
                  <a:cubicBezTo>
                    <a:pt x="71" y="72"/>
                    <a:pt x="69" y="70"/>
                    <a:pt x="71" y="73"/>
                  </a:cubicBezTo>
                  <a:cubicBezTo>
                    <a:pt x="71" y="75"/>
                    <a:pt x="69" y="76"/>
                    <a:pt x="71" y="76"/>
                  </a:cubicBezTo>
                  <a:cubicBezTo>
                    <a:pt x="72" y="78"/>
                    <a:pt x="71" y="79"/>
                    <a:pt x="71" y="81"/>
                  </a:cubicBezTo>
                  <a:cubicBezTo>
                    <a:pt x="74" y="81"/>
                    <a:pt x="72" y="82"/>
                    <a:pt x="75" y="82"/>
                  </a:cubicBezTo>
                  <a:cubicBezTo>
                    <a:pt x="80" y="81"/>
                    <a:pt x="77" y="86"/>
                    <a:pt x="81" y="84"/>
                  </a:cubicBezTo>
                  <a:cubicBezTo>
                    <a:pt x="86" y="82"/>
                    <a:pt x="86" y="78"/>
                    <a:pt x="89" y="76"/>
                  </a:cubicBezTo>
                  <a:cubicBezTo>
                    <a:pt x="92" y="75"/>
                    <a:pt x="96" y="76"/>
                    <a:pt x="98" y="68"/>
                  </a:cubicBezTo>
                  <a:cubicBezTo>
                    <a:pt x="100" y="61"/>
                    <a:pt x="103" y="64"/>
                    <a:pt x="106" y="61"/>
                  </a:cubicBezTo>
                  <a:cubicBezTo>
                    <a:pt x="107" y="58"/>
                    <a:pt x="109" y="62"/>
                    <a:pt x="113" y="61"/>
                  </a:cubicBezTo>
                  <a:cubicBezTo>
                    <a:pt x="112" y="55"/>
                    <a:pt x="115" y="55"/>
                    <a:pt x="113" y="55"/>
                  </a:cubicBezTo>
                  <a:cubicBezTo>
                    <a:pt x="110" y="53"/>
                    <a:pt x="109" y="50"/>
                    <a:pt x="107" y="51"/>
                  </a:cubicBezTo>
                  <a:cubicBezTo>
                    <a:pt x="104" y="53"/>
                    <a:pt x="96" y="44"/>
                    <a:pt x="95" y="44"/>
                  </a:cubicBezTo>
                  <a:cubicBezTo>
                    <a:pt x="92" y="44"/>
                    <a:pt x="89" y="39"/>
                    <a:pt x="84" y="34"/>
                  </a:cubicBezTo>
                  <a:cubicBezTo>
                    <a:pt x="80" y="31"/>
                    <a:pt x="81" y="28"/>
                    <a:pt x="78" y="27"/>
                  </a:cubicBezTo>
                  <a:cubicBezTo>
                    <a:pt x="77" y="25"/>
                    <a:pt x="78" y="21"/>
                    <a:pt x="75" y="19"/>
                  </a:cubicBezTo>
                  <a:cubicBezTo>
                    <a:pt x="71" y="17"/>
                    <a:pt x="72" y="21"/>
                    <a:pt x="71" y="19"/>
                  </a:cubicBezTo>
                  <a:cubicBezTo>
                    <a:pt x="67" y="17"/>
                    <a:pt x="66" y="21"/>
                    <a:pt x="63" y="17"/>
                  </a:cubicBezTo>
                  <a:cubicBezTo>
                    <a:pt x="60" y="14"/>
                    <a:pt x="63" y="16"/>
                    <a:pt x="61" y="14"/>
                  </a:cubicBezTo>
                  <a:cubicBezTo>
                    <a:pt x="60" y="13"/>
                    <a:pt x="64" y="13"/>
                    <a:pt x="63" y="11"/>
                  </a:cubicBezTo>
                  <a:cubicBezTo>
                    <a:pt x="58" y="8"/>
                    <a:pt x="64" y="7"/>
                    <a:pt x="60" y="7"/>
                  </a:cubicBezTo>
                  <a:cubicBezTo>
                    <a:pt x="52" y="7"/>
                    <a:pt x="57" y="5"/>
                    <a:pt x="54" y="5"/>
                  </a:cubicBezTo>
                  <a:cubicBezTo>
                    <a:pt x="51" y="4"/>
                    <a:pt x="51" y="0"/>
                    <a:pt x="49" y="2"/>
                  </a:cubicBezTo>
                  <a:cubicBezTo>
                    <a:pt x="48" y="4"/>
                    <a:pt x="45" y="2"/>
                    <a:pt x="46" y="4"/>
                  </a:cubicBezTo>
                  <a:cubicBezTo>
                    <a:pt x="51" y="7"/>
                    <a:pt x="45" y="4"/>
                    <a:pt x="45" y="7"/>
                  </a:cubicBezTo>
                  <a:cubicBezTo>
                    <a:pt x="45" y="10"/>
                    <a:pt x="39" y="7"/>
                    <a:pt x="37" y="11"/>
                  </a:cubicBezTo>
                  <a:cubicBezTo>
                    <a:pt x="35" y="16"/>
                    <a:pt x="39" y="16"/>
                    <a:pt x="39" y="17"/>
                  </a:cubicBezTo>
                  <a:cubicBezTo>
                    <a:pt x="37" y="19"/>
                    <a:pt x="32" y="17"/>
                    <a:pt x="29" y="17"/>
                  </a:cubicBezTo>
                  <a:cubicBezTo>
                    <a:pt x="26" y="17"/>
                    <a:pt x="25" y="19"/>
                    <a:pt x="25" y="17"/>
                  </a:cubicBezTo>
                  <a:cubicBezTo>
                    <a:pt x="20" y="11"/>
                    <a:pt x="22" y="11"/>
                    <a:pt x="19" y="10"/>
                  </a:cubicBezTo>
                  <a:cubicBezTo>
                    <a:pt x="17" y="8"/>
                    <a:pt x="16" y="5"/>
                    <a:pt x="13" y="7"/>
                  </a:cubicBezTo>
                  <a:cubicBezTo>
                    <a:pt x="9" y="7"/>
                    <a:pt x="7" y="8"/>
                    <a:pt x="5" y="10"/>
                  </a:cubicBezTo>
                  <a:cubicBezTo>
                    <a:pt x="2" y="11"/>
                    <a:pt x="0" y="13"/>
                    <a:pt x="0" y="1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5" name="Freeform 50">
              <a:extLst>
                <a:ext uri="{FF2B5EF4-FFF2-40B4-BE49-F238E27FC236}">
                  <a16:creationId xmlns:a16="http://schemas.microsoft.com/office/drawing/2014/main" id="{338443F0-B1E7-A19F-AA9E-BD561036269D}"/>
                </a:ext>
              </a:extLst>
            </p:cNvPr>
            <p:cNvSpPr>
              <a:spLocks/>
            </p:cNvSpPr>
            <p:nvPr/>
          </p:nvSpPr>
          <p:spPr bwMode="auto">
            <a:xfrm>
              <a:off x="6329894" y="3667325"/>
              <a:ext cx="435438" cy="295642"/>
            </a:xfrm>
            <a:custGeom>
              <a:avLst/>
              <a:gdLst/>
              <a:ahLst/>
              <a:cxnLst>
                <a:cxn ang="0">
                  <a:pos x="41" y="20"/>
                </a:cxn>
                <a:cxn ang="0">
                  <a:pos x="32" y="25"/>
                </a:cxn>
                <a:cxn ang="0">
                  <a:pos x="20" y="22"/>
                </a:cxn>
                <a:cxn ang="0">
                  <a:pos x="21" y="0"/>
                </a:cxn>
                <a:cxn ang="0">
                  <a:pos x="1" y="11"/>
                </a:cxn>
                <a:cxn ang="0">
                  <a:pos x="11" y="48"/>
                </a:cxn>
                <a:cxn ang="0">
                  <a:pos x="17" y="37"/>
                </a:cxn>
                <a:cxn ang="0">
                  <a:pos x="21" y="33"/>
                </a:cxn>
                <a:cxn ang="0">
                  <a:pos x="32" y="37"/>
                </a:cxn>
                <a:cxn ang="0">
                  <a:pos x="33" y="45"/>
                </a:cxn>
                <a:cxn ang="0">
                  <a:pos x="43" y="50"/>
                </a:cxn>
                <a:cxn ang="0">
                  <a:pos x="50" y="58"/>
                </a:cxn>
                <a:cxn ang="0">
                  <a:pos x="67" y="75"/>
                </a:cxn>
                <a:cxn ang="0">
                  <a:pos x="85" y="86"/>
                </a:cxn>
                <a:cxn ang="0">
                  <a:pos x="91" y="93"/>
                </a:cxn>
                <a:cxn ang="0">
                  <a:pos x="96" y="89"/>
                </a:cxn>
                <a:cxn ang="0">
                  <a:pos x="97" y="75"/>
                </a:cxn>
                <a:cxn ang="0">
                  <a:pos x="91" y="72"/>
                </a:cxn>
                <a:cxn ang="0">
                  <a:pos x="102" y="65"/>
                </a:cxn>
                <a:cxn ang="0">
                  <a:pos x="108" y="54"/>
                </a:cxn>
                <a:cxn ang="0">
                  <a:pos x="116" y="51"/>
                </a:cxn>
                <a:cxn ang="0">
                  <a:pos x="117" y="56"/>
                </a:cxn>
                <a:cxn ang="0">
                  <a:pos x="120" y="61"/>
                </a:cxn>
                <a:cxn ang="0">
                  <a:pos x="130" y="59"/>
                </a:cxn>
                <a:cxn ang="0">
                  <a:pos x="131" y="51"/>
                </a:cxn>
                <a:cxn ang="0">
                  <a:pos x="114" y="47"/>
                </a:cxn>
                <a:cxn ang="0">
                  <a:pos x="119" y="39"/>
                </a:cxn>
                <a:cxn ang="0">
                  <a:pos x="116" y="40"/>
                </a:cxn>
                <a:cxn ang="0">
                  <a:pos x="107" y="47"/>
                </a:cxn>
                <a:cxn ang="0">
                  <a:pos x="101" y="54"/>
                </a:cxn>
                <a:cxn ang="0">
                  <a:pos x="96" y="54"/>
                </a:cxn>
                <a:cxn ang="0">
                  <a:pos x="96" y="51"/>
                </a:cxn>
                <a:cxn ang="0">
                  <a:pos x="85" y="47"/>
                </a:cxn>
                <a:cxn ang="0">
                  <a:pos x="81" y="40"/>
                </a:cxn>
                <a:cxn ang="0">
                  <a:pos x="81" y="31"/>
                </a:cxn>
                <a:cxn ang="0">
                  <a:pos x="70" y="22"/>
                </a:cxn>
                <a:cxn ang="0">
                  <a:pos x="46" y="22"/>
                </a:cxn>
                <a:cxn ang="0">
                  <a:pos x="43" y="14"/>
                </a:cxn>
              </a:cxnLst>
              <a:rect l="0" t="0" r="r" b="b"/>
              <a:pathLst>
                <a:path w="140" h="95">
                  <a:moveTo>
                    <a:pt x="43" y="14"/>
                  </a:moveTo>
                  <a:cubicBezTo>
                    <a:pt x="36" y="20"/>
                    <a:pt x="40" y="19"/>
                    <a:pt x="41" y="20"/>
                  </a:cubicBezTo>
                  <a:cubicBezTo>
                    <a:pt x="43" y="22"/>
                    <a:pt x="38" y="23"/>
                    <a:pt x="36" y="23"/>
                  </a:cubicBezTo>
                  <a:cubicBezTo>
                    <a:pt x="33" y="22"/>
                    <a:pt x="35" y="25"/>
                    <a:pt x="32" y="25"/>
                  </a:cubicBezTo>
                  <a:cubicBezTo>
                    <a:pt x="29" y="25"/>
                    <a:pt x="33" y="22"/>
                    <a:pt x="29" y="20"/>
                  </a:cubicBezTo>
                  <a:cubicBezTo>
                    <a:pt x="23" y="20"/>
                    <a:pt x="20" y="25"/>
                    <a:pt x="20" y="22"/>
                  </a:cubicBezTo>
                  <a:cubicBezTo>
                    <a:pt x="20" y="17"/>
                    <a:pt x="18" y="14"/>
                    <a:pt x="20" y="12"/>
                  </a:cubicBezTo>
                  <a:cubicBezTo>
                    <a:pt x="20" y="11"/>
                    <a:pt x="17" y="11"/>
                    <a:pt x="21" y="0"/>
                  </a:cubicBezTo>
                  <a:cubicBezTo>
                    <a:pt x="20" y="0"/>
                    <a:pt x="6" y="5"/>
                    <a:pt x="3" y="6"/>
                  </a:cubicBezTo>
                  <a:cubicBezTo>
                    <a:pt x="0" y="6"/>
                    <a:pt x="1" y="6"/>
                    <a:pt x="1" y="11"/>
                  </a:cubicBezTo>
                  <a:cubicBezTo>
                    <a:pt x="1" y="14"/>
                    <a:pt x="1" y="48"/>
                    <a:pt x="1" y="48"/>
                  </a:cubicBezTo>
                  <a:cubicBezTo>
                    <a:pt x="4" y="48"/>
                    <a:pt x="9" y="50"/>
                    <a:pt x="11" y="48"/>
                  </a:cubicBezTo>
                  <a:cubicBezTo>
                    <a:pt x="11" y="47"/>
                    <a:pt x="7" y="47"/>
                    <a:pt x="9" y="42"/>
                  </a:cubicBezTo>
                  <a:cubicBezTo>
                    <a:pt x="11" y="37"/>
                    <a:pt x="17" y="40"/>
                    <a:pt x="17" y="37"/>
                  </a:cubicBezTo>
                  <a:cubicBezTo>
                    <a:pt x="17" y="34"/>
                    <a:pt x="23" y="37"/>
                    <a:pt x="18" y="34"/>
                  </a:cubicBezTo>
                  <a:cubicBezTo>
                    <a:pt x="17" y="33"/>
                    <a:pt x="20" y="34"/>
                    <a:pt x="21" y="33"/>
                  </a:cubicBezTo>
                  <a:cubicBezTo>
                    <a:pt x="23" y="31"/>
                    <a:pt x="23" y="34"/>
                    <a:pt x="26" y="36"/>
                  </a:cubicBezTo>
                  <a:cubicBezTo>
                    <a:pt x="29" y="36"/>
                    <a:pt x="24" y="37"/>
                    <a:pt x="32" y="37"/>
                  </a:cubicBezTo>
                  <a:cubicBezTo>
                    <a:pt x="36" y="37"/>
                    <a:pt x="30" y="39"/>
                    <a:pt x="35" y="42"/>
                  </a:cubicBezTo>
                  <a:cubicBezTo>
                    <a:pt x="36" y="44"/>
                    <a:pt x="32" y="44"/>
                    <a:pt x="33" y="45"/>
                  </a:cubicBezTo>
                  <a:cubicBezTo>
                    <a:pt x="35" y="47"/>
                    <a:pt x="32" y="45"/>
                    <a:pt x="35" y="48"/>
                  </a:cubicBezTo>
                  <a:cubicBezTo>
                    <a:pt x="38" y="51"/>
                    <a:pt x="40" y="48"/>
                    <a:pt x="43" y="50"/>
                  </a:cubicBezTo>
                  <a:cubicBezTo>
                    <a:pt x="44" y="51"/>
                    <a:pt x="43" y="48"/>
                    <a:pt x="47" y="50"/>
                  </a:cubicBezTo>
                  <a:cubicBezTo>
                    <a:pt x="50" y="51"/>
                    <a:pt x="49" y="56"/>
                    <a:pt x="50" y="58"/>
                  </a:cubicBezTo>
                  <a:cubicBezTo>
                    <a:pt x="53" y="59"/>
                    <a:pt x="52" y="62"/>
                    <a:pt x="56" y="65"/>
                  </a:cubicBezTo>
                  <a:cubicBezTo>
                    <a:pt x="61" y="70"/>
                    <a:pt x="64" y="75"/>
                    <a:pt x="67" y="75"/>
                  </a:cubicBezTo>
                  <a:cubicBezTo>
                    <a:pt x="68" y="75"/>
                    <a:pt x="76" y="84"/>
                    <a:pt x="79" y="83"/>
                  </a:cubicBezTo>
                  <a:cubicBezTo>
                    <a:pt x="81" y="81"/>
                    <a:pt x="82" y="84"/>
                    <a:pt x="85" y="86"/>
                  </a:cubicBezTo>
                  <a:cubicBezTo>
                    <a:pt x="87" y="86"/>
                    <a:pt x="84" y="86"/>
                    <a:pt x="85" y="92"/>
                  </a:cubicBezTo>
                  <a:cubicBezTo>
                    <a:pt x="90" y="90"/>
                    <a:pt x="90" y="95"/>
                    <a:pt x="91" y="93"/>
                  </a:cubicBezTo>
                  <a:cubicBezTo>
                    <a:pt x="93" y="93"/>
                    <a:pt x="93" y="93"/>
                    <a:pt x="94" y="95"/>
                  </a:cubicBezTo>
                  <a:cubicBezTo>
                    <a:pt x="94" y="93"/>
                    <a:pt x="94" y="92"/>
                    <a:pt x="96" y="89"/>
                  </a:cubicBezTo>
                  <a:cubicBezTo>
                    <a:pt x="99" y="84"/>
                    <a:pt x="101" y="84"/>
                    <a:pt x="97" y="81"/>
                  </a:cubicBezTo>
                  <a:cubicBezTo>
                    <a:pt x="96" y="78"/>
                    <a:pt x="99" y="76"/>
                    <a:pt x="97" y="75"/>
                  </a:cubicBezTo>
                  <a:cubicBezTo>
                    <a:pt x="96" y="73"/>
                    <a:pt x="94" y="76"/>
                    <a:pt x="94" y="73"/>
                  </a:cubicBezTo>
                  <a:cubicBezTo>
                    <a:pt x="94" y="72"/>
                    <a:pt x="93" y="72"/>
                    <a:pt x="91" y="72"/>
                  </a:cubicBezTo>
                  <a:cubicBezTo>
                    <a:pt x="90" y="72"/>
                    <a:pt x="93" y="67"/>
                    <a:pt x="96" y="67"/>
                  </a:cubicBezTo>
                  <a:cubicBezTo>
                    <a:pt x="99" y="69"/>
                    <a:pt x="101" y="69"/>
                    <a:pt x="102" y="65"/>
                  </a:cubicBezTo>
                  <a:cubicBezTo>
                    <a:pt x="105" y="61"/>
                    <a:pt x="101" y="61"/>
                    <a:pt x="105" y="61"/>
                  </a:cubicBezTo>
                  <a:cubicBezTo>
                    <a:pt x="108" y="61"/>
                    <a:pt x="105" y="56"/>
                    <a:pt x="108" y="54"/>
                  </a:cubicBezTo>
                  <a:cubicBezTo>
                    <a:pt x="108" y="53"/>
                    <a:pt x="108" y="56"/>
                    <a:pt x="113" y="54"/>
                  </a:cubicBezTo>
                  <a:cubicBezTo>
                    <a:pt x="116" y="53"/>
                    <a:pt x="114" y="51"/>
                    <a:pt x="116" y="51"/>
                  </a:cubicBezTo>
                  <a:cubicBezTo>
                    <a:pt x="117" y="51"/>
                    <a:pt x="117" y="54"/>
                    <a:pt x="117" y="54"/>
                  </a:cubicBezTo>
                  <a:cubicBezTo>
                    <a:pt x="119" y="54"/>
                    <a:pt x="119" y="54"/>
                    <a:pt x="117" y="56"/>
                  </a:cubicBezTo>
                  <a:cubicBezTo>
                    <a:pt x="116" y="58"/>
                    <a:pt x="114" y="59"/>
                    <a:pt x="116" y="59"/>
                  </a:cubicBezTo>
                  <a:cubicBezTo>
                    <a:pt x="117" y="59"/>
                    <a:pt x="116" y="62"/>
                    <a:pt x="120" y="61"/>
                  </a:cubicBezTo>
                  <a:cubicBezTo>
                    <a:pt x="122" y="59"/>
                    <a:pt x="122" y="59"/>
                    <a:pt x="125" y="62"/>
                  </a:cubicBezTo>
                  <a:cubicBezTo>
                    <a:pt x="128" y="64"/>
                    <a:pt x="128" y="58"/>
                    <a:pt x="130" y="59"/>
                  </a:cubicBezTo>
                  <a:cubicBezTo>
                    <a:pt x="133" y="59"/>
                    <a:pt x="133" y="58"/>
                    <a:pt x="136" y="54"/>
                  </a:cubicBezTo>
                  <a:cubicBezTo>
                    <a:pt x="140" y="53"/>
                    <a:pt x="136" y="54"/>
                    <a:pt x="131" y="51"/>
                  </a:cubicBezTo>
                  <a:cubicBezTo>
                    <a:pt x="125" y="48"/>
                    <a:pt x="126" y="44"/>
                    <a:pt x="123" y="48"/>
                  </a:cubicBezTo>
                  <a:cubicBezTo>
                    <a:pt x="122" y="53"/>
                    <a:pt x="117" y="48"/>
                    <a:pt x="114" y="47"/>
                  </a:cubicBezTo>
                  <a:cubicBezTo>
                    <a:pt x="111" y="45"/>
                    <a:pt x="126" y="39"/>
                    <a:pt x="120" y="37"/>
                  </a:cubicBezTo>
                  <a:cubicBezTo>
                    <a:pt x="119" y="39"/>
                    <a:pt x="119" y="39"/>
                    <a:pt x="119" y="39"/>
                  </a:cubicBezTo>
                  <a:cubicBezTo>
                    <a:pt x="117" y="39"/>
                    <a:pt x="119" y="40"/>
                    <a:pt x="117" y="40"/>
                  </a:cubicBezTo>
                  <a:cubicBezTo>
                    <a:pt x="116" y="40"/>
                    <a:pt x="117" y="39"/>
                    <a:pt x="116" y="40"/>
                  </a:cubicBezTo>
                  <a:cubicBezTo>
                    <a:pt x="113" y="42"/>
                    <a:pt x="111" y="44"/>
                    <a:pt x="110" y="45"/>
                  </a:cubicBezTo>
                  <a:cubicBezTo>
                    <a:pt x="108" y="47"/>
                    <a:pt x="108" y="47"/>
                    <a:pt x="107" y="47"/>
                  </a:cubicBezTo>
                  <a:cubicBezTo>
                    <a:pt x="104" y="48"/>
                    <a:pt x="105" y="50"/>
                    <a:pt x="104" y="50"/>
                  </a:cubicBezTo>
                  <a:cubicBezTo>
                    <a:pt x="102" y="51"/>
                    <a:pt x="101" y="53"/>
                    <a:pt x="101" y="54"/>
                  </a:cubicBezTo>
                  <a:cubicBezTo>
                    <a:pt x="102" y="56"/>
                    <a:pt x="101" y="58"/>
                    <a:pt x="99" y="56"/>
                  </a:cubicBezTo>
                  <a:cubicBezTo>
                    <a:pt x="96" y="54"/>
                    <a:pt x="96" y="54"/>
                    <a:pt x="96" y="54"/>
                  </a:cubicBezTo>
                  <a:cubicBezTo>
                    <a:pt x="97" y="51"/>
                    <a:pt x="97" y="51"/>
                    <a:pt x="97" y="51"/>
                  </a:cubicBezTo>
                  <a:cubicBezTo>
                    <a:pt x="97" y="51"/>
                    <a:pt x="97" y="53"/>
                    <a:pt x="96" y="51"/>
                  </a:cubicBezTo>
                  <a:cubicBezTo>
                    <a:pt x="96" y="50"/>
                    <a:pt x="96" y="50"/>
                    <a:pt x="90" y="50"/>
                  </a:cubicBezTo>
                  <a:cubicBezTo>
                    <a:pt x="85" y="51"/>
                    <a:pt x="85" y="50"/>
                    <a:pt x="85" y="47"/>
                  </a:cubicBezTo>
                  <a:cubicBezTo>
                    <a:pt x="85" y="44"/>
                    <a:pt x="85" y="40"/>
                    <a:pt x="84" y="40"/>
                  </a:cubicBezTo>
                  <a:cubicBezTo>
                    <a:pt x="81" y="40"/>
                    <a:pt x="81" y="40"/>
                    <a:pt x="81" y="40"/>
                  </a:cubicBezTo>
                  <a:cubicBezTo>
                    <a:pt x="81" y="40"/>
                    <a:pt x="81" y="39"/>
                    <a:pt x="81" y="36"/>
                  </a:cubicBezTo>
                  <a:cubicBezTo>
                    <a:pt x="82" y="31"/>
                    <a:pt x="82" y="28"/>
                    <a:pt x="81" y="31"/>
                  </a:cubicBezTo>
                  <a:cubicBezTo>
                    <a:pt x="78" y="33"/>
                    <a:pt x="79" y="26"/>
                    <a:pt x="76" y="25"/>
                  </a:cubicBezTo>
                  <a:cubicBezTo>
                    <a:pt x="73" y="23"/>
                    <a:pt x="73" y="20"/>
                    <a:pt x="70" y="22"/>
                  </a:cubicBezTo>
                  <a:cubicBezTo>
                    <a:pt x="65" y="25"/>
                    <a:pt x="62" y="22"/>
                    <a:pt x="55" y="23"/>
                  </a:cubicBezTo>
                  <a:cubicBezTo>
                    <a:pt x="49" y="25"/>
                    <a:pt x="49" y="25"/>
                    <a:pt x="46" y="22"/>
                  </a:cubicBezTo>
                  <a:cubicBezTo>
                    <a:pt x="44" y="19"/>
                    <a:pt x="43" y="17"/>
                    <a:pt x="43" y="16"/>
                  </a:cubicBezTo>
                  <a:cubicBezTo>
                    <a:pt x="41" y="16"/>
                    <a:pt x="43" y="14"/>
                    <a:pt x="43" y="1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6" name="Freeform 51">
              <a:extLst>
                <a:ext uri="{FF2B5EF4-FFF2-40B4-BE49-F238E27FC236}">
                  <a16:creationId xmlns:a16="http://schemas.microsoft.com/office/drawing/2014/main" id="{0E792027-170A-9161-C348-41CE83A20150}"/>
                </a:ext>
              </a:extLst>
            </p:cNvPr>
            <p:cNvSpPr>
              <a:spLocks/>
            </p:cNvSpPr>
            <p:nvPr/>
          </p:nvSpPr>
          <p:spPr bwMode="auto">
            <a:xfrm>
              <a:off x="6662498" y="3750877"/>
              <a:ext cx="268333" cy="143001"/>
            </a:xfrm>
            <a:custGeom>
              <a:avLst/>
              <a:gdLst/>
              <a:ahLst/>
              <a:cxnLst>
                <a:cxn ang="0">
                  <a:pos x="13" y="10"/>
                </a:cxn>
                <a:cxn ang="0">
                  <a:pos x="7" y="20"/>
                </a:cxn>
                <a:cxn ang="0">
                  <a:pos x="16" y="21"/>
                </a:cxn>
                <a:cxn ang="0">
                  <a:pos x="24" y="24"/>
                </a:cxn>
                <a:cxn ang="0">
                  <a:pos x="29" y="27"/>
                </a:cxn>
                <a:cxn ang="0">
                  <a:pos x="22" y="32"/>
                </a:cxn>
                <a:cxn ang="0">
                  <a:pos x="18" y="35"/>
                </a:cxn>
                <a:cxn ang="0">
                  <a:pos x="13" y="34"/>
                </a:cxn>
                <a:cxn ang="0">
                  <a:pos x="10" y="37"/>
                </a:cxn>
                <a:cxn ang="0">
                  <a:pos x="9" y="35"/>
                </a:cxn>
                <a:cxn ang="0">
                  <a:pos x="1" y="35"/>
                </a:cxn>
                <a:cxn ang="0">
                  <a:pos x="0" y="38"/>
                </a:cxn>
                <a:cxn ang="0">
                  <a:pos x="10" y="41"/>
                </a:cxn>
                <a:cxn ang="0">
                  <a:pos x="18" y="41"/>
                </a:cxn>
                <a:cxn ang="0">
                  <a:pos x="22" y="44"/>
                </a:cxn>
                <a:cxn ang="0">
                  <a:pos x="29" y="43"/>
                </a:cxn>
                <a:cxn ang="0">
                  <a:pos x="35" y="43"/>
                </a:cxn>
                <a:cxn ang="0">
                  <a:pos x="39" y="35"/>
                </a:cxn>
                <a:cxn ang="0">
                  <a:pos x="45" y="31"/>
                </a:cxn>
                <a:cxn ang="0">
                  <a:pos x="50" y="31"/>
                </a:cxn>
                <a:cxn ang="0">
                  <a:pos x="54" y="32"/>
                </a:cxn>
                <a:cxn ang="0">
                  <a:pos x="59" y="26"/>
                </a:cxn>
                <a:cxn ang="0">
                  <a:pos x="71" y="21"/>
                </a:cxn>
                <a:cxn ang="0">
                  <a:pos x="83" y="15"/>
                </a:cxn>
                <a:cxn ang="0">
                  <a:pos x="86" y="12"/>
                </a:cxn>
                <a:cxn ang="0">
                  <a:pos x="79" y="7"/>
                </a:cxn>
                <a:cxn ang="0">
                  <a:pos x="62" y="4"/>
                </a:cxn>
                <a:cxn ang="0">
                  <a:pos x="47" y="4"/>
                </a:cxn>
                <a:cxn ang="0">
                  <a:pos x="36" y="1"/>
                </a:cxn>
                <a:cxn ang="0">
                  <a:pos x="32" y="9"/>
                </a:cxn>
                <a:cxn ang="0">
                  <a:pos x="18" y="4"/>
                </a:cxn>
                <a:cxn ang="0">
                  <a:pos x="13" y="10"/>
                </a:cxn>
              </a:cxnLst>
              <a:rect l="0" t="0" r="r" b="b"/>
              <a:pathLst>
                <a:path w="86" h="46">
                  <a:moveTo>
                    <a:pt x="13" y="10"/>
                  </a:moveTo>
                  <a:cubicBezTo>
                    <a:pt x="19" y="12"/>
                    <a:pt x="4" y="18"/>
                    <a:pt x="7" y="20"/>
                  </a:cubicBezTo>
                  <a:cubicBezTo>
                    <a:pt x="10" y="21"/>
                    <a:pt x="15" y="26"/>
                    <a:pt x="16" y="21"/>
                  </a:cubicBezTo>
                  <a:cubicBezTo>
                    <a:pt x="19" y="17"/>
                    <a:pt x="18" y="21"/>
                    <a:pt x="24" y="24"/>
                  </a:cubicBezTo>
                  <a:cubicBezTo>
                    <a:pt x="29" y="27"/>
                    <a:pt x="33" y="26"/>
                    <a:pt x="29" y="27"/>
                  </a:cubicBezTo>
                  <a:cubicBezTo>
                    <a:pt x="25" y="31"/>
                    <a:pt x="25" y="32"/>
                    <a:pt x="22" y="32"/>
                  </a:cubicBezTo>
                  <a:cubicBezTo>
                    <a:pt x="21" y="31"/>
                    <a:pt x="21" y="37"/>
                    <a:pt x="18" y="35"/>
                  </a:cubicBezTo>
                  <a:cubicBezTo>
                    <a:pt x="15" y="32"/>
                    <a:pt x="15" y="32"/>
                    <a:pt x="13" y="34"/>
                  </a:cubicBezTo>
                  <a:cubicBezTo>
                    <a:pt x="12" y="35"/>
                    <a:pt x="12" y="34"/>
                    <a:pt x="10" y="37"/>
                  </a:cubicBezTo>
                  <a:cubicBezTo>
                    <a:pt x="9" y="38"/>
                    <a:pt x="10" y="35"/>
                    <a:pt x="9" y="35"/>
                  </a:cubicBezTo>
                  <a:cubicBezTo>
                    <a:pt x="6" y="34"/>
                    <a:pt x="1" y="34"/>
                    <a:pt x="1" y="35"/>
                  </a:cubicBezTo>
                  <a:cubicBezTo>
                    <a:pt x="1" y="38"/>
                    <a:pt x="0" y="35"/>
                    <a:pt x="0" y="38"/>
                  </a:cubicBezTo>
                  <a:cubicBezTo>
                    <a:pt x="0" y="43"/>
                    <a:pt x="10" y="40"/>
                    <a:pt x="10" y="41"/>
                  </a:cubicBezTo>
                  <a:cubicBezTo>
                    <a:pt x="12" y="44"/>
                    <a:pt x="16" y="38"/>
                    <a:pt x="18" y="41"/>
                  </a:cubicBezTo>
                  <a:cubicBezTo>
                    <a:pt x="19" y="46"/>
                    <a:pt x="21" y="43"/>
                    <a:pt x="22" y="44"/>
                  </a:cubicBezTo>
                  <a:cubicBezTo>
                    <a:pt x="24" y="46"/>
                    <a:pt x="24" y="41"/>
                    <a:pt x="29" y="43"/>
                  </a:cubicBezTo>
                  <a:cubicBezTo>
                    <a:pt x="33" y="44"/>
                    <a:pt x="32" y="41"/>
                    <a:pt x="35" y="43"/>
                  </a:cubicBezTo>
                  <a:cubicBezTo>
                    <a:pt x="41" y="41"/>
                    <a:pt x="32" y="37"/>
                    <a:pt x="39" y="35"/>
                  </a:cubicBezTo>
                  <a:cubicBezTo>
                    <a:pt x="45" y="34"/>
                    <a:pt x="42" y="31"/>
                    <a:pt x="45" y="31"/>
                  </a:cubicBezTo>
                  <a:cubicBezTo>
                    <a:pt x="50" y="32"/>
                    <a:pt x="48" y="26"/>
                    <a:pt x="50" y="31"/>
                  </a:cubicBezTo>
                  <a:cubicBezTo>
                    <a:pt x="51" y="35"/>
                    <a:pt x="53" y="31"/>
                    <a:pt x="54" y="32"/>
                  </a:cubicBezTo>
                  <a:cubicBezTo>
                    <a:pt x="57" y="34"/>
                    <a:pt x="57" y="31"/>
                    <a:pt x="59" y="26"/>
                  </a:cubicBezTo>
                  <a:cubicBezTo>
                    <a:pt x="60" y="23"/>
                    <a:pt x="69" y="27"/>
                    <a:pt x="71" y="21"/>
                  </a:cubicBezTo>
                  <a:cubicBezTo>
                    <a:pt x="72" y="18"/>
                    <a:pt x="80" y="17"/>
                    <a:pt x="83" y="15"/>
                  </a:cubicBezTo>
                  <a:cubicBezTo>
                    <a:pt x="85" y="13"/>
                    <a:pt x="85" y="15"/>
                    <a:pt x="86" y="12"/>
                  </a:cubicBezTo>
                  <a:cubicBezTo>
                    <a:pt x="83" y="7"/>
                    <a:pt x="80" y="10"/>
                    <a:pt x="79" y="7"/>
                  </a:cubicBezTo>
                  <a:cubicBezTo>
                    <a:pt x="79" y="4"/>
                    <a:pt x="72" y="4"/>
                    <a:pt x="62" y="4"/>
                  </a:cubicBezTo>
                  <a:cubicBezTo>
                    <a:pt x="50" y="3"/>
                    <a:pt x="50" y="6"/>
                    <a:pt x="47" y="4"/>
                  </a:cubicBezTo>
                  <a:cubicBezTo>
                    <a:pt x="45" y="3"/>
                    <a:pt x="41" y="0"/>
                    <a:pt x="36" y="1"/>
                  </a:cubicBezTo>
                  <a:cubicBezTo>
                    <a:pt x="30" y="3"/>
                    <a:pt x="35" y="10"/>
                    <a:pt x="32" y="9"/>
                  </a:cubicBezTo>
                  <a:cubicBezTo>
                    <a:pt x="29" y="7"/>
                    <a:pt x="22" y="4"/>
                    <a:pt x="18" y="4"/>
                  </a:cubicBezTo>
                  <a:cubicBezTo>
                    <a:pt x="13" y="6"/>
                    <a:pt x="13" y="9"/>
                    <a:pt x="13" y="1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7" name="Freeform 52">
              <a:extLst>
                <a:ext uri="{FF2B5EF4-FFF2-40B4-BE49-F238E27FC236}">
                  <a16:creationId xmlns:a16="http://schemas.microsoft.com/office/drawing/2014/main" id="{DB95A4B5-B9C2-9E5D-1220-48354D5E9E7E}"/>
                </a:ext>
              </a:extLst>
            </p:cNvPr>
            <p:cNvSpPr>
              <a:spLocks/>
            </p:cNvSpPr>
            <p:nvPr/>
          </p:nvSpPr>
          <p:spPr bwMode="auto">
            <a:xfrm>
              <a:off x="6609474" y="3826394"/>
              <a:ext cx="199241" cy="155855"/>
            </a:xfrm>
            <a:custGeom>
              <a:avLst/>
              <a:gdLst/>
              <a:ahLst/>
              <a:cxnLst>
                <a:cxn ang="0">
                  <a:pos x="31" y="9"/>
                </a:cxn>
                <a:cxn ang="0">
                  <a:pos x="26" y="8"/>
                </a:cxn>
                <a:cxn ang="0">
                  <a:pos x="27" y="5"/>
                </a:cxn>
                <a:cxn ang="0">
                  <a:pos x="27" y="3"/>
                </a:cxn>
                <a:cxn ang="0">
                  <a:pos x="26" y="0"/>
                </a:cxn>
                <a:cxn ang="0">
                  <a:pos x="23" y="3"/>
                </a:cxn>
                <a:cxn ang="0">
                  <a:pos x="18" y="3"/>
                </a:cxn>
                <a:cxn ang="0">
                  <a:pos x="15" y="9"/>
                </a:cxn>
                <a:cxn ang="0">
                  <a:pos x="12" y="14"/>
                </a:cxn>
                <a:cxn ang="0">
                  <a:pos x="6" y="16"/>
                </a:cxn>
                <a:cxn ang="0">
                  <a:pos x="1" y="20"/>
                </a:cxn>
                <a:cxn ang="0">
                  <a:pos x="4" y="22"/>
                </a:cxn>
                <a:cxn ang="0">
                  <a:pos x="7" y="23"/>
                </a:cxn>
                <a:cxn ang="0">
                  <a:pos x="7" y="30"/>
                </a:cxn>
                <a:cxn ang="0">
                  <a:pos x="6" y="37"/>
                </a:cxn>
                <a:cxn ang="0">
                  <a:pos x="4" y="44"/>
                </a:cxn>
                <a:cxn ang="0">
                  <a:pos x="7" y="44"/>
                </a:cxn>
                <a:cxn ang="0">
                  <a:pos x="14" y="42"/>
                </a:cxn>
                <a:cxn ang="0">
                  <a:pos x="17" y="44"/>
                </a:cxn>
                <a:cxn ang="0">
                  <a:pos x="18" y="39"/>
                </a:cxn>
                <a:cxn ang="0">
                  <a:pos x="24" y="39"/>
                </a:cxn>
                <a:cxn ang="0">
                  <a:pos x="24" y="34"/>
                </a:cxn>
                <a:cxn ang="0">
                  <a:pos x="31" y="30"/>
                </a:cxn>
                <a:cxn ang="0">
                  <a:pos x="32" y="34"/>
                </a:cxn>
                <a:cxn ang="0">
                  <a:pos x="35" y="37"/>
                </a:cxn>
                <a:cxn ang="0">
                  <a:pos x="38" y="47"/>
                </a:cxn>
                <a:cxn ang="0">
                  <a:pos x="44" y="44"/>
                </a:cxn>
                <a:cxn ang="0">
                  <a:pos x="47" y="41"/>
                </a:cxn>
                <a:cxn ang="0">
                  <a:pos x="52" y="41"/>
                </a:cxn>
                <a:cxn ang="0">
                  <a:pos x="55" y="41"/>
                </a:cxn>
                <a:cxn ang="0">
                  <a:pos x="60" y="42"/>
                </a:cxn>
                <a:cxn ang="0">
                  <a:pos x="63" y="39"/>
                </a:cxn>
                <a:cxn ang="0">
                  <a:pos x="61" y="33"/>
                </a:cxn>
                <a:cxn ang="0">
                  <a:pos x="61" y="28"/>
                </a:cxn>
                <a:cxn ang="0">
                  <a:pos x="55" y="28"/>
                </a:cxn>
                <a:cxn ang="0">
                  <a:pos x="54" y="23"/>
                </a:cxn>
                <a:cxn ang="0">
                  <a:pos x="52" y="19"/>
                </a:cxn>
                <a:cxn ang="0">
                  <a:pos x="46" y="19"/>
                </a:cxn>
                <a:cxn ang="0">
                  <a:pos x="40" y="20"/>
                </a:cxn>
                <a:cxn ang="0">
                  <a:pos x="35" y="17"/>
                </a:cxn>
                <a:cxn ang="0">
                  <a:pos x="27" y="17"/>
                </a:cxn>
                <a:cxn ang="0">
                  <a:pos x="17" y="14"/>
                </a:cxn>
                <a:cxn ang="0">
                  <a:pos x="18" y="11"/>
                </a:cxn>
                <a:cxn ang="0">
                  <a:pos x="26" y="11"/>
                </a:cxn>
                <a:cxn ang="0">
                  <a:pos x="27" y="13"/>
                </a:cxn>
                <a:cxn ang="0">
                  <a:pos x="31" y="9"/>
                </a:cxn>
              </a:cxnLst>
              <a:rect l="0" t="0" r="r" b="b"/>
              <a:pathLst>
                <a:path w="64" h="50">
                  <a:moveTo>
                    <a:pt x="31" y="9"/>
                  </a:moveTo>
                  <a:cubicBezTo>
                    <a:pt x="26" y="11"/>
                    <a:pt x="27" y="8"/>
                    <a:pt x="26" y="8"/>
                  </a:cubicBezTo>
                  <a:cubicBezTo>
                    <a:pt x="24" y="8"/>
                    <a:pt x="26" y="6"/>
                    <a:pt x="27" y="5"/>
                  </a:cubicBezTo>
                  <a:cubicBezTo>
                    <a:pt x="29" y="3"/>
                    <a:pt x="29" y="3"/>
                    <a:pt x="27" y="3"/>
                  </a:cubicBezTo>
                  <a:cubicBezTo>
                    <a:pt x="27" y="3"/>
                    <a:pt x="27" y="0"/>
                    <a:pt x="26" y="0"/>
                  </a:cubicBezTo>
                  <a:cubicBezTo>
                    <a:pt x="24" y="0"/>
                    <a:pt x="26" y="2"/>
                    <a:pt x="23" y="3"/>
                  </a:cubicBezTo>
                  <a:cubicBezTo>
                    <a:pt x="18" y="5"/>
                    <a:pt x="18" y="2"/>
                    <a:pt x="18" y="3"/>
                  </a:cubicBezTo>
                  <a:cubicBezTo>
                    <a:pt x="15" y="5"/>
                    <a:pt x="18" y="9"/>
                    <a:pt x="15" y="9"/>
                  </a:cubicBezTo>
                  <a:cubicBezTo>
                    <a:pt x="10" y="9"/>
                    <a:pt x="15" y="9"/>
                    <a:pt x="12" y="14"/>
                  </a:cubicBezTo>
                  <a:cubicBezTo>
                    <a:pt x="10" y="17"/>
                    <a:pt x="9" y="17"/>
                    <a:pt x="6" y="16"/>
                  </a:cubicBezTo>
                  <a:cubicBezTo>
                    <a:pt x="3" y="16"/>
                    <a:pt x="0" y="20"/>
                    <a:pt x="1" y="20"/>
                  </a:cubicBezTo>
                  <a:cubicBezTo>
                    <a:pt x="3" y="20"/>
                    <a:pt x="4" y="20"/>
                    <a:pt x="4" y="22"/>
                  </a:cubicBezTo>
                  <a:cubicBezTo>
                    <a:pt x="4" y="25"/>
                    <a:pt x="6" y="22"/>
                    <a:pt x="7" y="23"/>
                  </a:cubicBezTo>
                  <a:cubicBezTo>
                    <a:pt x="9" y="25"/>
                    <a:pt x="6" y="27"/>
                    <a:pt x="7" y="30"/>
                  </a:cubicBezTo>
                  <a:cubicBezTo>
                    <a:pt x="10" y="33"/>
                    <a:pt x="9" y="33"/>
                    <a:pt x="6" y="37"/>
                  </a:cubicBezTo>
                  <a:cubicBezTo>
                    <a:pt x="4" y="41"/>
                    <a:pt x="4" y="42"/>
                    <a:pt x="4" y="44"/>
                  </a:cubicBezTo>
                  <a:cubicBezTo>
                    <a:pt x="6" y="47"/>
                    <a:pt x="7" y="47"/>
                    <a:pt x="7" y="44"/>
                  </a:cubicBezTo>
                  <a:cubicBezTo>
                    <a:pt x="9" y="42"/>
                    <a:pt x="10" y="42"/>
                    <a:pt x="14" y="42"/>
                  </a:cubicBezTo>
                  <a:cubicBezTo>
                    <a:pt x="15" y="41"/>
                    <a:pt x="17" y="44"/>
                    <a:pt x="17" y="44"/>
                  </a:cubicBezTo>
                  <a:cubicBezTo>
                    <a:pt x="18" y="44"/>
                    <a:pt x="17" y="41"/>
                    <a:pt x="18" y="39"/>
                  </a:cubicBezTo>
                  <a:cubicBezTo>
                    <a:pt x="21" y="37"/>
                    <a:pt x="23" y="41"/>
                    <a:pt x="24" y="39"/>
                  </a:cubicBezTo>
                  <a:cubicBezTo>
                    <a:pt x="26" y="37"/>
                    <a:pt x="23" y="36"/>
                    <a:pt x="24" y="34"/>
                  </a:cubicBezTo>
                  <a:cubicBezTo>
                    <a:pt x="27" y="33"/>
                    <a:pt x="26" y="28"/>
                    <a:pt x="31" y="30"/>
                  </a:cubicBezTo>
                  <a:cubicBezTo>
                    <a:pt x="35" y="31"/>
                    <a:pt x="32" y="33"/>
                    <a:pt x="32" y="34"/>
                  </a:cubicBezTo>
                  <a:cubicBezTo>
                    <a:pt x="33" y="36"/>
                    <a:pt x="35" y="31"/>
                    <a:pt x="35" y="37"/>
                  </a:cubicBezTo>
                  <a:cubicBezTo>
                    <a:pt x="33" y="47"/>
                    <a:pt x="35" y="50"/>
                    <a:pt x="38" y="47"/>
                  </a:cubicBezTo>
                  <a:cubicBezTo>
                    <a:pt x="41" y="45"/>
                    <a:pt x="44" y="45"/>
                    <a:pt x="44" y="44"/>
                  </a:cubicBezTo>
                  <a:cubicBezTo>
                    <a:pt x="44" y="42"/>
                    <a:pt x="46" y="42"/>
                    <a:pt x="47" y="41"/>
                  </a:cubicBezTo>
                  <a:cubicBezTo>
                    <a:pt x="49" y="39"/>
                    <a:pt x="54" y="39"/>
                    <a:pt x="52" y="41"/>
                  </a:cubicBezTo>
                  <a:cubicBezTo>
                    <a:pt x="50" y="44"/>
                    <a:pt x="52" y="44"/>
                    <a:pt x="55" y="41"/>
                  </a:cubicBezTo>
                  <a:cubicBezTo>
                    <a:pt x="58" y="39"/>
                    <a:pt x="61" y="41"/>
                    <a:pt x="60" y="42"/>
                  </a:cubicBezTo>
                  <a:cubicBezTo>
                    <a:pt x="63" y="42"/>
                    <a:pt x="64" y="41"/>
                    <a:pt x="63" y="39"/>
                  </a:cubicBezTo>
                  <a:cubicBezTo>
                    <a:pt x="60" y="37"/>
                    <a:pt x="63" y="34"/>
                    <a:pt x="61" y="33"/>
                  </a:cubicBezTo>
                  <a:cubicBezTo>
                    <a:pt x="60" y="31"/>
                    <a:pt x="61" y="30"/>
                    <a:pt x="61" y="28"/>
                  </a:cubicBezTo>
                  <a:cubicBezTo>
                    <a:pt x="60" y="27"/>
                    <a:pt x="55" y="25"/>
                    <a:pt x="55" y="28"/>
                  </a:cubicBezTo>
                  <a:cubicBezTo>
                    <a:pt x="55" y="30"/>
                    <a:pt x="52" y="27"/>
                    <a:pt x="54" y="23"/>
                  </a:cubicBezTo>
                  <a:cubicBezTo>
                    <a:pt x="54" y="22"/>
                    <a:pt x="50" y="22"/>
                    <a:pt x="52" y="19"/>
                  </a:cubicBezTo>
                  <a:cubicBezTo>
                    <a:pt x="49" y="17"/>
                    <a:pt x="50" y="20"/>
                    <a:pt x="46" y="19"/>
                  </a:cubicBezTo>
                  <a:cubicBezTo>
                    <a:pt x="41" y="17"/>
                    <a:pt x="41" y="22"/>
                    <a:pt x="40" y="20"/>
                  </a:cubicBezTo>
                  <a:cubicBezTo>
                    <a:pt x="38" y="19"/>
                    <a:pt x="37" y="22"/>
                    <a:pt x="35" y="17"/>
                  </a:cubicBezTo>
                  <a:cubicBezTo>
                    <a:pt x="33" y="14"/>
                    <a:pt x="29" y="20"/>
                    <a:pt x="27" y="17"/>
                  </a:cubicBezTo>
                  <a:cubicBezTo>
                    <a:pt x="27" y="16"/>
                    <a:pt x="17" y="19"/>
                    <a:pt x="17" y="14"/>
                  </a:cubicBezTo>
                  <a:cubicBezTo>
                    <a:pt x="17" y="11"/>
                    <a:pt x="18" y="14"/>
                    <a:pt x="18" y="11"/>
                  </a:cubicBezTo>
                  <a:cubicBezTo>
                    <a:pt x="18" y="9"/>
                    <a:pt x="23" y="9"/>
                    <a:pt x="26" y="11"/>
                  </a:cubicBezTo>
                  <a:cubicBezTo>
                    <a:pt x="27" y="11"/>
                    <a:pt x="26" y="14"/>
                    <a:pt x="27" y="13"/>
                  </a:cubicBezTo>
                  <a:cubicBezTo>
                    <a:pt x="29" y="9"/>
                    <a:pt x="29" y="11"/>
                    <a:pt x="31" y="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8" name="Freeform 53">
              <a:extLst>
                <a:ext uri="{FF2B5EF4-FFF2-40B4-BE49-F238E27FC236}">
                  <a16:creationId xmlns:a16="http://schemas.microsoft.com/office/drawing/2014/main" id="{D30E4CF0-E917-9BCF-C68B-22DCE8676E03}"/>
                </a:ext>
              </a:extLst>
            </p:cNvPr>
            <p:cNvSpPr>
              <a:spLocks/>
            </p:cNvSpPr>
            <p:nvPr/>
          </p:nvSpPr>
          <p:spPr bwMode="auto">
            <a:xfrm>
              <a:off x="7912574" y="4346981"/>
              <a:ext cx="53024" cy="126933"/>
            </a:xfrm>
            <a:custGeom>
              <a:avLst/>
              <a:gdLst/>
              <a:ahLst/>
              <a:cxnLst>
                <a:cxn ang="0">
                  <a:pos x="3" y="12"/>
                </a:cxn>
                <a:cxn ang="0">
                  <a:pos x="11" y="3"/>
                </a:cxn>
                <a:cxn ang="0">
                  <a:pos x="14" y="3"/>
                </a:cxn>
                <a:cxn ang="0">
                  <a:pos x="16" y="9"/>
                </a:cxn>
                <a:cxn ang="0">
                  <a:pos x="13" y="22"/>
                </a:cxn>
                <a:cxn ang="0">
                  <a:pos x="8" y="34"/>
                </a:cxn>
                <a:cxn ang="0">
                  <a:pos x="5" y="33"/>
                </a:cxn>
                <a:cxn ang="0">
                  <a:pos x="2" y="26"/>
                </a:cxn>
                <a:cxn ang="0">
                  <a:pos x="3" y="12"/>
                </a:cxn>
              </a:cxnLst>
              <a:rect l="0" t="0" r="r" b="b"/>
              <a:pathLst>
                <a:path w="17" h="41">
                  <a:moveTo>
                    <a:pt x="3" y="12"/>
                  </a:moveTo>
                  <a:cubicBezTo>
                    <a:pt x="8" y="6"/>
                    <a:pt x="10" y="4"/>
                    <a:pt x="11" y="3"/>
                  </a:cubicBezTo>
                  <a:cubicBezTo>
                    <a:pt x="13" y="3"/>
                    <a:pt x="13" y="0"/>
                    <a:pt x="14" y="3"/>
                  </a:cubicBezTo>
                  <a:cubicBezTo>
                    <a:pt x="17" y="6"/>
                    <a:pt x="14" y="6"/>
                    <a:pt x="16" y="9"/>
                  </a:cubicBezTo>
                  <a:cubicBezTo>
                    <a:pt x="16" y="11"/>
                    <a:pt x="14" y="14"/>
                    <a:pt x="13" y="22"/>
                  </a:cubicBezTo>
                  <a:cubicBezTo>
                    <a:pt x="11" y="31"/>
                    <a:pt x="8" y="28"/>
                    <a:pt x="8" y="34"/>
                  </a:cubicBezTo>
                  <a:cubicBezTo>
                    <a:pt x="8" y="41"/>
                    <a:pt x="7" y="36"/>
                    <a:pt x="5" y="33"/>
                  </a:cubicBezTo>
                  <a:cubicBezTo>
                    <a:pt x="5" y="30"/>
                    <a:pt x="3" y="33"/>
                    <a:pt x="2" y="26"/>
                  </a:cubicBezTo>
                  <a:cubicBezTo>
                    <a:pt x="0" y="22"/>
                    <a:pt x="0" y="19"/>
                    <a:pt x="3" y="1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09" name="Freeform 54">
              <a:extLst>
                <a:ext uri="{FF2B5EF4-FFF2-40B4-BE49-F238E27FC236}">
                  <a16:creationId xmlns:a16="http://schemas.microsoft.com/office/drawing/2014/main" id="{54B98D2B-3026-3C30-47EA-1DE5F33FE35B}"/>
                </a:ext>
              </a:extLst>
            </p:cNvPr>
            <p:cNvSpPr>
              <a:spLocks/>
            </p:cNvSpPr>
            <p:nvPr/>
          </p:nvSpPr>
          <p:spPr bwMode="auto">
            <a:xfrm>
              <a:off x="8025049" y="3760517"/>
              <a:ext cx="155858" cy="189597"/>
            </a:xfrm>
            <a:custGeom>
              <a:avLst/>
              <a:gdLst/>
              <a:ahLst/>
              <a:cxnLst>
                <a:cxn ang="0">
                  <a:pos x="0" y="34"/>
                </a:cxn>
                <a:cxn ang="0">
                  <a:pos x="3" y="37"/>
                </a:cxn>
                <a:cxn ang="0">
                  <a:pos x="7" y="42"/>
                </a:cxn>
                <a:cxn ang="0">
                  <a:pos x="6" y="48"/>
                </a:cxn>
                <a:cxn ang="0">
                  <a:pos x="4" y="51"/>
                </a:cxn>
                <a:cxn ang="0">
                  <a:pos x="4" y="54"/>
                </a:cxn>
                <a:cxn ang="0">
                  <a:pos x="6" y="57"/>
                </a:cxn>
                <a:cxn ang="0">
                  <a:pos x="9" y="59"/>
                </a:cxn>
                <a:cxn ang="0">
                  <a:pos x="12" y="57"/>
                </a:cxn>
                <a:cxn ang="0">
                  <a:pos x="14" y="57"/>
                </a:cxn>
                <a:cxn ang="0">
                  <a:pos x="18" y="57"/>
                </a:cxn>
                <a:cxn ang="0">
                  <a:pos x="21" y="53"/>
                </a:cxn>
                <a:cxn ang="0">
                  <a:pos x="30" y="51"/>
                </a:cxn>
                <a:cxn ang="0">
                  <a:pos x="32" y="48"/>
                </a:cxn>
                <a:cxn ang="0">
                  <a:pos x="27" y="45"/>
                </a:cxn>
                <a:cxn ang="0">
                  <a:pos x="24" y="42"/>
                </a:cxn>
                <a:cxn ang="0">
                  <a:pos x="24" y="39"/>
                </a:cxn>
                <a:cxn ang="0">
                  <a:pos x="27" y="34"/>
                </a:cxn>
                <a:cxn ang="0">
                  <a:pos x="33" y="31"/>
                </a:cxn>
                <a:cxn ang="0">
                  <a:pos x="41" y="25"/>
                </a:cxn>
                <a:cxn ang="0">
                  <a:pos x="43" y="19"/>
                </a:cxn>
                <a:cxn ang="0">
                  <a:pos x="43" y="14"/>
                </a:cxn>
                <a:cxn ang="0">
                  <a:pos x="47" y="8"/>
                </a:cxn>
                <a:cxn ang="0">
                  <a:pos x="50" y="8"/>
                </a:cxn>
                <a:cxn ang="0">
                  <a:pos x="49" y="6"/>
                </a:cxn>
                <a:cxn ang="0">
                  <a:pos x="47" y="5"/>
                </a:cxn>
                <a:cxn ang="0">
                  <a:pos x="44" y="0"/>
                </a:cxn>
                <a:cxn ang="0">
                  <a:pos x="41" y="6"/>
                </a:cxn>
                <a:cxn ang="0">
                  <a:pos x="36" y="11"/>
                </a:cxn>
                <a:cxn ang="0">
                  <a:pos x="33" y="11"/>
                </a:cxn>
                <a:cxn ang="0">
                  <a:pos x="29" y="12"/>
                </a:cxn>
                <a:cxn ang="0">
                  <a:pos x="30" y="17"/>
                </a:cxn>
                <a:cxn ang="0">
                  <a:pos x="27" y="17"/>
                </a:cxn>
                <a:cxn ang="0">
                  <a:pos x="23" y="17"/>
                </a:cxn>
                <a:cxn ang="0">
                  <a:pos x="20" y="14"/>
                </a:cxn>
                <a:cxn ang="0">
                  <a:pos x="18" y="15"/>
                </a:cxn>
                <a:cxn ang="0">
                  <a:pos x="17" y="19"/>
                </a:cxn>
                <a:cxn ang="0">
                  <a:pos x="12" y="23"/>
                </a:cxn>
                <a:cxn ang="0">
                  <a:pos x="9" y="25"/>
                </a:cxn>
                <a:cxn ang="0">
                  <a:pos x="7" y="26"/>
                </a:cxn>
                <a:cxn ang="0">
                  <a:pos x="4" y="28"/>
                </a:cxn>
                <a:cxn ang="0">
                  <a:pos x="0" y="33"/>
                </a:cxn>
                <a:cxn ang="0">
                  <a:pos x="0" y="34"/>
                </a:cxn>
              </a:cxnLst>
              <a:rect l="0" t="0" r="r" b="b"/>
              <a:pathLst>
                <a:path w="50" h="61">
                  <a:moveTo>
                    <a:pt x="0" y="34"/>
                  </a:moveTo>
                  <a:cubicBezTo>
                    <a:pt x="0" y="36"/>
                    <a:pt x="1" y="39"/>
                    <a:pt x="3" y="37"/>
                  </a:cubicBezTo>
                  <a:cubicBezTo>
                    <a:pt x="4" y="36"/>
                    <a:pt x="9" y="39"/>
                    <a:pt x="7" y="42"/>
                  </a:cubicBezTo>
                  <a:cubicBezTo>
                    <a:pt x="7" y="45"/>
                    <a:pt x="4" y="47"/>
                    <a:pt x="6" y="48"/>
                  </a:cubicBezTo>
                  <a:cubicBezTo>
                    <a:pt x="7" y="50"/>
                    <a:pt x="4" y="48"/>
                    <a:pt x="4" y="51"/>
                  </a:cubicBezTo>
                  <a:cubicBezTo>
                    <a:pt x="3" y="54"/>
                    <a:pt x="0" y="54"/>
                    <a:pt x="4" y="54"/>
                  </a:cubicBezTo>
                  <a:cubicBezTo>
                    <a:pt x="7" y="56"/>
                    <a:pt x="1" y="56"/>
                    <a:pt x="6" y="57"/>
                  </a:cubicBezTo>
                  <a:cubicBezTo>
                    <a:pt x="9" y="57"/>
                    <a:pt x="6" y="61"/>
                    <a:pt x="9" y="59"/>
                  </a:cubicBezTo>
                  <a:cubicBezTo>
                    <a:pt x="11" y="57"/>
                    <a:pt x="9" y="54"/>
                    <a:pt x="12" y="57"/>
                  </a:cubicBezTo>
                  <a:cubicBezTo>
                    <a:pt x="14" y="59"/>
                    <a:pt x="14" y="59"/>
                    <a:pt x="14" y="57"/>
                  </a:cubicBezTo>
                  <a:cubicBezTo>
                    <a:pt x="15" y="56"/>
                    <a:pt x="17" y="57"/>
                    <a:pt x="18" y="57"/>
                  </a:cubicBezTo>
                  <a:cubicBezTo>
                    <a:pt x="18" y="56"/>
                    <a:pt x="18" y="54"/>
                    <a:pt x="21" y="53"/>
                  </a:cubicBezTo>
                  <a:cubicBezTo>
                    <a:pt x="26" y="51"/>
                    <a:pt x="27" y="53"/>
                    <a:pt x="30" y="51"/>
                  </a:cubicBezTo>
                  <a:cubicBezTo>
                    <a:pt x="32" y="51"/>
                    <a:pt x="29" y="50"/>
                    <a:pt x="32" y="48"/>
                  </a:cubicBezTo>
                  <a:cubicBezTo>
                    <a:pt x="30" y="47"/>
                    <a:pt x="30" y="48"/>
                    <a:pt x="27" y="45"/>
                  </a:cubicBezTo>
                  <a:cubicBezTo>
                    <a:pt x="26" y="42"/>
                    <a:pt x="24" y="43"/>
                    <a:pt x="24" y="42"/>
                  </a:cubicBezTo>
                  <a:cubicBezTo>
                    <a:pt x="23" y="40"/>
                    <a:pt x="26" y="43"/>
                    <a:pt x="24" y="39"/>
                  </a:cubicBezTo>
                  <a:cubicBezTo>
                    <a:pt x="24" y="34"/>
                    <a:pt x="26" y="37"/>
                    <a:pt x="27" y="34"/>
                  </a:cubicBezTo>
                  <a:cubicBezTo>
                    <a:pt x="29" y="31"/>
                    <a:pt x="29" y="36"/>
                    <a:pt x="33" y="31"/>
                  </a:cubicBezTo>
                  <a:cubicBezTo>
                    <a:pt x="38" y="28"/>
                    <a:pt x="40" y="25"/>
                    <a:pt x="41" y="25"/>
                  </a:cubicBezTo>
                  <a:cubicBezTo>
                    <a:pt x="43" y="25"/>
                    <a:pt x="43" y="20"/>
                    <a:pt x="43" y="19"/>
                  </a:cubicBezTo>
                  <a:cubicBezTo>
                    <a:pt x="43" y="17"/>
                    <a:pt x="41" y="17"/>
                    <a:pt x="43" y="14"/>
                  </a:cubicBezTo>
                  <a:cubicBezTo>
                    <a:pt x="46" y="11"/>
                    <a:pt x="46" y="9"/>
                    <a:pt x="47" y="8"/>
                  </a:cubicBezTo>
                  <a:cubicBezTo>
                    <a:pt x="49" y="8"/>
                    <a:pt x="49" y="9"/>
                    <a:pt x="50" y="8"/>
                  </a:cubicBezTo>
                  <a:cubicBezTo>
                    <a:pt x="49" y="6"/>
                    <a:pt x="49" y="6"/>
                    <a:pt x="49" y="6"/>
                  </a:cubicBezTo>
                  <a:cubicBezTo>
                    <a:pt x="49" y="3"/>
                    <a:pt x="49" y="6"/>
                    <a:pt x="47" y="5"/>
                  </a:cubicBezTo>
                  <a:cubicBezTo>
                    <a:pt x="46" y="3"/>
                    <a:pt x="47" y="2"/>
                    <a:pt x="44" y="0"/>
                  </a:cubicBezTo>
                  <a:cubicBezTo>
                    <a:pt x="41" y="0"/>
                    <a:pt x="44" y="8"/>
                    <a:pt x="41" y="6"/>
                  </a:cubicBezTo>
                  <a:cubicBezTo>
                    <a:pt x="38" y="6"/>
                    <a:pt x="40" y="9"/>
                    <a:pt x="36" y="11"/>
                  </a:cubicBezTo>
                  <a:cubicBezTo>
                    <a:pt x="35" y="12"/>
                    <a:pt x="36" y="11"/>
                    <a:pt x="33" y="11"/>
                  </a:cubicBezTo>
                  <a:cubicBezTo>
                    <a:pt x="32" y="12"/>
                    <a:pt x="29" y="9"/>
                    <a:pt x="29" y="12"/>
                  </a:cubicBezTo>
                  <a:cubicBezTo>
                    <a:pt x="29" y="15"/>
                    <a:pt x="32" y="15"/>
                    <a:pt x="30" y="17"/>
                  </a:cubicBezTo>
                  <a:cubicBezTo>
                    <a:pt x="29" y="19"/>
                    <a:pt x="29" y="17"/>
                    <a:pt x="27" y="17"/>
                  </a:cubicBezTo>
                  <a:cubicBezTo>
                    <a:pt x="26" y="19"/>
                    <a:pt x="24" y="17"/>
                    <a:pt x="23" y="17"/>
                  </a:cubicBezTo>
                  <a:cubicBezTo>
                    <a:pt x="21" y="17"/>
                    <a:pt x="21" y="12"/>
                    <a:pt x="20" y="14"/>
                  </a:cubicBezTo>
                  <a:cubicBezTo>
                    <a:pt x="18" y="15"/>
                    <a:pt x="20" y="14"/>
                    <a:pt x="18" y="15"/>
                  </a:cubicBezTo>
                  <a:cubicBezTo>
                    <a:pt x="17" y="17"/>
                    <a:pt x="18" y="17"/>
                    <a:pt x="17" y="19"/>
                  </a:cubicBezTo>
                  <a:cubicBezTo>
                    <a:pt x="15" y="20"/>
                    <a:pt x="14" y="23"/>
                    <a:pt x="12" y="23"/>
                  </a:cubicBezTo>
                  <a:cubicBezTo>
                    <a:pt x="9" y="23"/>
                    <a:pt x="11" y="25"/>
                    <a:pt x="9" y="25"/>
                  </a:cubicBezTo>
                  <a:cubicBezTo>
                    <a:pt x="7" y="25"/>
                    <a:pt x="9" y="26"/>
                    <a:pt x="7" y="26"/>
                  </a:cubicBezTo>
                  <a:cubicBezTo>
                    <a:pt x="4" y="28"/>
                    <a:pt x="6" y="28"/>
                    <a:pt x="4" y="28"/>
                  </a:cubicBezTo>
                  <a:cubicBezTo>
                    <a:pt x="3" y="28"/>
                    <a:pt x="1" y="31"/>
                    <a:pt x="0" y="33"/>
                  </a:cubicBezTo>
                  <a:cubicBezTo>
                    <a:pt x="0" y="34"/>
                    <a:pt x="0" y="34"/>
                    <a:pt x="0" y="34"/>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10" name="Freeform 55">
              <a:extLst>
                <a:ext uri="{FF2B5EF4-FFF2-40B4-BE49-F238E27FC236}">
                  <a16:creationId xmlns:a16="http://schemas.microsoft.com/office/drawing/2014/main" id="{31437E2D-E18D-D5D5-C427-F47170071F67}"/>
                </a:ext>
              </a:extLst>
            </p:cNvPr>
            <p:cNvSpPr>
              <a:spLocks/>
            </p:cNvSpPr>
            <p:nvPr/>
          </p:nvSpPr>
          <p:spPr bwMode="auto">
            <a:xfrm>
              <a:off x="8065218" y="3909944"/>
              <a:ext cx="88374" cy="149428"/>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1" name="Freeform 56">
              <a:extLst>
                <a:ext uri="{FF2B5EF4-FFF2-40B4-BE49-F238E27FC236}">
                  <a16:creationId xmlns:a16="http://schemas.microsoft.com/office/drawing/2014/main" id="{CCEF4D44-16B3-C51E-A8F1-193569B03319}"/>
                </a:ext>
              </a:extLst>
            </p:cNvPr>
            <p:cNvSpPr>
              <a:spLocks/>
            </p:cNvSpPr>
            <p:nvPr/>
          </p:nvSpPr>
          <p:spPr bwMode="auto">
            <a:xfrm>
              <a:off x="8062005" y="4081867"/>
              <a:ext cx="28922" cy="17674"/>
            </a:xfrm>
            <a:custGeom>
              <a:avLst/>
              <a:gdLst/>
              <a:ahLst/>
              <a:cxnLst>
                <a:cxn ang="0">
                  <a:pos x="1" y="4"/>
                </a:cxn>
                <a:cxn ang="0">
                  <a:pos x="8" y="1"/>
                </a:cxn>
                <a:cxn ang="0">
                  <a:pos x="1" y="4"/>
                </a:cxn>
              </a:cxnLst>
              <a:rect l="0" t="0" r="r" b="b"/>
              <a:pathLst>
                <a:path w="9" h="6">
                  <a:moveTo>
                    <a:pt x="1" y="4"/>
                  </a:moveTo>
                  <a:cubicBezTo>
                    <a:pt x="0" y="1"/>
                    <a:pt x="8" y="0"/>
                    <a:pt x="8" y="1"/>
                  </a:cubicBezTo>
                  <a:cubicBezTo>
                    <a:pt x="9" y="3"/>
                    <a:pt x="3" y="6"/>
                    <a:pt x="1" y="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2" name="Freeform 57">
              <a:extLst>
                <a:ext uri="{FF2B5EF4-FFF2-40B4-BE49-F238E27FC236}">
                  <a16:creationId xmlns:a16="http://schemas.microsoft.com/office/drawing/2014/main" id="{41B51707-E9BD-E43E-5C20-59EE4D482198}"/>
                </a:ext>
              </a:extLst>
            </p:cNvPr>
            <p:cNvSpPr>
              <a:spLocks/>
            </p:cNvSpPr>
            <p:nvPr/>
          </p:nvSpPr>
          <p:spPr bwMode="auto">
            <a:xfrm>
              <a:off x="8143951" y="4043305"/>
              <a:ext cx="9641" cy="22494"/>
            </a:xfrm>
            <a:custGeom>
              <a:avLst/>
              <a:gdLst/>
              <a:ahLst/>
              <a:cxnLst>
                <a:cxn ang="0">
                  <a:pos x="0" y="7"/>
                </a:cxn>
                <a:cxn ang="0">
                  <a:pos x="0" y="3"/>
                </a:cxn>
                <a:cxn ang="0">
                  <a:pos x="1" y="0"/>
                </a:cxn>
                <a:cxn ang="0">
                  <a:pos x="1" y="3"/>
                </a:cxn>
                <a:cxn ang="0">
                  <a:pos x="0" y="7"/>
                </a:cxn>
              </a:cxnLst>
              <a:rect l="0" t="0" r="r" b="b"/>
              <a:pathLst>
                <a:path w="3" h="7">
                  <a:moveTo>
                    <a:pt x="0" y="7"/>
                  </a:moveTo>
                  <a:cubicBezTo>
                    <a:pt x="0" y="7"/>
                    <a:pt x="0" y="5"/>
                    <a:pt x="0" y="3"/>
                  </a:cubicBezTo>
                  <a:cubicBezTo>
                    <a:pt x="1" y="2"/>
                    <a:pt x="0" y="0"/>
                    <a:pt x="1" y="0"/>
                  </a:cubicBezTo>
                  <a:cubicBezTo>
                    <a:pt x="3" y="0"/>
                    <a:pt x="3" y="2"/>
                    <a:pt x="1" y="3"/>
                  </a:cubicBezTo>
                  <a:cubicBezTo>
                    <a:pt x="0" y="5"/>
                    <a:pt x="1" y="7"/>
                    <a:pt x="0" y="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3" name="Freeform 58">
              <a:extLst>
                <a:ext uri="{FF2B5EF4-FFF2-40B4-BE49-F238E27FC236}">
                  <a16:creationId xmlns:a16="http://schemas.microsoft.com/office/drawing/2014/main" id="{76626AFB-1AF1-7A76-02C2-11775DA71C61}"/>
                </a:ext>
              </a:extLst>
            </p:cNvPr>
            <p:cNvSpPr>
              <a:spLocks/>
            </p:cNvSpPr>
            <p:nvPr/>
          </p:nvSpPr>
          <p:spPr bwMode="auto">
            <a:xfrm>
              <a:off x="8062005" y="4049732"/>
              <a:ext cx="12854" cy="6427"/>
            </a:xfrm>
            <a:custGeom>
              <a:avLst/>
              <a:gdLst/>
              <a:ahLst/>
              <a:cxnLst>
                <a:cxn ang="0">
                  <a:pos x="1" y="2"/>
                </a:cxn>
                <a:cxn ang="0">
                  <a:pos x="3" y="0"/>
                </a:cxn>
                <a:cxn ang="0">
                  <a:pos x="1" y="2"/>
                </a:cxn>
              </a:cxnLst>
              <a:rect l="0" t="0" r="r" b="b"/>
              <a:pathLst>
                <a:path w="4" h="2">
                  <a:moveTo>
                    <a:pt x="1" y="2"/>
                  </a:moveTo>
                  <a:cubicBezTo>
                    <a:pt x="0" y="2"/>
                    <a:pt x="3" y="0"/>
                    <a:pt x="3" y="0"/>
                  </a:cubicBezTo>
                  <a:cubicBezTo>
                    <a:pt x="4" y="2"/>
                    <a:pt x="1" y="2"/>
                    <a:pt x="1"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4" name="Freeform 59">
              <a:extLst>
                <a:ext uri="{FF2B5EF4-FFF2-40B4-BE49-F238E27FC236}">
                  <a16:creationId xmlns:a16="http://schemas.microsoft.com/office/drawing/2014/main" id="{022AA720-05FA-B935-4411-025111F97F95}"/>
                </a:ext>
              </a:extLst>
            </p:cNvPr>
            <p:cNvSpPr>
              <a:spLocks/>
            </p:cNvSpPr>
            <p:nvPr/>
          </p:nvSpPr>
          <p:spPr bwMode="auto">
            <a:xfrm>
              <a:off x="8062005" y="4035272"/>
              <a:ext cx="3213" cy="8034"/>
            </a:xfrm>
            <a:custGeom>
              <a:avLst/>
              <a:gdLst/>
              <a:ahLst/>
              <a:cxnLst>
                <a:cxn ang="0">
                  <a:pos x="1" y="3"/>
                </a:cxn>
                <a:cxn ang="0">
                  <a:pos x="1" y="0"/>
                </a:cxn>
                <a:cxn ang="0">
                  <a:pos x="1" y="2"/>
                </a:cxn>
                <a:cxn ang="0">
                  <a:pos x="1" y="3"/>
                </a:cxn>
              </a:cxnLst>
              <a:rect l="0" t="0" r="r" b="b"/>
              <a:pathLst>
                <a:path w="1" h="3">
                  <a:moveTo>
                    <a:pt x="1" y="3"/>
                  </a:moveTo>
                  <a:cubicBezTo>
                    <a:pt x="1" y="2"/>
                    <a:pt x="0" y="2"/>
                    <a:pt x="1" y="0"/>
                  </a:cubicBezTo>
                  <a:cubicBezTo>
                    <a:pt x="1" y="2"/>
                    <a:pt x="1" y="2"/>
                    <a:pt x="1" y="2"/>
                  </a:cubicBezTo>
                  <a:cubicBezTo>
                    <a:pt x="1" y="3"/>
                    <a:pt x="1" y="3"/>
                    <a:pt x="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5" name="Freeform 60">
              <a:extLst>
                <a:ext uri="{FF2B5EF4-FFF2-40B4-BE49-F238E27FC236}">
                  <a16:creationId xmlns:a16="http://schemas.microsoft.com/office/drawing/2014/main" id="{3373D9EE-B700-CD58-EAF3-9D6ADFB54302}"/>
                </a:ext>
              </a:extLst>
            </p:cNvPr>
            <p:cNvSpPr>
              <a:spLocks/>
            </p:cNvSpPr>
            <p:nvPr/>
          </p:nvSpPr>
          <p:spPr bwMode="auto">
            <a:xfrm>
              <a:off x="8071646" y="3982248"/>
              <a:ext cx="3213" cy="6427"/>
            </a:xfrm>
            <a:custGeom>
              <a:avLst/>
              <a:gdLst/>
              <a:ahLst/>
              <a:cxnLst>
                <a:cxn ang="0">
                  <a:pos x="0" y="2"/>
                </a:cxn>
                <a:cxn ang="0">
                  <a:pos x="0" y="0"/>
                </a:cxn>
                <a:cxn ang="0">
                  <a:pos x="0" y="2"/>
                </a:cxn>
              </a:cxnLst>
              <a:rect l="0" t="0" r="r" b="b"/>
              <a:pathLst>
                <a:path w="1" h="2">
                  <a:moveTo>
                    <a:pt x="0" y="2"/>
                  </a:moveTo>
                  <a:cubicBezTo>
                    <a:pt x="0" y="0"/>
                    <a:pt x="0" y="0"/>
                    <a:pt x="0" y="0"/>
                  </a:cubicBezTo>
                  <a:cubicBezTo>
                    <a:pt x="1" y="0"/>
                    <a:pt x="1"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6" name="Freeform 61">
              <a:extLst>
                <a:ext uri="{FF2B5EF4-FFF2-40B4-BE49-F238E27FC236}">
                  <a16:creationId xmlns:a16="http://schemas.microsoft.com/office/drawing/2014/main" id="{04ADAF72-7FDD-BD40-F569-540545555F77}"/>
                </a:ext>
              </a:extLst>
            </p:cNvPr>
            <p:cNvSpPr>
              <a:spLocks/>
            </p:cNvSpPr>
            <p:nvPr/>
          </p:nvSpPr>
          <p:spPr bwMode="auto">
            <a:xfrm>
              <a:off x="8124670" y="4035272"/>
              <a:ext cx="9641" cy="8034"/>
            </a:xfrm>
            <a:custGeom>
              <a:avLst/>
              <a:gdLst/>
              <a:ahLst/>
              <a:cxnLst>
                <a:cxn ang="0">
                  <a:pos x="1" y="3"/>
                </a:cxn>
                <a:cxn ang="0">
                  <a:pos x="1" y="0"/>
                </a:cxn>
                <a:cxn ang="0">
                  <a:pos x="1" y="3"/>
                </a:cxn>
              </a:cxnLst>
              <a:rect l="0" t="0" r="r" b="b"/>
              <a:pathLst>
                <a:path w="3" h="3">
                  <a:moveTo>
                    <a:pt x="1" y="3"/>
                  </a:moveTo>
                  <a:cubicBezTo>
                    <a:pt x="0" y="3"/>
                    <a:pt x="0" y="0"/>
                    <a:pt x="1" y="0"/>
                  </a:cubicBezTo>
                  <a:cubicBezTo>
                    <a:pt x="3" y="0"/>
                    <a:pt x="3" y="2"/>
                    <a:pt x="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7" name="Freeform 62">
              <a:extLst>
                <a:ext uri="{FF2B5EF4-FFF2-40B4-BE49-F238E27FC236}">
                  <a16:creationId xmlns:a16="http://schemas.microsoft.com/office/drawing/2014/main" id="{798A4620-8A95-A137-E702-5960D5D4BA93}"/>
                </a:ext>
              </a:extLst>
            </p:cNvPr>
            <p:cNvSpPr>
              <a:spLocks/>
            </p:cNvSpPr>
            <p:nvPr/>
          </p:nvSpPr>
          <p:spPr bwMode="auto">
            <a:xfrm>
              <a:off x="8108602" y="4035272"/>
              <a:ext cx="6427" cy="8034"/>
            </a:xfrm>
            <a:custGeom>
              <a:avLst/>
              <a:gdLst/>
              <a:ahLst/>
              <a:cxnLst>
                <a:cxn ang="0">
                  <a:pos x="2" y="3"/>
                </a:cxn>
                <a:cxn ang="0">
                  <a:pos x="0" y="0"/>
                </a:cxn>
                <a:cxn ang="0">
                  <a:pos x="2" y="2"/>
                </a:cxn>
                <a:cxn ang="0">
                  <a:pos x="2" y="3"/>
                </a:cxn>
              </a:cxnLst>
              <a:rect l="0" t="0" r="r" b="b"/>
              <a:pathLst>
                <a:path w="2" h="3">
                  <a:moveTo>
                    <a:pt x="2" y="3"/>
                  </a:moveTo>
                  <a:cubicBezTo>
                    <a:pt x="0" y="2"/>
                    <a:pt x="0" y="2"/>
                    <a:pt x="0" y="0"/>
                  </a:cubicBezTo>
                  <a:cubicBezTo>
                    <a:pt x="0" y="0"/>
                    <a:pt x="2" y="0"/>
                    <a:pt x="2" y="2"/>
                  </a:cubicBezTo>
                  <a:cubicBezTo>
                    <a:pt x="2" y="3"/>
                    <a:pt x="2" y="3"/>
                    <a:pt x="2"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8" name="Freeform 63">
              <a:extLst>
                <a:ext uri="{FF2B5EF4-FFF2-40B4-BE49-F238E27FC236}">
                  <a16:creationId xmlns:a16="http://schemas.microsoft.com/office/drawing/2014/main" id="{928AE072-3488-8BC8-0111-BFF831F564B0}"/>
                </a:ext>
              </a:extLst>
            </p:cNvPr>
            <p:cNvSpPr>
              <a:spLocks/>
            </p:cNvSpPr>
            <p:nvPr/>
          </p:nvSpPr>
          <p:spPr bwMode="auto">
            <a:xfrm>
              <a:off x="8074859" y="4059372"/>
              <a:ext cx="6427" cy="6427"/>
            </a:xfrm>
            <a:custGeom>
              <a:avLst/>
              <a:gdLst/>
              <a:ahLst/>
              <a:cxnLst>
                <a:cxn ang="0">
                  <a:pos x="2" y="2"/>
                </a:cxn>
                <a:cxn ang="0">
                  <a:pos x="0" y="0"/>
                </a:cxn>
                <a:cxn ang="0">
                  <a:pos x="2" y="2"/>
                </a:cxn>
              </a:cxnLst>
              <a:rect l="0" t="0" r="r" b="b"/>
              <a:pathLst>
                <a:path w="2" h="2">
                  <a:moveTo>
                    <a:pt x="2" y="2"/>
                  </a:moveTo>
                  <a:cubicBezTo>
                    <a:pt x="0" y="2"/>
                    <a:pt x="0" y="2"/>
                    <a:pt x="0" y="0"/>
                  </a:cubicBezTo>
                  <a:cubicBezTo>
                    <a:pt x="2" y="0"/>
                    <a:pt x="2" y="2"/>
                    <a:pt x="2"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19" name="Freeform 64">
              <a:extLst>
                <a:ext uri="{FF2B5EF4-FFF2-40B4-BE49-F238E27FC236}">
                  <a16:creationId xmlns:a16="http://schemas.microsoft.com/office/drawing/2014/main" id="{49E9CC86-A756-CA5F-985D-705D2EC06D4C}"/>
                </a:ext>
              </a:extLst>
            </p:cNvPr>
            <p:cNvSpPr>
              <a:spLocks/>
            </p:cNvSpPr>
            <p:nvPr/>
          </p:nvSpPr>
          <p:spPr bwMode="auto">
            <a:xfrm>
              <a:off x="8071646" y="3938866"/>
              <a:ext cx="3213" cy="11247"/>
            </a:xfrm>
            <a:custGeom>
              <a:avLst/>
              <a:gdLst/>
              <a:ahLst/>
              <a:cxnLst>
                <a:cxn ang="0">
                  <a:pos x="1" y="4"/>
                </a:cxn>
                <a:cxn ang="0">
                  <a:pos x="0" y="0"/>
                </a:cxn>
                <a:cxn ang="0">
                  <a:pos x="1" y="4"/>
                </a:cxn>
              </a:cxnLst>
              <a:rect l="0" t="0" r="r" b="b"/>
              <a:pathLst>
                <a:path w="1" h="4">
                  <a:moveTo>
                    <a:pt x="1" y="4"/>
                  </a:moveTo>
                  <a:cubicBezTo>
                    <a:pt x="0" y="4"/>
                    <a:pt x="0" y="0"/>
                    <a:pt x="0" y="0"/>
                  </a:cubicBezTo>
                  <a:cubicBezTo>
                    <a:pt x="1" y="0"/>
                    <a:pt x="1" y="4"/>
                    <a:pt x="1" y="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0" name="Freeform 65">
              <a:extLst>
                <a:ext uri="{FF2B5EF4-FFF2-40B4-BE49-F238E27FC236}">
                  <a16:creationId xmlns:a16="http://schemas.microsoft.com/office/drawing/2014/main" id="{ED178614-0BF4-D4AF-E8F8-7C4D991294FC}"/>
                </a:ext>
              </a:extLst>
            </p:cNvPr>
            <p:cNvSpPr>
              <a:spLocks/>
            </p:cNvSpPr>
            <p:nvPr/>
          </p:nvSpPr>
          <p:spPr bwMode="auto">
            <a:xfrm>
              <a:off x="7629780" y="4514083"/>
              <a:ext cx="61058" cy="65877"/>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1" name="Freeform 66">
              <a:extLst>
                <a:ext uri="{FF2B5EF4-FFF2-40B4-BE49-F238E27FC236}">
                  <a16:creationId xmlns:a16="http://schemas.microsoft.com/office/drawing/2014/main" id="{0DFE838B-68FA-0A92-E4DA-5A960E790CFC}"/>
                </a:ext>
              </a:extLst>
            </p:cNvPr>
            <p:cNvSpPr>
              <a:spLocks/>
            </p:cNvSpPr>
            <p:nvPr/>
          </p:nvSpPr>
          <p:spPr bwMode="auto">
            <a:xfrm>
              <a:off x="6917976" y="4835434"/>
              <a:ext cx="56237" cy="125326"/>
            </a:xfrm>
            <a:custGeom>
              <a:avLst/>
              <a:gdLst/>
              <a:ahLst/>
              <a:cxnLst>
                <a:cxn ang="0">
                  <a:pos x="4" y="37"/>
                </a:cxn>
                <a:cxn ang="0">
                  <a:pos x="0" y="18"/>
                </a:cxn>
                <a:cxn ang="0">
                  <a:pos x="1" y="15"/>
                </a:cxn>
                <a:cxn ang="0">
                  <a:pos x="1" y="9"/>
                </a:cxn>
                <a:cxn ang="0">
                  <a:pos x="3" y="4"/>
                </a:cxn>
                <a:cxn ang="0">
                  <a:pos x="1" y="0"/>
                </a:cxn>
                <a:cxn ang="0">
                  <a:pos x="7" y="1"/>
                </a:cxn>
                <a:cxn ang="0">
                  <a:pos x="11" y="9"/>
                </a:cxn>
                <a:cxn ang="0">
                  <a:pos x="15" y="18"/>
                </a:cxn>
                <a:cxn ang="0">
                  <a:pos x="17" y="21"/>
                </a:cxn>
                <a:cxn ang="0">
                  <a:pos x="13" y="34"/>
                </a:cxn>
                <a:cxn ang="0">
                  <a:pos x="4" y="37"/>
                </a:cxn>
              </a:cxnLst>
              <a:rect l="0" t="0" r="r" b="b"/>
              <a:pathLst>
                <a:path w="18" h="40">
                  <a:moveTo>
                    <a:pt x="4" y="37"/>
                  </a:moveTo>
                  <a:cubicBezTo>
                    <a:pt x="0" y="32"/>
                    <a:pt x="1" y="23"/>
                    <a:pt x="0" y="18"/>
                  </a:cubicBezTo>
                  <a:cubicBezTo>
                    <a:pt x="0" y="14"/>
                    <a:pt x="1" y="14"/>
                    <a:pt x="1" y="15"/>
                  </a:cubicBezTo>
                  <a:cubicBezTo>
                    <a:pt x="1" y="17"/>
                    <a:pt x="1" y="12"/>
                    <a:pt x="1" y="9"/>
                  </a:cubicBezTo>
                  <a:cubicBezTo>
                    <a:pt x="1" y="8"/>
                    <a:pt x="3" y="8"/>
                    <a:pt x="3" y="4"/>
                  </a:cubicBezTo>
                  <a:cubicBezTo>
                    <a:pt x="3" y="1"/>
                    <a:pt x="1" y="1"/>
                    <a:pt x="1" y="0"/>
                  </a:cubicBezTo>
                  <a:cubicBezTo>
                    <a:pt x="1" y="0"/>
                    <a:pt x="4" y="0"/>
                    <a:pt x="7" y="1"/>
                  </a:cubicBezTo>
                  <a:cubicBezTo>
                    <a:pt x="9" y="4"/>
                    <a:pt x="9" y="6"/>
                    <a:pt x="11" y="9"/>
                  </a:cubicBezTo>
                  <a:cubicBezTo>
                    <a:pt x="13" y="11"/>
                    <a:pt x="13" y="17"/>
                    <a:pt x="15" y="18"/>
                  </a:cubicBezTo>
                  <a:cubicBezTo>
                    <a:pt x="17" y="20"/>
                    <a:pt x="15" y="20"/>
                    <a:pt x="17" y="21"/>
                  </a:cubicBezTo>
                  <a:cubicBezTo>
                    <a:pt x="18" y="25"/>
                    <a:pt x="18" y="32"/>
                    <a:pt x="13" y="34"/>
                  </a:cubicBezTo>
                  <a:cubicBezTo>
                    <a:pt x="11" y="37"/>
                    <a:pt x="7" y="40"/>
                    <a:pt x="4" y="3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2" name="Freeform 67">
              <a:extLst>
                <a:ext uri="{FF2B5EF4-FFF2-40B4-BE49-F238E27FC236}">
                  <a16:creationId xmlns:a16="http://schemas.microsoft.com/office/drawing/2014/main" id="{17F7CF82-AE2E-50E4-537F-E47E10516D0A}"/>
                </a:ext>
              </a:extLst>
            </p:cNvPr>
            <p:cNvSpPr>
              <a:spLocks/>
            </p:cNvSpPr>
            <p:nvPr/>
          </p:nvSpPr>
          <p:spPr bwMode="auto">
            <a:xfrm>
              <a:off x="7226478" y="4240935"/>
              <a:ext cx="224949" cy="594499"/>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3" name="Freeform 68">
              <a:extLst>
                <a:ext uri="{FF2B5EF4-FFF2-40B4-BE49-F238E27FC236}">
                  <a16:creationId xmlns:a16="http://schemas.microsoft.com/office/drawing/2014/main" id="{DFA34A78-D824-10D4-D381-321D27FA8DD9}"/>
                </a:ext>
              </a:extLst>
            </p:cNvPr>
            <p:cNvSpPr>
              <a:spLocks/>
            </p:cNvSpPr>
            <p:nvPr/>
          </p:nvSpPr>
          <p:spPr bwMode="auto">
            <a:xfrm>
              <a:off x="7355021" y="4506049"/>
              <a:ext cx="208881" cy="461138"/>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4" name="Freeform 69">
              <a:extLst>
                <a:ext uri="{FF2B5EF4-FFF2-40B4-BE49-F238E27FC236}">
                  <a16:creationId xmlns:a16="http://schemas.microsoft.com/office/drawing/2014/main" id="{D0F8EDCE-A2CD-F268-B0A8-45C6F73CD50E}"/>
                </a:ext>
              </a:extLst>
            </p:cNvPr>
            <p:cNvSpPr>
              <a:spLocks/>
            </p:cNvSpPr>
            <p:nvPr/>
          </p:nvSpPr>
          <p:spPr bwMode="auto">
            <a:xfrm>
              <a:off x="7236119" y="4719748"/>
              <a:ext cx="16068" cy="72304"/>
            </a:xfrm>
            <a:custGeom>
              <a:avLst/>
              <a:gdLst/>
              <a:ahLst/>
              <a:cxnLst>
                <a:cxn ang="0">
                  <a:pos x="3" y="0"/>
                </a:cxn>
                <a:cxn ang="0">
                  <a:pos x="3" y="6"/>
                </a:cxn>
                <a:cxn ang="0">
                  <a:pos x="3" y="11"/>
                </a:cxn>
                <a:cxn ang="0">
                  <a:pos x="3" y="15"/>
                </a:cxn>
                <a:cxn ang="0">
                  <a:pos x="1" y="20"/>
                </a:cxn>
                <a:cxn ang="0">
                  <a:pos x="1" y="9"/>
                </a:cxn>
                <a:cxn ang="0">
                  <a:pos x="3" y="0"/>
                </a:cxn>
              </a:cxnLst>
              <a:rect l="0" t="0" r="r" b="b"/>
              <a:pathLst>
                <a:path w="5" h="23">
                  <a:moveTo>
                    <a:pt x="3" y="0"/>
                  </a:moveTo>
                  <a:cubicBezTo>
                    <a:pt x="5" y="1"/>
                    <a:pt x="5" y="4"/>
                    <a:pt x="3" y="6"/>
                  </a:cubicBezTo>
                  <a:cubicBezTo>
                    <a:pt x="3" y="6"/>
                    <a:pt x="5" y="11"/>
                    <a:pt x="3" y="11"/>
                  </a:cubicBezTo>
                  <a:cubicBezTo>
                    <a:pt x="1" y="12"/>
                    <a:pt x="3" y="12"/>
                    <a:pt x="3" y="15"/>
                  </a:cubicBezTo>
                  <a:cubicBezTo>
                    <a:pt x="1" y="17"/>
                    <a:pt x="1" y="23"/>
                    <a:pt x="1" y="20"/>
                  </a:cubicBezTo>
                  <a:cubicBezTo>
                    <a:pt x="0" y="15"/>
                    <a:pt x="1" y="17"/>
                    <a:pt x="1" y="9"/>
                  </a:cubicBezTo>
                  <a:cubicBezTo>
                    <a:pt x="1" y="3"/>
                    <a:pt x="3" y="0"/>
                    <a:pt x="3"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5" name="Freeform 70">
              <a:extLst>
                <a:ext uri="{FF2B5EF4-FFF2-40B4-BE49-F238E27FC236}">
                  <a16:creationId xmlns:a16="http://schemas.microsoft.com/office/drawing/2014/main" id="{5D459DE2-C3D5-1B5D-2E64-35BB280DCE08}"/>
                </a:ext>
              </a:extLst>
            </p:cNvPr>
            <p:cNvSpPr>
              <a:spLocks/>
            </p:cNvSpPr>
            <p:nvPr/>
          </p:nvSpPr>
          <p:spPr bwMode="auto">
            <a:xfrm>
              <a:off x="7229693" y="4801692"/>
              <a:ext cx="9641" cy="16068"/>
            </a:xfrm>
            <a:custGeom>
              <a:avLst/>
              <a:gdLst/>
              <a:ahLst/>
              <a:cxnLst>
                <a:cxn ang="0">
                  <a:pos x="2" y="0"/>
                </a:cxn>
                <a:cxn ang="0">
                  <a:pos x="0" y="5"/>
                </a:cxn>
                <a:cxn ang="0">
                  <a:pos x="2" y="0"/>
                </a:cxn>
              </a:cxnLst>
              <a:rect l="0" t="0" r="r" b="b"/>
              <a:pathLst>
                <a:path w="3" h="5">
                  <a:moveTo>
                    <a:pt x="2" y="0"/>
                  </a:moveTo>
                  <a:cubicBezTo>
                    <a:pt x="3" y="0"/>
                    <a:pt x="2" y="5"/>
                    <a:pt x="0" y="5"/>
                  </a:cubicBezTo>
                  <a:cubicBezTo>
                    <a:pt x="0" y="3"/>
                    <a:pt x="0" y="0"/>
                    <a:pt x="2"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6" name="Freeform 71">
              <a:extLst>
                <a:ext uri="{FF2B5EF4-FFF2-40B4-BE49-F238E27FC236}">
                  <a16:creationId xmlns:a16="http://schemas.microsoft.com/office/drawing/2014/main" id="{0BF7B64D-8467-E7DB-48B5-6E79777DA5D2}"/>
                </a:ext>
              </a:extLst>
            </p:cNvPr>
            <p:cNvSpPr>
              <a:spLocks/>
            </p:cNvSpPr>
            <p:nvPr/>
          </p:nvSpPr>
          <p:spPr bwMode="auto">
            <a:xfrm>
              <a:off x="7261828" y="4914164"/>
              <a:ext cx="12854" cy="17674"/>
            </a:xfrm>
            <a:custGeom>
              <a:avLst/>
              <a:gdLst/>
              <a:ahLst/>
              <a:cxnLst>
                <a:cxn ang="0">
                  <a:pos x="1" y="1"/>
                </a:cxn>
                <a:cxn ang="0">
                  <a:pos x="3" y="4"/>
                </a:cxn>
                <a:cxn ang="0">
                  <a:pos x="1" y="1"/>
                </a:cxn>
              </a:cxnLst>
              <a:rect l="0" t="0" r="r" b="b"/>
              <a:pathLst>
                <a:path w="4" h="6">
                  <a:moveTo>
                    <a:pt x="1" y="1"/>
                  </a:moveTo>
                  <a:cubicBezTo>
                    <a:pt x="3" y="0"/>
                    <a:pt x="4" y="3"/>
                    <a:pt x="3" y="4"/>
                  </a:cubicBezTo>
                  <a:cubicBezTo>
                    <a:pt x="1" y="6"/>
                    <a:pt x="0" y="1"/>
                    <a:pt x="1"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7" name="Freeform 72">
              <a:extLst>
                <a:ext uri="{FF2B5EF4-FFF2-40B4-BE49-F238E27FC236}">
                  <a16:creationId xmlns:a16="http://schemas.microsoft.com/office/drawing/2014/main" id="{0D38DD3C-3A8C-01E6-FE0C-103017F6AAFC}"/>
                </a:ext>
              </a:extLst>
            </p:cNvPr>
            <p:cNvSpPr>
              <a:spLocks/>
            </p:cNvSpPr>
            <p:nvPr/>
          </p:nvSpPr>
          <p:spPr bwMode="auto">
            <a:xfrm>
              <a:off x="7236119" y="4848287"/>
              <a:ext cx="9641" cy="12854"/>
            </a:xfrm>
            <a:custGeom>
              <a:avLst/>
              <a:gdLst/>
              <a:ahLst/>
              <a:cxnLst>
                <a:cxn ang="0">
                  <a:pos x="1" y="0"/>
                </a:cxn>
                <a:cxn ang="0">
                  <a:pos x="1" y="4"/>
                </a:cxn>
                <a:cxn ang="0">
                  <a:pos x="1" y="0"/>
                </a:cxn>
              </a:cxnLst>
              <a:rect l="0" t="0" r="r" b="b"/>
              <a:pathLst>
                <a:path w="3" h="4">
                  <a:moveTo>
                    <a:pt x="1" y="0"/>
                  </a:moveTo>
                  <a:cubicBezTo>
                    <a:pt x="1" y="0"/>
                    <a:pt x="3" y="2"/>
                    <a:pt x="1" y="4"/>
                  </a:cubicBezTo>
                  <a:cubicBezTo>
                    <a:pt x="1" y="4"/>
                    <a:pt x="0" y="2"/>
                    <a:pt x="1"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8" name="Freeform 73">
              <a:extLst>
                <a:ext uri="{FF2B5EF4-FFF2-40B4-BE49-F238E27FC236}">
                  <a16:creationId xmlns:a16="http://schemas.microsoft.com/office/drawing/2014/main" id="{D6666791-1F38-F228-BF67-5706D704123A}"/>
                </a:ext>
              </a:extLst>
            </p:cNvPr>
            <p:cNvSpPr>
              <a:spLocks/>
            </p:cNvSpPr>
            <p:nvPr/>
          </p:nvSpPr>
          <p:spPr bwMode="auto">
            <a:xfrm>
              <a:off x="7255400" y="4888456"/>
              <a:ext cx="6427" cy="6427"/>
            </a:xfrm>
            <a:custGeom>
              <a:avLst/>
              <a:gdLst/>
              <a:ahLst/>
              <a:cxnLst>
                <a:cxn ang="0">
                  <a:pos x="0" y="2"/>
                </a:cxn>
                <a:cxn ang="0">
                  <a:pos x="2" y="0"/>
                </a:cxn>
                <a:cxn ang="0">
                  <a:pos x="0" y="2"/>
                </a:cxn>
              </a:cxnLst>
              <a:rect l="0" t="0" r="r" b="b"/>
              <a:pathLst>
                <a:path w="2" h="2">
                  <a:moveTo>
                    <a:pt x="0" y="2"/>
                  </a:moveTo>
                  <a:cubicBezTo>
                    <a:pt x="0" y="2"/>
                    <a:pt x="0" y="0"/>
                    <a:pt x="2" y="0"/>
                  </a:cubicBezTo>
                  <a:cubicBezTo>
                    <a:pt x="2" y="2"/>
                    <a:pt x="2"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29" name="Freeform 74">
              <a:extLst>
                <a:ext uri="{FF2B5EF4-FFF2-40B4-BE49-F238E27FC236}">
                  <a16:creationId xmlns:a16="http://schemas.microsoft.com/office/drawing/2014/main" id="{FDEE22BD-4E2C-CC97-D8C7-304DD58B207C}"/>
                </a:ext>
              </a:extLst>
            </p:cNvPr>
            <p:cNvSpPr>
              <a:spLocks/>
            </p:cNvSpPr>
            <p:nvPr/>
          </p:nvSpPr>
          <p:spPr bwMode="auto">
            <a:xfrm>
              <a:off x="7473923" y="4408038"/>
              <a:ext cx="183173" cy="473992"/>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0" name="Freeform 75">
              <a:extLst>
                <a:ext uri="{FF2B5EF4-FFF2-40B4-BE49-F238E27FC236}">
                  <a16:creationId xmlns:a16="http://schemas.microsoft.com/office/drawing/2014/main" id="{DB2435A9-53EB-B438-6409-B08661AB2759}"/>
                </a:ext>
              </a:extLst>
            </p:cNvPr>
            <p:cNvSpPr>
              <a:spLocks/>
            </p:cNvSpPr>
            <p:nvPr/>
          </p:nvSpPr>
          <p:spPr bwMode="auto">
            <a:xfrm>
              <a:off x="7427326" y="4443387"/>
              <a:ext cx="186387" cy="271541"/>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1" name="Freeform 76">
              <a:extLst>
                <a:ext uri="{FF2B5EF4-FFF2-40B4-BE49-F238E27FC236}">
                  <a16:creationId xmlns:a16="http://schemas.microsoft.com/office/drawing/2014/main" id="{54767CFA-D526-7370-B00D-32C79AC8961F}"/>
                </a:ext>
              </a:extLst>
            </p:cNvPr>
            <p:cNvSpPr>
              <a:spLocks/>
            </p:cNvSpPr>
            <p:nvPr/>
          </p:nvSpPr>
          <p:spPr bwMode="auto">
            <a:xfrm>
              <a:off x="7473923" y="4686006"/>
              <a:ext cx="136577" cy="131754"/>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2" name="Freeform 77">
              <a:extLst>
                <a:ext uri="{FF2B5EF4-FFF2-40B4-BE49-F238E27FC236}">
                  <a16:creationId xmlns:a16="http://schemas.microsoft.com/office/drawing/2014/main" id="{DCC3AF21-1593-8FFC-0551-1E74C6741397}"/>
                </a:ext>
              </a:extLst>
            </p:cNvPr>
            <p:cNvSpPr>
              <a:spLocks/>
            </p:cNvSpPr>
            <p:nvPr/>
          </p:nvSpPr>
          <p:spPr bwMode="auto">
            <a:xfrm>
              <a:off x="5806084" y="4125249"/>
              <a:ext cx="517383" cy="530228"/>
            </a:xfrm>
            <a:custGeom>
              <a:avLst/>
              <a:gdLst/>
              <a:ahLst/>
              <a:cxnLst>
                <a:cxn ang="0">
                  <a:pos x="125" y="141"/>
                </a:cxn>
                <a:cxn ang="0">
                  <a:pos x="107" y="151"/>
                </a:cxn>
                <a:cxn ang="0">
                  <a:pos x="92" y="162"/>
                </a:cxn>
                <a:cxn ang="0">
                  <a:pos x="75" y="153"/>
                </a:cxn>
                <a:cxn ang="0">
                  <a:pos x="74" y="153"/>
                </a:cxn>
                <a:cxn ang="0">
                  <a:pos x="72" y="153"/>
                </a:cxn>
                <a:cxn ang="0">
                  <a:pos x="68" y="153"/>
                </a:cxn>
                <a:cxn ang="0">
                  <a:pos x="68" y="158"/>
                </a:cxn>
                <a:cxn ang="0">
                  <a:pos x="65" y="162"/>
                </a:cxn>
                <a:cxn ang="0">
                  <a:pos x="54" y="144"/>
                </a:cxn>
                <a:cxn ang="0">
                  <a:pos x="50" y="133"/>
                </a:cxn>
                <a:cxn ang="0">
                  <a:pos x="36" y="117"/>
                </a:cxn>
                <a:cxn ang="0">
                  <a:pos x="34" y="100"/>
                </a:cxn>
                <a:cxn ang="0">
                  <a:pos x="21" y="77"/>
                </a:cxn>
                <a:cxn ang="0">
                  <a:pos x="15" y="64"/>
                </a:cxn>
                <a:cxn ang="0">
                  <a:pos x="1" y="41"/>
                </a:cxn>
                <a:cxn ang="0">
                  <a:pos x="12" y="32"/>
                </a:cxn>
                <a:cxn ang="0">
                  <a:pos x="24" y="24"/>
                </a:cxn>
                <a:cxn ang="0">
                  <a:pos x="27" y="18"/>
                </a:cxn>
                <a:cxn ang="0">
                  <a:pos x="24" y="7"/>
                </a:cxn>
                <a:cxn ang="0">
                  <a:pos x="47" y="4"/>
                </a:cxn>
                <a:cxn ang="0">
                  <a:pos x="59" y="11"/>
                </a:cxn>
                <a:cxn ang="0">
                  <a:pos x="80" y="32"/>
                </a:cxn>
                <a:cxn ang="0">
                  <a:pos x="101" y="35"/>
                </a:cxn>
                <a:cxn ang="0">
                  <a:pos x="109" y="39"/>
                </a:cxn>
                <a:cxn ang="0">
                  <a:pos x="116" y="50"/>
                </a:cxn>
                <a:cxn ang="0">
                  <a:pos x="122" y="60"/>
                </a:cxn>
                <a:cxn ang="0">
                  <a:pos x="124" y="71"/>
                </a:cxn>
                <a:cxn ang="0">
                  <a:pos x="130" y="80"/>
                </a:cxn>
                <a:cxn ang="0">
                  <a:pos x="136" y="92"/>
                </a:cxn>
                <a:cxn ang="0">
                  <a:pos x="163" y="99"/>
                </a:cxn>
                <a:cxn ang="0">
                  <a:pos x="165" y="113"/>
                </a:cxn>
                <a:cxn ang="0">
                  <a:pos x="150" y="131"/>
                </a:cxn>
              </a:cxnLst>
              <a:rect l="0" t="0" r="r" b="b"/>
              <a:pathLst>
                <a:path w="166" h="170">
                  <a:moveTo>
                    <a:pt x="138" y="136"/>
                  </a:moveTo>
                  <a:cubicBezTo>
                    <a:pt x="133" y="137"/>
                    <a:pt x="130" y="139"/>
                    <a:pt x="125" y="141"/>
                  </a:cubicBezTo>
                  <a:cubicBezTo>
                    <a:pt x="122" y="141"/>
                    <a:pt x="115" y="142"/>
                    <a:pt x="112" y="144"/>
                  </a:cubicBezTo>
                  <a:cubicBezTo>
                    <a:pt x="110" y="145"/>
                    <a:pt x="107" y="150"/>
                    <a:pt x="107" y="151"/>
                  </a:cubicBezTo>
                  <a:cubicBezTo>
                    <a:pt x="103" y="158"/>
                    <a:pt x="97" y="164"/>
                    <a:pt x="92" y="170"/>
                  </a:cubicBezTo>
                  <a:cubicBezTo>
                    <a:pt x="92" y="167"/>
                    <a:pt x="92" y="164"/>
                    <a:pt x="92" y="162"/>
                  </a:cubicBezTo>
                  <a:cubicBezTo>
                    <a:pt x="92" y="161"/>
                    <a:pt x="92" y="159"/>
                    <a:pt x="92" y="159"/>
                  </a:cubicBezTo>
                  <a:cubicBezTo>
                    <a:pt x="92" y="159"/>
                    <a:pt x="77" y="151"/>
                    <a:pt x="75" y="153"/>
                  </a:cubicBezTo>
                  <a:cubicBezTo>
                    <a:pt x="75" y="153"/>
                    <a:pt x="75" y="153"/>
                    <a:pt x="74" y="153"/>
                  </a:cubicBezTo>
                  <a:cubicBezTo>
                    <a:pt x="74" y="153"/>
                    <a:pt x="74" y="153"/>
                    <a:pt x="74" y="153"/>
                  </a:cubicBezTo>
                  <a:cubicBezTo>
                    <a:pt x="74" y="153"/>
                    <a:pt x="74" y="153"/>
                    <a:pt x="74" y="153"/>
                  </a:cubicBezTo>
                  <a:cubicBezTo>
                    <a:pt x="72" y="153"/>
                    <a:pt x="72" y="153"/>
                    <a:pt x="72" y="153"/>
                  </a:cubicBezTo>
                  <a:cubicBezTo>
                    <a:pt x="72" y="153"/>
                    <a:pt x="71" y="151"/>
                    <a:pt x="69" y="151"/>
                  </a:cubicBezTo>
                  <a:cubicBezTo>
                    <a:pt x="68" y="153"/>
                    <a:pt x="68" y="153"/>
                    <a:pt x="68" y="153"/>
                  </a:cubicBezTo>
                  <a:cubicBezTo>
                    <a:pt x="68" y="153"/>
                    <a:pt x="69" y="153"/>
                    <a:pt x="68" y="153"/>
                  </a:cubicBezTo>
                  <a:cubicBezTo>
                    <a:pt x="68" y="155"/>
                    <a:pt x="68" y="156"/>
                    <a:pt x="68" y="158"/>
                  </a:cubicBezTo>
                  <a:cubicBezTo>
                    <a:pt x="68" y="158"/>
                    <a:pt x="68" y="158"/>
                    <a:pt x="68" y="159"/>
                  </a:cubicBezTo>
                  <a:cubicBezTo>
                    <a:pt x="68" y="159"/>
                    <a:pt x="66" y="161"/>
                    <a:pt x="65" y="162"/>
                  </a:cubicBezTo>
                  <a:cubicBezTo>
                    <a:pt x="62" y="151"/>
                    <a:pt x="62" y="159"/>
                    <a:pt x="60" y="155"/>
                  </a:cubicBezTo>
                  <a:cubicBezTo>
                    <a:pt x="60" y="150"/>
                    <a:pt x="54" y="147"/>
                    <a:pt x="54" y="144"/>
                  </a:cubicBezTo>
                  <a:cubicBezTo>
                    <a:pt x="54" y="141"/>
                    <a:pt x="53" y="141"/>
                    <a:pt x="53" y="137"/>
                  </a:cubicBezTo>
                  <a:cubicBezTo>
                    <a:pt x="53" y="134"/>
                    <a:pt x="51" y="136"/>
                    <a:pt x="50" y="133"/>
                  </a:cubicBezTo>
                  <a:cubicBezTo>
                    <a:pt x="48" y="130"/>
                    <a:pt x="47" y="125"/>
                    <a:pt x="44" y="123"/>
                  </a:cubicBezTo>
                  <a:cubicBezTo>
                    <a:pt x="39" y="123"/>
                    <a:pt x="40" y="122"/>
                    <a:pt x="36" y="117"/>
                  </a:cubicBezTo>
                  <a:cubicBezTo>
                    <a:pt x="33" y="111"/>
                    <a:pt x="37" y="114"/>
                    <a:pt x="34" y="109"/>
                  </a:cubicBezTo>
                  <a:cubicBezTo>
                    <a:pt x="33" y="105"/>
                    <a:pt x="37" y="106"/>
                    <a:pt x="34" y="100"/>
                  </a:cubicBezTo>
                  <a:cubicBezTo>
                    <a:pt x="33" y="95"/>
                    <a:pt x="30" y="85"/>
                    <a:pt x="27" y="85"/>
                  </a:cubicBezTo>
                  <a:cubicBezTo>
                    <a:pt x="22" y="83"/>
                    <a:pt x="19" y="78"/>
                    <a:pt x="21" y="77"/>
                  </a:cubicBezTo>
                  <a:cubicBezTo>
                    <a:pt x="22" y="74"/>
                    <a:pt x="21" y="71"/>
                    <a:pt x="18" y="69"/>
                  </a:cubicBezTo>
                  <a:cubicBezTo>
                    <a:pt x="16" y="66"/>
                    <a:pt x="18" y="66"/>
                    <a:pt x="15" y="64"/>
                  </a:cubicBezTo>
                  <a:cubicBezTo>
                    <a:pt x="12" y="60"/>
                    <a:pt x="7" y="44"/>
                    <a:pt x="4" y="44"/>
                  </a:cubicBezTo>
                  <a:cubicBezTo>
                    <a:pt x="0" y="43"/>
                    <a:pt x="0" y="47"/>
                    <a:pt x="1" y="41"/>
                  </a:cubicBezTo>
                  <a:cubicBezTo>
                    <a:pt x="3" y="36"/>
                    <a:pt x="1" y="39"/>
                    <a:pt x="3" y="30"/>
                  </a:cubicBezTo>
                  <a:cubicBezTo>
                    <a:pt x="4" y="30"/>
                    <a:pt x="10" y="32"/>
                    <a:pt x="12" y="32"/>
                  </a:cubicBezTo>
                  <a:cubicBezTo>
                    <a:pt x="15" y="32"/>
                    <a:pt x="15" y="27"/>
                    <a:pt x="18" y="25"/>
                  </a:cubicBezTo>
                  <a:cubicBezTo>
                    <a:pt x="18" y="24"/>
                    <a:pt x="22" y="25"/>
                    <a:pt x="24" y="24"/>
                  </a:cubicBezTo>
                  <a:cubicBezTo>
                    <a:pt x="24" y="22"/>
                    <a:pt x="24" y="21"/>
                    <a:pt x="24" y="21"/>
                  </a:cubicBezTo>
                  <a:cubicBezTo>
                    <a:pt x="25" y="19"/>
                    <a:pt x="27" y="19"/>
                    <a:pt x="27" y="18"/>
                  </a:cubicBezTo>
                  <a:cubicBezTo>
                    <a:pt x="19" y="8"/>
                    <a:pt x="19" y="8"/>
                    <a:pt x="19" y="8"/>
                  </a:cubicBezTo>
                  <a:cubicBezTo>
                    <a:pt x="19" y="7"/>
                    <a:pt x="22" y="7"/>
                    <a:pt x="24" y="7"/>
                  </a:cubicBezTo>
                  <a:cubicBezTo>
                    <a:pt x="25" y="5"/>
                    <a:pt x="34" y="4"/>
                    <a:pt x="36" y="0"/>
                  </a:cubicBezTo>
                  <a:cubicBezTo>
                    <a:pt x="39" y="2"/>
                    <a:pt x="44" y="2"/>
                    <a:pt x="47" y="4"/>
                  </a:cubicBezTo>
                  <a:cubicBezTo>
                    <a:pt x="50" y="4"/>
                    <a:pt x="51" y="7"/>
                    <a:pt x="54" y="10"/>
                  </a:cubicBezTo>
                  <a:cubicBezTo>
                    <a:pt x="56" y="10"/>
                    <a:pt x="57" y="11"/>
                    <a:pt x="59" y="11"/>
                  </a:cubicBezTo>
                  <a:cubicBezTo>
                    <a:pt x="62" y="15"/>
                    <a:pt x="65" y="16"/>
                    <a:pt x="66" y="19"/>
                  </a:cubicBezTo>
                  <a:cubicBezTo>
                    <a:pt x="69" y="21"/>
                    <a:pt x="78" y="32"/>
                    <a:pt x="80" y="32"/>
                  </a:cubicBezTo>
                  <a:cubicBezTo>
                    <a:pt x="81" y="33"/>
                    <a:pt x="94" y="33"/>
                    <a:pt x="95" y="33"/>
                  </a:cubicBezTo>
                  <a:cubicBezTo>
                    <a:pt x="95" y="33"/>
                    <a:pt x="101" y="33"/>
                    <a:pt x="101" y="35"/>
                  </a:cubicBezTo>
                  <a:cubicBezTo>
                    <a:pt x="103" y="35"/>
                    <a:pt x="103" y="38"/>
                    <a:pt x="103" y="38"/>
                  </a:cubicBezTo>
                  <a:cubicBezTo>
                    <a:pt x="104" y="39"/>
                    <a:pt x="109" y="39"/>
                    <a:pt x="109" y="39"/>
                  </a:cubicBezTo>
                  <a:cubicBezTo>
                    <a:pt x="112" y="44"/>
                    <a:pt x="113" y="46"/>
                    <a:pt x="113" y="47"/>
                  </a:cubicBezTo>
                  <a:cubicBezTo>
                    <a:pt x="113" y="49"/>
                    <a:pt x="116" y="47"/>
                    <a:pt x="116" y="50"/>
                  </a:cubicBezTo>
                  <a:cubicBezTo>
                    <a:pt x="116" y="53"/>
                    <a:pt x="122" y="57"/>
                    <a:pt x="122" y="58"/>
                  </a:cubicBezTo>
                  <a:cubicBezTo>
                    <a:pt x="124" y="60"/>
                    <a:pt x="121" y="57"/>
                    <a:pt x="122" y="60"/>
                  </a:cubicBezTo>
                  <a:cubicBezTo>
                    <a:pt x="124" y="63"/>
                    <a:pt x="121" y="64"/>
                    <a:pt x="122" y="67"/>
                  </a:cubicBezTo>
                  <a:cubicBezTo>
                    <a:pt x="124" y="69"/>
                    <a:pt x="122" y="69"/>
                    <a:pt x="124" y="71"/>
                  </a:cubicBezTo>
                  <a:cubicBezTo>
                    <a:pt x="127" y="72"/>
                    <a:pt x="125" y="75"/>
                    <a:pt x="128" y="78"/>
                  </a:cubicBezTo>
                  <a:cubicBezTo>
                    <a:pt x="128" y="80"/>
                    <a:pt x="130" y="80"/>
                    <a:pt x="130" y="80"/>
                  </a:cubicBezTo>
                  <a:cubicBezTo>
                    <a:pt x="130" y="83"/>
                    <a:pt x="130" y="83"/>
                    <a:pt x="133" y="85"/>
                  </a:cubicBezTo>
                  <a:cubicBezTo>
                    <a:pt x="136" y="88"/>
                    <a:pt x="136" y="88"/>
                    <a:pt x="136" y="92"/>
                  </a:cubicBezTo>
                  <a:cubicBezTo>
                    <a:pt x="138" y="95"/>
                    <a:pt x="136" y="95"/>
                    <a:pt x="145" y="97"/>
                  </a:cubicBezTo>
                  <a:cubicBezTo>
                    <a:pt x="154" y="99"/>
                    <a:pt x="162" y="103"/>
                    <a:pt x="163" y="99"/>
                  </a:cubicBezTo>
                  <a:cubicBezTo>
                    <a:pt x="163" y="100"/>
                    <a:pt x="166" y="105"/>
                    <a:pt x="166" y="106"/>
                  </a:cubicBezTo>
                  <a:cubicBezTo>
                    <a:pt x="166" y="108"/>
                    <a:pt x="165" y="111"/>
                    <a:pt x="165" y="113"/>
                  </a:cubicBezTo>
                  <a:cubicBezTo>
                    <a:pt x="165" y="114"/>
                    <a:pt x="162" y="125"/>
                    <a:pt x="162" y="127"/>
                  </a:cubicBezTo>
                  <a:cubicBezTo>
                    <a:pt x="160" y="128"/>
                    <a:pt x="153" y="130"/>
                    <a:pt x="150" y="131"/>
                  </a:cubicBezTo>
                  <a:cubicBezTo>
                    <a:pt x="145" y="133"/>
                    <a:pt x="142" y="134"/>
                    <a:pt x="138" y="13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3" name="Freeform 78">
              <a:extLst>
                <a:ext uri="{FF2B5EF4-FFF2-40B4-BE49-F238E27FC236}">
                  <a16:creationId xmlns:a16="http://schemas.microsoft.com/office/drawing/2014/main" id="{61F32504-35D9-CEE8-828E-3C40EB6E67D0}"/>
                </a:ext>
              </a:extLst>
            </p:cNvPr>
            <p:cNvSpPr>
              <a:spLocks/>
            </p:cNvSpPr>
            <p:nvPr/>
          </p:nvSpPr>
          <p:spPr bwMode="auto">
            <a:xfrm>
              <a:off x="5905705" y="3953327"/>
              <a:ext cx="242624" cy="277968"/>
            </a:xfrm>
            <a:custGeom>
              <a:avLst/>
              <a:gdLst/>
              <a:ahLst/>
              <a:cxnLst>
                <a:cxn ang="0">
                  <a:pos x="48" y="3"/>
                </a:cxn>
                <a:cxn ang="0">
                  <a:pos x="52" y="14"/>
                </a:cxn>
                <a:cxn ang="0">
                  <a:pos x="61" y="17"/>
                </a:cxn>
                <a:cxn ang="0">
                  <a:pos x="58" y="22"/>
                </a:cxn>
                <a:cxn ang="0">
                  <a:pos x="54" y="34"/>
                </a:cxn>
                <a:cxn ang="0">
                  <a:pos x="60" y="45"/>
                </a:cxn>
                <a:cxn ang="0">
                  <a:pos x="70" y="56"/>
                </a:cxn>
                <a:cxn ang="0">
                  <a:pos x="72" y="68"/>
                </a:cxn>
                <a:cxn ang="0">
                  <a:pos x="75" y="75"/>
                </a:cxn>
                <a:cxn ang="0">
                  <a:pos x="78" y="79"/>
                </a:cxn>
                <a:cxn ang="0">
                  <a:pos x="73" y="79"/>
                </a:cxn>
                <a:cxn ang="0">
                  <a:pos x="67" y="79"/>
                </a:cxn>
                <a:cxn ang="0">
                  <a:pos x="63" y="89"/>
                </a:cxn>
                <a:cxn ang="0">
                  <a:pos x="48" y="87"/>
                </a:cxn>
                <a:cxn ang="0">
                  <a:pos x="34" y="75"/>
                </a:cxn>
                <a:cxn ang="0">
                  <a:pos x="26" y="67"/>
                </a:cxn>
                <a:cxn ang="0">
                  <a:pos x="22" y="65"/>
                </a:cxn>
                <a:cxn ang="0">
                  <a:pos x="14" y="59"/>
                </a:cxn>
                <a:cxn ang="0">
                  <a:pos x="3" y="56"/>
                </a:cxn>
                <a:cxn ang="0">
                  <a:pos x="5" y="56"/>
                </a:cxn>
                <a:cxn ang="0">
                  <a:pos x="2" y="54"/>
                </a:cxn>
                <a:cxn ang="0">
                  <a:pos x="2" y="53"/>
                </a:cxn>
                <a:cxn ang="0">
                  <a:pos x="3" y="53"/>
                </a:cxn>
                <a:cxn ang="0">
                  <a:pos x="3" y="51"/>
                </a:cxn>
                <a:cxn ang="0">
                  <a:pos x="0" y="43"/>
                </a:cxn>
                <a:cxn ang="0">
                  <a:pos x="11" y="37"/>
                </a:cxn>
                <a:cxn ang="0">
                  <a:pos x="19" y="33"/>
                </a:cxn>
                <a:cxn ang="0">
                  <a:pos x="20" y="28"/>
                </a:cxn>
                <a:cxn ang="0">
                  <a:pos x="20" y="28"/>
                </a:cxn>
                <a:cxn ang="0">
                  <a:pos x="20" y="26"/>
                </a:cxn>
                <a:cxn ang="0">
                  <a:pos x="20" y="23"/>
                </a:cxn>
                <a:cxn ang="0">
                  <a:pos x="22" y="17"/>
                </a:cxn>
                <a:cxn ang="0">
                  <a:pos x="20" y="11"/>
                </a:cxn>
                <a:cxn ang="0">
                  <a:pos x="25" y="9"/>
                </a:cxn>
                <a:cxn ang="0">
                  <a:pos x="29" y="3"/>
                </a:cxn>
                <a:cxn ang="0">
                  <a:pos x="32" y="0"/>
                </a:cxn>
                <a:cxn ang="0">
                  <a:pos x="32" y="0"/>
                </a:cxn>
                <a:cxn ang="0">
                  <a:pos x="32" y="0"/>
                </a:cxn>
                <a:cxn ang="0">
                  <a:pos x="34" y="2"/>
                </a:cxn>
                <a:cxn ang="0">
                  <a:pos x="34" y="0"/>
                </a:cxn>
                <a:cxn ang="0">
                  <a:pos x="35" y="0"/>
                </a:cxn>
                <a:cxn ang="0">
                  <a:pos x="38" y="2"/>
                </a:cxn>
                <a:cxn ang="0">
                  <a:pos x="43" y="2"/>
                </a:cxn>
                <a:cxn ang="0">
                  <a:pos x="44" y="5"/>
                </a:cxn>
                <a:cxn ang="0">
                  <a:pos x="46" y="3"/>
                </a:cxn>
                <a:cxn ang="0">
                  <a:pos x="48" y="3"/>
                </a:cxn>
              </a:cxnLst>
              <a:rect l="0" t="0" r="r" b="b"/>
              <a:pathLst>
                <a:path w="78" h="89">
                  <a:moveTo>
                    <a:pt x="48" y="3"/>
                  </a:moveTo>
                  <a:cubicBezTo>
                    <a:pt x="49" y="8"/>
                    <a:pt x="52" y="11"/>
                    <a:pt x="52" y="14"/>
                  </a:cubicBezTo>
                  <a:cubicBezTo>
                    <a:pt x="52" y="17"/>
                    <a:pt x="60" y="16"/>
                    <a:pt x="61" y="17"/>
                  </a:cubicBezTo>
                  <a:cubicBezTo>
                    <a:pt x="61" y="19"/>
                    <a:pt x="57" y="17"/>
                    <a:pt x="58" y="22"/>
                  </a:cubicBezTo>
                  <a:cubicBezTo>
                    <a:pt x="61" y="26"/>
                    <a:pt x="54" y="28"/>
                    <a:pt x="54" y="34"/>
                  </a:cubicBezTo>
                  <a:cubicBezTo>
                    <a:pt x="52" y="40"/>
                    <a:pt x="58" y="39"/>
                    <a:pt x="60" y="45"/>
                  </a:cubicBezTo>
                  <a:cubicBezTo>
                    <a:pt x="60" y="50"/>
                    <a:pt x="67" y="51"/>
                    <a:pt x="70" y="56"/>
                  </a:cubicBezTo>
                  <a:cubicBezTo>
                    <a:pt x="73" y="62"/>
                    <a:pt x="70" y="65"/>
                    <a:pt x="72" y="68"/>
                  </a:cubicBezTo>
                  <a:cubicBezTo>
                    <a:pt x="73" y="71"/>
                    <a:pt x="73" y="75"/>
                    <a:pt x="75" y="75"/>
                  </a:cubicBezTo>
                  <a:cubicBezTo>
                    <a:pt x="76" y="76"/>
                    <a:pt x="78" y="76"/>
                    <a:pt x="78" y="79"/>
                  </a:cubicBezTo>
                  <a:cubicBezTo>
                    <a:pt x="76" y="81"/>
                    <a:pt x="72" y="76"/>
                    <a:pt x="73" y="79"/>
                  </a:cubicBezTo>
                  <a:cubicBezTo>
                    <a:pt x="72" y="79"/>
                    <a:pt x="69" y="78"/>
                    <a:pt x="67" y="79"/>
                  </a:cubicBezTo>
                  <a:cubicBezTo>
                    <a:pt x="66" y="81"/>
                    <a:pt x="64" y="87"/>
                    <a:pt x="63" y="89"/>
                  </a:cubicBezTo>
                  <a:cubicBezTo>
                    <a:pt x="61" y="89"/>
                    <a:pt x="49" y="89"/>
                    <a:pt x="48" y="87"/>
                  </a:cubicBezTo>
                  <a:cubicBezTo>
                    <a:pt x="46" y="87"/>
                    <a:pt x="37" y="76"/>
                    <a:pt x="34" y="75"/>
                  </a:cubicBezTo>
                  <a:cubicBezTo>
                    <a:pt x="32" y="71"/>
                    <a:pt x="29" y="70"/>
                    <a:pt x="26" y="67"/>
                  </a:cubicBezTo>
                  <a:cubicBezTo>
                    <a:pt x="25" y="67"/>
                    <a:pt x="23" y="65"/>
                    <a:pt x="22" y="65"/>
                  </a:cubicBezTo>
                  <a:cubicBezTo>
                    <a:pt x="19" y="62"/>
                    <a:pt x="17" y="59"/>
                    <a:pt x="14" y="59"/>
                  </a:cubicBezTo>
                  <a:cubicBezTo>
                    <a:pt x="11" y="57"/>
                    <a:pt x="7" y="57"/>
                    <a:pt x="3" y="56"/>
                  </a:cubicBezTo>
                  <a:cubicBezTo>
                    <a:pt x="5" y="56"/>
                    <a:pt x="5" y="56"/>
                    <a:pt x="5" y="56"/>
                  </a:cubicBezTo>
                  <a:cubicBezTo>
                    <a:pt x="5" y="53"/>
                    <a:pt x="3" y="54"/>
                    <a:pt x="2" y="54"/>
                  </a:cubicBezTo>
                  <a:cubicBezTo>
                    <a:pt x="2" y="53"/>
                    <a:pt x="2" y="53"/>
                    <a:pt x="2" y="53"/>
                  </a:cubicBezTo>
                  <a:cubicBezTo>
                    <a:pt x="3" y="53"/>
                    <a:pt x="3" y="53"/>
                    <a:pt x="3" y="53"/>
                  </a:cubicBezTo>
                  <a:cubicBezTo>
                    <a:pt x="3" y="53"/>
                    <a:pt x="3" y="53"/>
                    <a:pt x="3" y="51"/>
                  </a:cubicBezTo>
                  <a:cubicBezTo>
                    <a:pt x="2" y="50"/>
                    <a:pt x="2" y="47"/>
                    <a:pt x="0" y="43"/>
                  </a:cubicBezTo>
                  <a:cubicBezTo>
                    <a:pt x="3" y="40"/>
                    <a:pt x="8" y="39"/>
                    <a:pt x="11" y="37"/>
                  </a:cubicBezTo>
                  <a:cubicBezTo>
                    <a:pt x="13" y="36"/>
                    <a:pt x="16" y="34"/>
                    <a:pt x="19" y="33"/>
                  </a:cubicBezTo>
                  <a:cubicBezTo>
                    <a:pt x="19" y="31"/>
                    <a:pt x="20" y="30"/>
                    <a:pt x="20" y="28"/>
                  </a:cubicBezTo>
                  <a:cubicBezTo>
                    <a:pt x="20" y="28"/>
                    <a:pt x="20" y="28"/>
                    <a:pt x="20" y="28"/>
                  </a:cubicBezTo>
                  <a:cubicBezTo>
                    <a:pt x="20" y="28"/>
                    <a:pt x="20" y="28"/>
                    <a:pt x="20" y="26"/>
                  </a:cubicBezTo>
                  <a:cubicBezTo>
                    <a:pt x="20" y="26"/>
                    <a:pt x="20" y="25"/>
                    <a:pt x="20" y="23"/>
                  </a:cubicBezTo>
                  <a:cubicBezTo>
                    <a:pt x="20" y="22"/>
                    <a:pt x="22" y="19"/>
                    <a:pt x="22" y="17"/>
                  </a:cubicBezTo>
                  <a:cubicBezTo>
                    <a:pt x="20" y="16"/>
                    <a:pt x="20" y="14"/>
                    <a:pt x="20" y="11"/>
                  </a:cubicBezTo>
                  <a:cubicBezTo>
                    <a:pt x="22" y="9"/>
                    <a:pt x="23" y="9"/>
                    <a:pt x="25" y="9"/>
                  </a:cubicBezTo>
                  <a:cubicBezTo>
                    <a:pt x="26" y="8"/>
                    <a:pt x="28" y="5"/>
                    <a:pt x="29" y="3"/>
                  </a:cubicBezTo>
                  <a:cubicBezTo>
                    <a:pt x="31" y="3"/>
                    <a:pt x="31" y="2"/>
                    <a:pt x="32" y="0"/>
                  </a:cubicBezTo>
                  <a:cubicBezTo>
                    <a:pt x="32" y="0"/>
                    <a:pt x="32" y="0"/>
                    <a:pt x="32" y="0"/>
                  </a:cubicBezTo>
                  <a:cubicBezTo>
                    <a:pt x="32" y="0"/>
                    <a:pt x="32" y="0"/>
                    <a:pt x="32" y="0"/>
                  </a:cubicBezTo>
                  <a:cubicBezTo>
                    <a:pt x="34" y="0"/>
                    <a:pt x="34" y="2"/>
                    <a:pt x="34" y="2"/>
                  </a:cubicBezTo>
                  <a:cubicBezTo>
                    <a:pt x="34" y="0"/>
                    <a:pt x="34" y="0"/>
                    <a:pt x="34" y="0"/>
                  </a:cubicBezTo>
                  <a:cubicBezTo>
                    <a:pt x="35" y="0"/>
                    <a:pt x="35" y="0"/>
                    <a:pt x="35" y="0"/>
                  </a:cubicBezTo>
                  <a:cubicBezTo>
                    <a:pt x="37" y="0"/>
                    <a:pt x="37" y="2"/>
                    <a:pt x="38" y="2"/>
                  </a:cubicBezTo>
                  <a:cubicBezTo>
                    <a:pt x="41" y="3"/>
                    <a:pt x="41" y="0"/>
                    <a:pt x="43" y="2"/>
                  </a:cubicBezTo>
                  <a:cubicBezTo>
                    <a:pt x="44" y="2"/>
                    <a:pt x="43" y="3"/>
                    <a:pt x="44" y="5"/>
                  </a:cubicBezTo>
                  <a:cubicBezTo>
                    <a:pt x="46" y="3"/>
                    <a:pt x="46" y="3"/>
                    <a:pt x="46" y="3"/>
                  </a:cubicBezTo>
                  <a:cubicBezTo>
                    <a:pt x="48" y="3"/>
                    <a:pt x="48" y="3"/>
                    <a:pt x="48"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4" name="Freeform 79">
              <a:extLst>
                <a:ext uri="{FF2B5EF4-FFF2-40B4-BE49-F238E27FC236}">
                  <a16:creationId xmlns:a16="http://schemas.microsoft.com/office/drawing/2014/main" id="{93CEF526-C31F-C88B-0FDD-CCE0C3C1A457}"/>
                </a:ext>
              </a:extLst>
            </p:cNvPr>
            <p:cNvSpPr>
              <a:spLocks/>
            </p:cNvSpPr>
            <p:nvPr/>
          </p:nvSpPr>
          <p:spPr bwMode="auto">
            <a:xfrm>
              <a:off x="6101732" y="4197554"/>
              <a:ext cx="43383" cy="53023"/>
            </a:xfrm>
            <a:custGeom>
              <a:avLst/>
              <a:gdLst/>
              <a:ahLst/>
              <a:cxnLst>
                <a:cxn ang="0">
                  <a:pos x="14" y="17"/>
                </a:cxn>
                <a:cxn ang="0">
                  <a:pos x="8" y="15"/>
                </a:cxn>
                <a:cxn ang="0">
                  <a:pos x="6" y="12"/>
                </a:cxn>
                <a:cxn ang="0">
                  <a:pos x="0" y="10"/>
                </a:cxn>
                <a:cxn ang="0">
                  <a:pos x="5" y="1"/>
                </a:cxn>
                <a:cxn ang="0">
                  <a:pos x="11" y="1"/>
                </a:cxn>
                <a:cxn ang="0">
                  <a:pos x="9" y="6"/>
                </a:cxn>
                <a:cxn ang="0">
                  <a:pos x="12" y="9"/>
                </a:cxn>
                <a:cxn ang="0">
                  <a:pos x="14" y="17"/>
                </a:cxn>
              </a:cxnLst>
              <a:rect l="0" t="0" r="r" b="b"/>
              <a:pathLst>
                <a:path w="14" h="17">
                  <a:moveTo>
                    <a:pt x="14" y="17"/>
                  </a:moveTo>
                  <a:cubicBezTo>
                    <a:pt x="14" y="17"/>
                    <a:pt x="9" y="17"/>
                    <a:pt x="8" y="15"/>
                  </a:cubicBezTo>
                  <a:cubicBezTo>
                    <a:pt x="8" y="15"/>
                    <a:pt x="8" y="12"/>
                    <a:pt x="6" y="12"/>
                  </a:cubicBezTo>
                  <a:cubicBezTo>
                    <a:pt x="6" y="10"/>
                    <a:pt x="0" y="10"/>
                    <a:pt x="0" y="10"/>
                  </a:cubicBezTo>
                  <a:cubicBezTo>
                    <a:pt x="1" y="9"/>
                    <a:pt x="3" y="3"/>
                    <a:pt x="5" y="1"/>
                  </a:cubicBezTo>
                  <a:cubicBezTo>
                    <a:pt x="6" y="0"/>
                    <a:pt x="9" y="1"/>
                    <a:pt x="11" y="1"/>
                  </a:cubicBezTo>
                  <a:cubicBezTo>
                    <a:pt x="14" y="9"/>
                    <a:pt x="11" y="3"/>
                    <a:pt x="9" y="6"/>
                  </a:cubicBezTo>
                  <a:cubicBezTo>
                    <a:pt x="8" y="9"/>
                    <a:pt x="12" y="6"/>
                    <a:pt x="12" y="9"/>
                  </a:cubicBezTo>
                  <a:cubicBezTo>
                    <a:pt x="12" y="13"/>
                    <a:pt x="14" y="10"/>
                    <a:pt x="14" y="1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5" name="Freeform 80">
              <a:extLst>
                <a:ext uri="{FF2B5EF4-FFF2-40B4-BE49-F238E27FC236}">
                  <a16:creationId xmlns:a16="http://schemas.microsoft.com/office/drawing/2014/main" id="{97F38FBB-CCB5-AED2-3254-F45177234F7D}"/>
                </a:ext>
              </a:extLst>
            </p:cNvPr>
            <p:cNvSpPr>
              <a:spLocks/>
            </p:cNvSpPr>
            <p:nvPr/>
          </p:nvSpPr>
          <p:spPr bwMode="auto">
            <a:xfrm>
              <a:off x="6230275" y="4355015"/>
              <a:ext cx="199241" cy="268327"/>
            </a:xfrm>
            <a:custGeom>
              <a:avLst/>
              <a:gdLst/>
              <a:ahLst/>
              <a:cxnLst>
                <a:cxn ang="0">
                  <a:pos x="1" y="62"/>
                </a:cxn>
                <a:cxn ang="0">
                  <a:pos x="0" y="67"/>
                </a:cxn>
                <a:cxn ang="0">
                  <a:pos x="6" y="78"/>
                </a:cxn>
                <a:cxn ang="0">
                  <a:pos x="8" y="82"/>
                </a:cxn>
                <a:cxn ang="0">
                  <a:pos x="11" y="86"/>
                </a:cxn>
                <a:cxn ang="0">
                  <a:pos x="14" y="86"/>
                </a:cxn>
                <a:cxn ang="0">
                  <a:pos x="23" y="82"/>
                </a:cxn>
                <a:cxn ang="0">
                  <a:pos x="32" y="73"/>
                </a:cxn>
                <a:cxn ang="0">
                  <a:pos x="44" y="64"/>
                </a:cxn>
                <a:cxn ang="0">
                  <a:pos x="47" y="51"/>
                </a:cxn>
                <a:cxn ang="0">
                  <a:pos x="54" y="45"/>
                </a:cxn>
                <a:cxn ang="0">
                  <a:pos x="63" y="34"/>
                </a:cxn>
                <a:cxn ang="0">
                  <a:pos x="61" y="26"/>
                </a:cxn>
                <a:cxn ang="0">
                  <a:pos x="54" y="15"/>
                </a:cxn>
                <a:cxn ang="0">
                  <a:pos x="46" y="14"/>
                </a:cxn>
                <a:cxn ang="0">
                  <a:pos x="37" y="1"/>
                </a:cxn>
                <a:cxn ang="0">
                  <a:pos x="34" y="3"/>
                </a:cxn>
                <a:cxn ang="0">
                  <a:pos x="32" y="6"/>
                </a:cxn>
                <a:cxn ang="0">
                  <a:pos x="32" y="9"/>
                </a:cxn>
                <a:cxn ang="0">
                  <a:pos x="32" y="11"/>
                </a:cxn>
                <a:cxn ang="0">
                  <a:pos x="29" y="12"/>
                </a:cxn>
                <a:cxn ang="0">
                  <a:pos x="29" y="17"/>
                </a:cxn>
                <a:cxn ang="0">
                  <a:pos x="28" y="25"/>
                </a:cxn>
                <a:cxn ang="0">
                  <a:pos x="31" y="32"/>
                </a:cxn>
                <a:cxn ang="0">
                  <a:pos x="29" y="39"/>
                </a:cxn>
                <a:cxn ang="0">
                  <a:pos x="26" y="53"/>
                </a:cxn>
                <a:cxn ang="0">
                  <a:pos x="14" y="57"/>
                </a:cxn>
                <a:cxn ang="0">
                  <a:pos x="1" y="62"/>
                </a:cxn>
              </a:cxnLst>
              <a:rect l="0" t="0" r="r" b="b"/>
              <a:pathLst>
                <a:path w="64" h="86">
                  <a:moveTo>
                    <a:pt x="1" y="62"/>
                  </a:moveTo>
                  <a:cubicBezTo>
                    <a:pt x="1" y="64"/>
                    <a:pt x="0" y="65"/>
                    <a:pt x="0" y="67"/>
                  </a:cubicBezTo>
                  <a:cubicBezTo>
                    <a:pt x="1" y="70"/>
                    <a:pt x="5" y="75"/>
                    <a:pt x="6" y="78"/>
                  </a:cubicBezTo>
                  <a:cubicBezTo>
                    <a:pt x="8" y="79"/>
                    <a:pt x="6" y="79"/>
                    <a:pt x="8" y="82"/>
                  </a:cubicBezTo>
                  <a:cubicBezTo>
                    <a:pt x="8" y="84"/>
                    <a:pt x="9" y="86"/>
                    <a:pt x="11" y="86"/>
                  </a:cubicBezTo>
                  <a:cubicBezTo>
                    <a:pt x="11" y="86"/>
                    <a:pt x="12" y="86"/>
                    <a:pt x="14" y="86"/>
                  </a:cubicBezTo>
                  <a:cubicBezTo>
                    <a:pt x="15" y="86"/>
                    <a:pt x="17" y="82"/>
                    <a:pt x="23" y="82"/>
                  </a:cubicBezTo>
                  <a:cubicBezTo>
                    <a:pt x="29" y="84"/>
                    <a:pt x="26" y="73"/>
                    <a:pt x="32" y="73"/>
                  </a:cubicBezTo>
                  <a:cubicBezTo>
                    <a:pt x="41" y="73"/>
                    <a:pt x="35" y="65"/>
                    <a:pt x="44" y="64"/>
                  </a:cubicBezTo>
                  <a:cubicBezTo>
                    <a:pt x="52" y="62"/>
                    <a:pt x="44" y="61"/>
                    <a:pt x="47" y="51"/>
                  </a:cubicBezTo>
                  <a:cubicBezTo>
                    <a:pt x="52" y="40"/>
                    <a:pt x="50" y="54"/>
                    <a:pt x="54" y="45"/>
                  </a:cubicBezTo>
                  <a:cubicBezTo>
                    <a:pt x="57" y="39"/>
                    <a:pt x="60" y="42"/>
                    <a:pt x="63" y="34"/>
                  </a:cubicBezTo>
                  <a:cubicBezTo>
                    <a:pt x="64" y="28"/>
                    <a:pt x="64" y="28"/>
                    <a:pt x="61" y="26"/>
                  </a:cubicBezTo>
                  <a:cubicBezTo>
                    <a:pt x="60" y="25"/>
                    <a:pt x="57" y="15"/>
                    <a:pt x="54" y="15"/>
                  </a:cubicBezTo>
                  <a:cubicBezTo>
                    <a:pt x="50" y="17"/>
                    <a:pt x="52" y="14"/>
                    <a:pt x="46" y="14"/>
                  </a:cubicBezTo>
                  <a:cubicBezTo>
                    <a:pt x="41" y="14"/>
                    <a:pt x="37" y="6"/>
                    <a:pt x="37" y="1"/>
                  </a:cubicBezTo>
                  <a:cubicBezTo>
                    <a:pt x="34" y="3"/>
                    <a:pt x="35" y="6"/>
                    <a:pt x="34" y="3"/>
                  </a:cubicBezTo>
                  <a:cubicBezTo>
                    <a:pt x="32" y="0"/>
                    <a:pt x="32" y="3"/>
                    <a:pt x="32" y="6"/>
                  </a:cubicBezTo>
                  <a:cubicBezTo>
                    <a:pt x="32" y="9"/>
                    <a:pt x="31" y="9"/>
                    <a:pt x="32" y="9"/>
                  </a:cubicBezTo>
                  <a:cubicBezTo>
                    <a:pt x="34" y="9"/>
                    <a:pt x="35" y="11"/>
                    <a:pt x="32" y="11"/>
                  </a:cubicBezTo>
                  <a:cubicBezTo>
                    <a:pt x="31" y="12"/>
                    <a:pt x="29" y="12"/>
                    <a:pt x="29" y="12"/>
                  </a:cubicBezTo>
                  <a:cubicBezTo>
                    <a:pt x="31" y="14"/>
                    <a:pt x="31" y="12"/>
                    <a:pt x="29" y="17"/>
                  </a:cubicBezTo>
                  <a:cubicBezTo>
                    <a:pt x="26" y="21"/>
                    <a:pt x="28" y="23"/>
                    <a:pt x="28" y="25"/>
                  </a:cubicBezTo>
                  <a:cubicBezTo>
                    <a:pt x="28" y="26"/>
                    <a:pt x="31" y="31"/>
                    <a:pt x="31" y="32"/>
                  </a:cubicBezTo>
                  <a:cubicBezTo>
                    <a:pt x="31" y="34"/>
                    <a:pt x="29" y="37"/>
                    <a:pt x="29" y="39"/>
                  </a:cubicBezTo>
                  <a:cubicBezTo>
                    <a:pt x="29" y="40"/>
                    <a:pt x="26" y="51"/>
                    <a:pt x="26" y="53"/>
                  </a:cubicBezTo>
                  <a:cubicBezTo>
                    <a:pt x="24" y="54"/>
                    <a:pt x="17" y="56"/>
                    <a:pt x="14" y="57"/>
                  </a:cubicBezTo>
                  <a:cubicBezTo>
                    <a:pt x="9" y="59"/>
                    <a:pt x="6" y="61"/>
                    <a:pt x="1" y="6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6" name="Freeform 81">
              <a:extLst>
                <a:ext uri="{FF2B5EF4-FFF2-40B4-BE49-F238E27FC236}">
                  <a16:creationId xmlns:a16="http://schemas.microsoft.com/office/drawing/2014/main" id="{C2FD424B-F601-FA2C-823A-9C6D524E2C72}"/>
                </a:ext>
              </a:extLst>
            </p:cNvPr>
            <p:cNvSpPr>
              <a:spLocks/>
            </p:cNvSpPr>
            <p:nvPr/>
          </p:nvSpPr>
          <p:spPr bwMode="auto">
            <a:xfrm>
              <a:off x="5995684" y="4549432"/>
              <a:ext cx="268333" cy="202450"/>
            </a:xfrm>
            <a:custGeom>
              <a:avLst/>
              <a:gdLst/>
              <a:ahLst/>
              <a:cxnLst>
                <a:cxn ang="0">
                  <a:pos x="77" y="0"/>
                </a:cxn>
                <a:cxn ang="0">
                  <a:pos x="75" y="5"/>
                </a:cxn>
                <a:cxn ang="0">
                  <a:pos x="81" y="16"/>
                </a:cxn>
                <a:cxn ang="0">
                  <a:pos x="83" y="20"/>
                </a:cxn>
                <a:cxn ang="0">
                  <a:pos x="86" y="23"/>
                </a:cxn>
                <a:cxn ang="0">
                  <a:pos x="77" y="36"/>
                </a:cxn>
                <a:cxn ang="0">
                  <a:pos x="69" y="39"/>
                </a:cxn>
                <a:cxn ang="0">
                  <a:pos x="61" y="42"/>
                </a:cxn>
                <a:cxn ang="0">
                  <a:pos x="46" y="50"/>
                </a:cxn>
                <a:cxn ang="0">
                  <a:pos x="31" y="56"/>
                </a:cxn>
                <a:cxn ang="0">
                  <a:pos x="23" y="61"/>
                </a:cxn>
                <a:cxn ang="0">
                  <a:pos x="19" y="62"/>
                </a:cxn>
                <a:cxn ang="0">
                  <a:pos x="16" y="64"/>
                </a:cxn>
                <a:cxn ang="0">
                  <a:pos x="13" y="64"/>
                </a:cxn>
                <a:cxn ang="0">
                  <a:pos x="8" y="62"/>
                </a:cxn>
                <a:cxn ang="0">
                  <a:pos x="7" y="56"/>
                </a:cxn>
                <a:cxn ang="0">
                  <a:pos x="5" y="47"/>
                </a:cxn>
                <a:cxn ang="0">
                  <a:pos x="4" y="40"/>
                </a:cxn>
                <a:cxn ang="0">
                  <a:pos x="2" y="37"/>
                </a:cxn>
                <a:cxn ang="0">
                  <a:pos x="2" y="33"/>
                </a:cxn>
                <a:cxn ang="0">
                  <a:pos x="4" y="26"/>
                </a:cxn>
                <a:cxn ang="0">
                  <a:pos x="7" y="23"/>
                </a:cxn>
                <a:cxn ang="0">
                  <a:pos x="7" y="22"/>
                </a:cxn>
                <a:cxn ang="0">
                  <a:pos x="7" y="17"/>
                </a:cxn>
                <a:cxn ang="0">
                  <a:pos x="7" y="17"/>
                </a:cxn>
                <a:cxn ang="0">
                  <a:pos x="8" y="16"/>
                </a:cxn>
                <a:cxn ang="0">
                  <a:pos x="11" y="17"/>
                </a:cxn>
                <a:cxn ang="0">
                  <a:pos x="13" y="17"/>
                </a:cxn>
                <a:cxn ang="0">
                  <a:pos x="13" y="17"/>
                </a:cxn>
                <a:cxn ang="0">
                  <a:pos x="13" y="17"/>
                </a:cxn>
                <a:cxn ang="0">
                  <a:pos x="14" y="17"/>
                </a:cxn>
                <a:cxn ang="0">
                  <a:pos x="31" y="23"/>
                </a:cxn>
                <a:cxn ang="0">
                  <a:pos x="31" y="26"/>
                </a:cxn>
                <a:cxn ang="0">
                  <a:pos x="31" y="34"/>
                </a:cxn>
                <a:cxn ang="0">
                  <a:pos x="46" y="16"/>
                </a:cxn>
                <a:cxn ang="0">
                  <a:pos x="51" y="8"/>
                </a:cxn>
                <a:cxn ang="0">
                  <a:pos x="65" y="5"/>
                </a:cxn>
                <a:cxn ang="0">
                  <a:pos x="77" y="0"/>
                </a:cxn>
              </a:cxnLst>
              <a:rect l="0" t="0" r="r" b="b"/>
              <a:pathLst>
                <a:path w="86" h="65">
                  <a:moveTo>
                    <a:pt x="77" y="0"/>
                  </a:moveTo>
                  <a:cubicBezTo>
                    <a:pt x="77" y="2"/>
                    <a:pt x="75" y="3"/>
                    <a:pt x="75" y="5"/>
                  </a:cubicBezTo>
                  <a:cubicBezTo>
                    <a:pt x="77" y="8"/>
                    <a:pt x="80" y="12"/>
                    <a:pt x="81" y="16"/>
                  </a:cubicBezTo>
                  <a:cubicBezTo>
                    <a:pt x="83" y="17"/>
                    <a:pt x="81" y="17"/>
                    <a:pt x="83" y="20"/>
                  </a:cubicBezTo>
                  <a:cubicBezTo>
                    <a:pt x="83" y="22"/>
                    <a:pt x="84" y="23"/>
                    <a:pt x="86" y="23"/>
                  </a:cubicBezTo>
                  <a:cubicBezTo>
                    <a:pt x="74" y="30"/>
                    <a:pt x="83" y="34"/>
                    <a:pt x="77" y="36"/>
                  </a:cubicBezTo>
                  <a:cubicBezTo>
                    <a:pt x="74" y="36"/>
                    <a:pt x="77" y="37"/>
                    <a:pt x="69" y="39"/>
                  </a:cubicBezTo>
                  <a:cubicBezTo>
                    <a:pt x="63" y="40"/>
                    <a:pt x="63" y="43"/>
                    <a:pt x="61" y="42"/>
                  </a:cubicBezTo>
                  <a:cubicBezTo>
                    <a:pt x="54" y="42"/>
                    <a:pt x="52" y="53"/>
                    <a:pt x="46" y="50"/>
                  </a:cubicBezTo>
                  <a:cubicBezTo>
                    <a:pt x="42" y="48"/>
                    <a:pt x="40" y="57"/>
                    <a:pt x="31" y="56"/>
                  </a:cubicBezTo>
                  <a:cubicBezTo>
                    <a:pt x="25" y="56"/>
                    <a:pt x="26" y="61"/>
                    <a:pt x="23" y="61"/>
                  </a:cubicBezTo>
                  <a:cubicBezTo>
                    <a:pt x="20" y="61"/>
                    <a:pt x="23" y="64"/>
                    <a:pt x="19" y="62"/>
                  </a:cubicBezTo>
                  <a:cubicBezTo>
                    <a:pt x="16" y="62"/>
                    <a:pt x="17" y="64"/>
                    <a:pt x="16" y="64"/>
                  </a:cubicBezTo>
                  <a:cubicBezTo>
                    <a:pt x="14" y="64"/>
                    <a:pt x="14" y="65"/>
                    <a:pt x="13" y="64"/>
                  </a:cubicBezTo>
                  <a:cubicBezTo>
                    <a:pt x="10" y="62"/>
                    <a:pt x="10" y="65"/>
                    <a:pt x="8" y="62"/>
                  </a:cubicBezTo>
                  <a:cubicBezTo>
                    <a:pt x="8" y="57"/>
                    <a:pt x="7" y="59"/>
                    <a:pt x="7" y="56"/>
                  </a:cubicBezTo>
                  <a:cubicBezTo>
                    <a:pt x="8" y="53"/>
                    <a:pt x="5" y="51"/>
                    <a:pt x="5" y="47"/>
                  </a:cubicBezTo>
                  <a:cubicBezTo>
                    <a:pt x="5" y="43"/>
                    <a:pt x="4" y="43"/>
                    <a:pt x="4" y="40"/>
                  </a:cubicBezTo>
                  <a:cubicBezTo>
                    <a:pt x="4" y="39"/>
                    <a:pt x="0" y="39"/>
                    <a:pt x="2" y="37"/>
                  </a:cubicBezTo>
                  <a:cubicBezTo>
                    <a:pt x="5" y="36"/>
                    <a:pt x="2" y="36"/>
                    <a:pt x="2" y="33"/>
                  </a:cubicBezTo>
                  <a:cubicBezTo>
                    <a:pt x="4" y="31"/>
                    <a:pt x="4" y="30"/>
                    <a:pt x="4" y="26"/>
                  </a:cubicBezTo>
                  <a:cubicBezTo>
                    <a:pt x="5" y="25"/>
                    <a:pt x="7" y="23"/>
                    <a:pt x="7" y="23"/>
                  </a:cubicBezTo>
                  <a:cubicBezTo>
                    <a:pt x="7" y="22"/>
                    <a:pt x="7" y="22"/>
                    <a:pt x="7" y="22"/>
                  </a:cubicBezTo>
                  <a:cubicBezTo>
                    <a:pt x="7" y="20"/>
                    <a:pt x="7" y="19"/>
                    <a:pt x="7" y="17"/>
                  </a:cubicBezTo>
                  <a:cubicBezTo>
                    <a:pt x="8" y="17"/>
                    <a:pt x="7" y="17"/>
                    <a:pt x="7" y="17"/>
                  </a:cubicBezTo>
                  <a:cubicBezTo>
                    <a:pt x="8" y="16"/>
                    <a:pt x="8" y="16"/>
                    <a:pt x="8" y="16"/>
                  </a:cubicBezTo>
                  <a:cubicBezTo>
                    <a:pt x="10" y="16"/>
                    <a:pt x="11" y="17"/>
                    <a:pt x="11" y="17"/>
                  </a:cubicBezTo>
                  <a:cubicBezTo>
                    <a:pt x="13" y="17"/>
                    <a:pt x="13" y="17"/>
                    <a:pt x="13" y="17"/>
                  </a:cubicBezTo>
                  <a:cubicBezTo>
                    <a:pt x="13" y="17"/>
                    <a:pt x="13" y="17"/>
                    <a:pt x="13" y="17"/>
                  </a:cubicBezTo>
                  <a:cubicBezTo>
                    <a:pt x="13" y="17"/>
                    <a:pt x="13" y="17"/>
                    <a:pt x="13" y="17"/>
                  </a:cubicBezTo>
                  <a:cubicBezTo>
                    <a:pt x="14" y="17"/>
                    <a:pt x="14" y="17"/>
                    <a:pt x="14" y="17"/>
                  </a:cubicBezTo>
                  <a:cubicBezTo>
                    <a:pt x="16" y="16"/>
                    <a:pt x="31" y="23"/>
                    <a:pt x="31" y="23"/>
                  </a:cubicBezTo>
                  <a:cubicBezTo>
                    <a:pt x="31" y="23"/>
                    <a:pt x="31" y="25"/>
                    <a:pt x="31" y="26"/>
                  </a:cubicBezTo>
                  <a:cubicBezTo>
                    <a:pt x="31" y="28"/>
                    <a:pt x="31" y="31"/>
                    <a:pt x="31" y="34"/>
                  </a:cubicBezTo>
                  <a:cubicBezTo>
                    <a:pt x="36" y="28"/>
                    <a:pt x="42" y="22"/>
                    <a:pt x="46" y="16"/>
                  </a:cubicBezTo>
                  <a:cubicBezTo>
                    <a:pt x="46" y="14"/>
                    <a:pt x="49" y="9"/>
                    <a:pt x="51" y="8"/>
                  </a:cubicBezTo>
                  <a:cubicBezTo>
                    <a:pt x="54" y="6"/>
                    <a:pt x="61" y="5"/>
                    <a:pt x="65" y="5"/>
                  </a:cubicBezTo>
                  <a:cubicBezTo>
                    <a:pt x="69" y="3"/>
                    <a:pt x="72" y="2"/>
                    <a:pt x="77"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7" name="Freeform 82">
              <a:extLst>
                <a:ext uri="{FF2B5EF4-FFF2-40B4-BE49-F238E27FC236}">
                  <a16:creationId xmlns:a16="http://schemas.microsoft.com/office/drawing/2014/main" id="{9ED7DF72-6CB1-8CE4-C554-E09573644AD7}"/>
                </a:ext>
              </a:extLst>
            </p:cNvPr>
            <p:cNvSpPr>
              <a:spLocks/>
            </p:cNvSpPr>
            <p:nvPr/>
          </p:nvSpPr>
          <p:spPr bwMode="auto">
            <a:xfrm>
              <a:off x="5169799" y="4096328"/>
              <a:ext cx="404908" cy="437036"/>
            </a:xfrm>
            <a:custGeom>
              <a:avLst/>
              <a:gdLst/>
              <a:ahLst/>
              <a:cxnLst>
                <a:cxn ang="0">
                  <a:pos x="119" y="140"/>
                </a:cxn>
                <a:cxn ang="0">
                  <a:pos x="119" y="135"/>
                </a:cxn>
                <a:cxn ang="0">
                  <a:pos x="129" y="135"/>
                </a:cxn>
                <a:cxn ang="0">
                  <a:pos x="129" y="115"/>
                </a:cxn>
                <a:cxn ang="0">
                  <a:pos x="129" y="39"/>
                </a:cxn>
                <a:cxn ang="0">
                  <a:pos x="127" y="28"/>
                </a:cxn>
                <a:cxn ang="0">
                  <a:pos x="129" y="18"/>
                </a:cxn>
                <a:cxn ang="0">
                  <a:pos x="129" y="16"/>
                </a:cxn>
                <a:cxn ang="0">
                  <a:pos x="124" y="11"/>
                </a:cxn>
                <a:cxn ang="0">
                  <a:pos x="116" y="10"/>
                </a:cxn>
                <a:cxn ang="0">
                  <a:pos x="109" y="4"/>
                </a:cxn>
                <a:cxn ang="0">
                  <a:pos x="100" y="4"/>
                </a:cxn>
                <a:cxn ang="0">
                  <a:pos x="89" y="10"/>
                </a:cxn>
                <a:cxn ang="0">
                  <a:pos x="87" y="25"/>
                </a:cxn>
                <a:cxn ang="0">
                  <a:pos x="77" y="27"/>
                </a:cxn>
                <a:cxn ang="0">
                  <a:pos x="61" y="21"/>
                </a:cxn>
                <a:cxn ang="0">
                  <a:pos x="52" y="13"/>
                </a:cxn>
                <a:cxn ang="0">
                  <a:pos x="43" y="5"/>
                </a:cxn>
                <a:cxn ang="0">
                  <a:pos x="31" y="4"/>
                </a:cxn>
                <a:cxn ang="0">
                  <a:pos x="22" y="0"/>
                </a:cxn>
                <a:cxn ang="0">
                  <a:pos x="20" y="8"/>
                </a:cxn>
                <a:cxn ang="0">
                  <a:pos x="11" y="14"/>
                </a:cxn>
                <a:cxn ang="0">
                  <a:pos x="5" y="30"/>
                </a:cxn>
                <a:cxn ang="0">
                  <a:pos x="8" y="53"/>
                </a:cxn>
                <a:cxn ang="0">
                  <a:pos x="8" y="64"/>
                </a:cxn>
                <a:cxn ang="0">
                  <a:pos x="6" y="76"/>
                </a:cxn>
                <a:cxn ang="0">
                  <a:pos x="9" y="87"/>
                </a:cxn>
                <a:cxn ang="0">
                  <a:pos x="19" y="90"/>
                </a:cxn>
                <a:cxn ang="0">
                  <a:pos x="25" y="100"/>
                </a:cxn>
                <a:cxn ang="0">
                  <a:pos x="40" y="106"/>
                </a:cxn>
                <a:cxn ang="0">
                  <a:pos x="48" y="104"/>
                </a:cxn>
                <a:cxn ang="0">
                  <a:pos x="57" y="100"/>
                </a:cxn>
                <a:cxn ang="0">
                  <a:pos x="119" y="140"/>
                </a:cxn>
              </a:cxnLst>
              <a:rect l="0" t="0" r="r" b="b"/>
              <a:pathLst>
                <a:path w="130" h="140">
                  <a:moveTo>
                    <a:pt x="119" y="140"/>
                  </a:moveTo>
                  <a:cubicBezTo>
                    <a:pt x="119" y="135"/>
                    <a:pt x="119" y="135"/>
                    <a:pt x="119" y="135"/>
                  </a:cubicBezTo>
                  <a:cubicBezTo>
                    <a:pt x="129" y="135"/>
                    <a:pt x="129" y="135"/>
                    <a:pt x="129" y="135"/>
                  </a:cubicBezTo>
                  <a:cubicBezTo>
                    <a:pt x="129" y="115"/>
                    <a:pt x="129" y="115"/>
                    <a:pt x="129" y="115"/>
                  </a:cubicBezTo>
                  <a:cubicBezTo>
                    <a:pt x="129" y="39"/>
                    <a:pt x="129" y="39"/>
                    <a:pt x="129" y="39"/>
                  </a:cubicBezTo>
                  <a:cubicBezTo>
                    <a:pt x="129" y="36"/>
                    <a:pt x="124" y="35"/>
                    <a:pt x="127" y="28"/>
                  </a:cubicBezTo>
                  <a:cubicBezTo>
                    <a:pt x="130" y="24"/>
                    <a:pt x="125" y="21"/>
                    <a:pt x="129" y="18"/>
                  </a:cubicBezTo>
                  <a:cubicBezTo>
                    <a:pt x="129" y="16"/>
                    <a:pt x="129" y="16"/>
                    <a:pt x="129" y="16"/>
                  </a:cubicBezTo>
                  <a:cubicBezTo>
                    <a:pt x="129" y="14"/>
                    <a:pt x="129" y="11"/>
                    <a:pt x="124" y="11"/>
                  </a:cubicBezTo>
                  <a:cubicBezTo>
                    <a:pt x="119" y="11"/>
                    <a:pt x="121" y="11"/>
                    <a:pt x="116" y="10"/>
                  </a:cubicBezTo>
                  <a:cubicBezTo>
                    <a:pt x="112" y="10"/>
                    <a:pt x="116" y="7"/>
                    <a:pt x="109" y="4"/>
                  </a:cubicBezTo>
                  <a:cubicBezTo>
                    <a:pt x="103" y="0"/>
                    <a:pt x="101" y="2"/>
                    <a:pt x="100" y="4"/>
                  </a:cubicBezTo>
                  <a:cubicBezTo>
                    <a:pt x="98" y="5"/>
                    <a:pt x="96" y="2"/>
                    <a:pt x="89" y="10"/>
                  </a:cubicBezTo>
                  <a:cubicBezTo>
                    <a:pt x="86" y="14"/>
                    <a:pt x="92" y="21"/>
                    <a:pt x="87" y="25"/>
                  </a:cubicBezTo>
                  <a:cubicBezTo>
                    <a:pt x="83" y="32"/>
                    <a:pt x="80" y="32"/>
                    <a:pt x="77" y="27"/>
                  </a:cubicBezTo>
                  <a:cubicBezTo>
                    <a:pt x="74" y="24"/>
                    <a:pt x="67" y="21"/>
                    <a:pt x="61" y="21"/>
                  </a:cubicBezTo>
                  <a:cubicBezTo>
                    <a:pt x="57" y="19"/>
                    <a:pt x="54" y="19"/>
                    <a:pt x="52" y="13"/>
                  </a:cubicBezTo>
                  <a:cubicBezTo>
                    <a:pt x="51" y="5"/>
                    <a:pt x="46" y="8"/>
                    <a:pt x="43" y="5"/>
                  </a:cubicBezTo>
                  <a:cubicBezTo>
                    <a:pt x="41" y="4"/>
                    <a:pt x="35" y="2"/>
                    <a:pt x="31" y="4"/>
                  </a:cubicBezTo>
                  <a:cubicBezTo>
                    <a:pt x="28" y="4"/>
                    <a:pt x="23" y="0"/>
                    <a:pt x="22" y="0"/>
                  </a:cubicBezTo>
                  <a:cubicBezTo>
                    <a:pt x="19" y="5"/>
                    <a:pt x="23" y="7"/>
                    <a:pt x="20" y="8"/>
                  </a:cubicBezTo>
                  <a:cubicBezTo>
                    <a:pt x="17" y="10"/>
                    <a:pt x="15" y="11"/>
                    <a:pt x="11" y="14"/>
                  </a:cubicBezTo>
                  <a:cubicBezTo>
                    <a:pt x="6" y="19"/>
                    <a:pt x="15" y="24"/>
                    <a:pt x="5" y="30"/>
                  </a:cubicBezTo>
                  <a:cubicBezTo>
                    <a:pt x="9" y="44"/>
                    <a:pt x="6" y="47"/>
                    <a:pt x="8" y="53"/>
                  </a:cubicBezTo>
                  <a:cubicBezTo>
                    <a:pt x="9" y="58"/>
                    <a:pt x="6" y="59"/>
                    <a:pt x="8" y="64"/>
                  </a:cubicBezTo>
                  <a:cubicBezTo>
                    <a:pt x="9" y="72"/>
                    <a:pt x="0" y="69"/>
                    <a:pt x="6" y="76"/>
                  </a:cubicBezTo>
                  <a:cubicBezTo>
                    <a:pt x="11" y="84"/>
                    <a:pt x="8" y="83"/>
                    <a:pt x="9" y="87"/>
                  </a:cubicBezTo>
                  <a:cubicBezTo>
                    <a:pt x="12" y="92"/>
                    <a:pt x="12" y="87"/>
                    <a:pt x="19" y="90"/>
                  </a:cubicBezTo>
                  <a:cubicBezTo>
                    <a:pt x="23" y="94"/>
                    <a:pt x="22" y="94"/>
                    <a:pt x="25" y="100"/>
                  </a:cubicBezTo>
                  <a:cubicBezTo>
                    <a:pt x="28" y="103"/>
                    <a:pt x="37" y="101"/>
                    <a:pt x="40" y="106"/>
                  </a:cubicBezTo>
                  <a:cubicBezTo>
                    <a:pt x="43" y="111"/>
                    <a:pt x="41" y="109"/>
                    <a:pt x="48" y="104"/>
                  </a:cubicBezTo>
                  <a:cubicBezTo>
                    <a:pt x="51" y="103"/>
                    <a:pt x="55" y="100"/>
                    <a:pt x="57" y="100"/>
                  </a:cubicBezTo>
                  <a:cubicBezTo>
                    <a:pt x="78" y="112"/>
                    <a:pt x="119" y="140"/>
                    <a:pt x="119" y="14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8" name="Freeform 84">
              <a:extLst>
                <a:ext uri="{FF2B5EF4-FFF2-40B4-BE49-F238E27FC236}">
                  <a16:creationId xmlns:a16="http://schemas.microsoft.com/office/drawing/2014/main" id="{2E1AAFC3-1CC2-E051-1B95-3D6E127CE530}"/>
                </a:ext>
              </a:extLst>
            </p:cNvPr>
            <p:cNvSpPr>
              <a:spLocks/>
            </p:cNvSpPr>
            <p:nvPr/>
          </p:nvSpPr>
          <p:spPr bwMode="auto">
            <a:xfrm>
              <a:off x="5746633" y="4012777"/>
              <a:ext cx="59451" cy="36955"/>
            </a:xfrm>
            <a:custGeom>
              <a:avLst/>
              <a:gdLst/>
              <a:ahLst/>
              <a:cxnLst>
                <a:cxn ang="0">
                  <a:pos x="2" y="9"/>
                </a:cxn>
                <a:cxn ang="0">
                  <a:pos x="0" y="6"/>
                </a:cxn>
                <a:cxn ang="0">
                  <a:pos x="5" y="6"/>
                </a:cxn>
                <a:cxn ang="0">
                  <a:pos x="8" y="3"/>
                </a:cxn>
                <a:cxn ang="0">
                  <a:pos x="17" y="0"/>
                </a:cxn>
                <a:cxn ang="0">
                  <a:pos x="17" y="1"/>
                </a:cxn>
                <a:cxn ang="0">
                  <a:pos x="14" y="6"/>
                </a:cxn>
                <a:cxn ang="0">
                  <a:pos x="11" y="7"/>
                </a:cxn>
                <a:cxn ang="0">
                  <a:pos x="6" y="10"/>
                </a:cxn>
                <a:cxn ang="0">
                  <a:pos x="5" y="10"/>
                </a:cxn>
                <a:cxn ang="0">
                  <a:pos x="2" y="9"/>
                </a:cxn>
              </a:cxnLst>
              <a:rect l="0" t="0" r="r" b="b"/>
              <a:pathLst>
                <a:path w="19" h="12">
                  <a:moveTo>
                    <a:pt x="2" y="9"/>
                  </a:moveTo>
                  <a:cubicBezTo>
                    <a:pt x="0" y="6"/>
                    <a:pt x="0" y="6"/>
                    <a:pt x="0" y="6"/>
                  </a:cubicBezTo>
                  <a:cubicBezTo>
                    <a:pt x="2" y="7"/>
                    <a:pt x="2" y="4"/>
                    <a:pt x="5" y="6"/>
                  </a:cubicBezTo>
                  <a:cubicBezTo>
                    <a:pt x="6" y="6"/>
                    <a:pt x="3" y="3"/>
                    <a:pt x="8" y="3"/>
                  </a:cubicBezTo>
                  <a:cubicBezTo>
                    <a:pt x="12" y="4"/>
                    <a:pt x="15" y="1"/>
                    <a:pt x="17" y="0"/>
                  </a:cubicBezTo>
                  <a:cubicBezTo>
                    <a:pt x="19" y="0"/>
                    <a:pt x="19" y="0"/>
                    <a:pt x="17" y="1"/>
                  </a:cubicBezTo>
                  <a:cubicBezTo>
                    <a:pt x="14" y="4"/>
                    <a:pt x="12" y="4"/>
                    <a:pt x="14" y="6"/>
                  </a:cubicBezTo>
                  <a:cubicBezTo>
                    <a:pt x="15" y="7"/>
                    <a:pt x="12" y="6"/>
                    <a:pt x="11" y="7"/>
                  </a:cubicBezTo>
                  <a:cubicBezTo>
                    <a:pt x="9" y="10"/>
                    <a:pt x="6" y="10"/>
                    <a:pt x="6" y="10"/>
                  </a:cubicBezTo>
                  <a:cubicBezTo>
                    <a:pt x="6" y="12"/>
                    <a:pt x="6" y="10"/>
                    <a:pt x="5" y="10"/>
                  </a:cubicBezTo>
                  <a:cubicBezTo>
                    <a:pt x="3" y="10"/>
                    <a:pt x="2" y="10"/>
                    <a:pt x="2" y="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39" name="Freeform 85">
              <a:extLst>
                <a:ext uri="{FF2B5EF4-FFF2-40B4-BE49-F238E27FC236}">
                  <a16:creationId xmlns:a16="http://schemas.microsoft.com/office/drawing/2014/main" id="{9EB5A629-BF36-B928-514C-67A2689A45A2}"/>
                </a:ext>
              </a:extLst>
            </p:cNvPr>
            <p:cNvSpPr>
              <a:spLocks/>
            </p:cNvSpPr>
            <p:nvPr/>
          </p:nvSpPr>
          <p:spPr bwMode="auto">
            <a:xfrm>
              <a:off x="5301555" y="3996710"/>
              <a:ext cx="8034" cy="9640"/>
            </a:xfrm>
            <a:custGeom>
              <a:avLst/>
              <a:gdLst/>
              <a:ahLst/>
              <a:cxnLst>
                <a:cxn ang="0">
                  <a:pos x="1" y="2"/>
                </a:cxn>
                <a:cxn ang="0">
                  <a:pos x="3" y="3"/>
                </a:cxn>
                <a:cxn ang="0">
                  <a:pos x="1" y="2"/>
                </a:cxn>
              </a:cxnLst>
              <a:rect l="0" t="0" r="r" b="b"/>
              <a:pathLst>
                <a:path w="3" h="3">
                  <a:moveTo>
                    <a:pt x="1" y="2"/>
                  </a:moveTo>
                  <a:cubicBezTo>
                    <a:pt x="1" y="0"/>
                    <a:pt x="3" y="3"/>
                    <a:pt x="3" y="3"/>
                  </a:cubicBezTo>
                  <a:cubicBezTo>
                    <a:pt x="1" y="3"/>
                    <a:pt x="0" y="2"/>
                    <a:pt x="1"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0" name="Freeform 86">
              <a:extLst>
                <a:ext uri="{FF2B5EF4-FFF2-40B4-BE49-F238E27FC236}">
                  <a16:creationId xmlns:a16="http://schemas.microsoft.com/office/drawing/2014/main" id="{B8A5AFE2-961B-AFA1-2C5F-A47E136E895B}"/>
                </a:ext>
              </a:extLst>
            </p:cNvPr>
            <p:cNvSpPr>
              <a:spLocks/>
            </p:cNvSpPr>
            <p:nvPr/>
          </p:nvSpPr>
          <p:spPr bwMode="auto">
            <a:xfrm>
              <a:off x="4737574" y="3956540"/>
              <a:ext cx="510957" cy="599318"/>
            </a:xfrm>
            <a:custGeom>
              <a:avLst/>
              <a:gdLst/>
              <a:ahLst/>
              <a:cxnLst>
                <a:cxn ang="0">
                  <a:pos x="0" y="102"/>
                </a:cxn>
                <a:cxn ang="0">
                  <a:pos x="0" y="106"/>
                </a:cxn>
                <a:cxn ang="0">
                  <a:pos x="32" y="129"/>
                </a:cxn>
                <a:cxn ang="0">
                  <a:pos x="77" y="168"/>
                </a:cxn>
                <a:cxn ang="0">
                  <a:pos x="80" y="173"/>
                </a:cxn>
                <a:cxn ang="0">
                  <a:pos x="85" y="178"/>
                </a:cxn>
                <a:cxn ang="0">
                  <a:pos x="91" y="181"/>
                </a:cxn>
                <a:cxn ang="0">
                  <a:pos x="94" y="188"/>
                </a:cxn>
                <a:cxn ang="0">
                  <a:pos x="102" y="188"/>
                </a:cxn>
                <a:cxn ang="0">
                  <a:pos x="129" y="171"/>
                </a:cxn>
                <a:cxn ang="0">
                  <a:pos x="164" y="145"/>
                </a:cxn>
                <a:cxn ang="0">
                  <a:pos x="158" y="136"/>
                </a:cxn>
                <a:cxn ang="0">
                  <a:pos x="148" y="133"/>
                </a:cxn>
                <a:cxn ang="0">
                  <a:pos x="145" y="122"/>
                </a:cxn>
                <a:cxn ang="0">
                  <a:pos x="147" y="109"/>
                </a:cxn>
                <a:cxn ang="0">
                  <a:pos x="147" y="98"/>
                </a:cxn>
                <a:cxn ang="0">
                  <a:pos x="144" y="75"/>
                </a:cxn>
                <a:cxn ang="0">
                  <a:pos x="133" y="49"/>
                </a:cxn>
                <a:cxn ang="0">
                  <a:pos x="127" y="36"/>
                </a:cxn>
                <a:cxn ang="0">
                  <a:pos x="133" y="28"/>
                </a:cxn>
                <a:cxn ang="0">
                  <a:pos x="135" y="18"/>
                </a:cxn>
                <a:cxn ang="0">
                  <a:pos x="133" y="10"/>
                </a:cxn>
                <a:cxn ang="0">
                  <a:pos x="136" y="4"/>
                </a:cxn>
                <a:cxn ang="0">
                  <a:pos x="132" y="5"/>
                </a:cxn>
                <a:cxn ang="0">
                  <a:pos x="127" y="2"/>
                </a:cxn>
                <a:cxn ang="0">
                  <a:pos x="123" y="4"/>
                </a:cxn>
                <a:cxn ang="0">
                  <a:pos x="115" y="5"/>
                </a:cxn>
                <a:cxn ang="0">
                  <a:pos x="109" y="7"/>
                </a:cxn>
                <a:cxn ang="0">
                  <a:pos x="98" y="5"/>
                </a:cxn>
                <a:cxn ang="0">
                  <a:pos x="91" y="7"/>
                </a:cxn>
                <a:cxn ang="0">
                  <a:pos x="83" y="8"/>
                </a:cxn>
                <a:cxn ang="0">
                  <a:pos x="70" y="14"/>
                </a:cxn>
                <a:cxn ang="0">
                  <a:pos x="65" y="16"/>
                </a:cxn>
                <a:cxn ang="0">
                  <a:pos x="59" y="19"/>
                </a:cxn>
                <a:cxn ang="0">
                  <a:pos x="51" y="24"/>
                </a:cxn>
                <a:cxn ang="0">
                  <a:pos x="59" y="50"/>
                </a:cxn>
                <a:cxn ang="0">
                  <a:pos x="59" y="55"/>
                </a:cxn>
                <a:cxn ang="0">
                  <a:pos x="45" y="58"/>
                </a:cxn>
                <a:cxn ang="0">
                  <a:pos x="38" y="63"/>
                </a:cxn>
                <a:cxn ang="0">
                  <a:pos x="36" y="70"/>
                </a:cxn>
                <a:cxn ang="0">
                  <a:pos x="27" y="77"/>
                </a:cxn>
                <a:cxn ang="0">
                  <a:pos x="7" y="86"/>
                </a:cxn>
                <a:cxn ang="0">
                  <a:pos x="0" y="91"/>
                </a:cxn>
                <a:cxn ang="0">
                  <a:pos x="0" y="102"/>
                </a:cxn>
              </a:cxnLst>
              <a:rect l="0" t="0" r="r" b="b"/>
              <a:pathLst>
                <a:path w="164" h="192">
                  <a:moveTo>
                    <a:pt x="0" y="102"/>
                  </a:moveTo>
                  <a:cubicBezTo>
                    <a:pt x="0" y="106"/>
                    <a:pt x="0" y="106"/>
                    <a:pt x="0" y="106"/>
                  </a:cubicBezTo>
                  <a:cubicBezTo>
                    <a:pt x="32" y="129"/>
                    <a:pt x="32" y="129"/>
                    <a:pt x="32" y="129"/>
                  </a:cubicBezTo>
                  <a:cubicBezTo>
                    <a:pt x="32" y="129"/>
                    <a:pt x="76" y="167"/>
                    <a:pt x="77" y="168"/>
                  </a:cubicBezTo>
                  <a:cubicBezTo>
                    <a:pt x="80" y="171"/>
                    <a:pt x="77" y="171"/>
                    <a:pt x="80" y="173"/>
                  </a:cubicBezTo>
                  <a:cubicBezTo>
                    <a:pt x="83" y="175"/>
                    <a:pt x="82" y="179"/>
                    <a:pt x="85" y="178"/>
                  </a:cubicBezTo>
                  <a:cubicBezTo>
                    <a:pt x="89" y="178"/>
                    <a:pt x="86" y="181"/>
                    <a:pt x="91" y="181"/>
                  </a:cubicBezTo>
                  <a:cubicBezTo>
                    <a:pt x="95" y="181"/>
                    <a:pt x="95" y="185"/>
                    <a:pt x="94" y="188"/>
                  </a:cubicBezTo>
                  <a:cubicBezTo>
                    <a:pt x="92" y="190"/>
                    <a:pt x="94" y="192"/>
                    <a:pt x="102" y="188"/>
                  </a:cubicBezTo>
                  <a:cubicBezTo>
                    <a:pt x="123" y="188"/>
                    <a:pt x="120" y="178"/>
                    <a:pt x="129" y="171"/>
                  </a:cubicBezTo>
                  <a:cubicBezTo>
                    <a:pt x="138" y="164"/>
                    <a:pt x="159" y="148"/>
                    <a:pt x="164" y="145"/>
                  </a:cubicBezTo>
                  <a:cubicBezTo>
                    <a:pt x="161" y="139"/>
                    <a:pt x="162" y="139"/>
                    <a:pt x="158" y="136"/>
                  </a:cubicBezTo>
                  <a:cubicBezTo>
                    <a:pt x="152" y="133"/>
                    <a:pt x="152" y="137"/>
                    <a:pt x="148" y="133"/>
                  </a:cubicBezTo>
                  <a:cubicBezTo>
                    <a:pt x="147" y="128"/>
                    <a:pt x="150" y="129"/>
                    <a:pt x="145" y="122"/>
                  </a:cubicBezTo>
                  <a:cubicBezTo>
                    <a:pt x="139" y="114"/>
                    <a:pt x="148" y="117"/>
                    <a:pt x="147" y="109"/>
                  </a:cubicBezTo>
                  <a:cubicBezTo>
                    <a:pt x="145" y="105"/>
                    <a:pt x="148" y="103"/>
                    <a:pt x="147" y="98"/>
                  </a:cubicBezTo>
                  <a:cubicBezTo>
                    <a:pt x="145" y="92"/>
                    <a:pt x="148" y="89"/>
                    <a:pt x="144" y="75"/>
                  </a:cubicBezTo>
                  <a:cubicBezTo>
                    <a:pt x="141" y="47"/>
                    <a:pt x="136" y="58"/>
                    <a:pt x="133" y="49"/>
                  </a:cubicBezTo>
                  <a:cubicBezTo>
                    <a:pt x="133" y="46"/>
                    <a:pt x="127" y="39"/>
                    <a:pt x="127" y="36"/>
                  </a:cubicBezTo>
                  <a:cubicBezTo>
                    <a:pt x="129" y="33"/>
                    <a:pt x="133" y="30"/>
                    <a:pt x="133" y="28"/>
                  </a:cubicBezTo>
                  <a:cubicBezTo>
                    <a:pt x="133" y="22"/>
                    <a:pt x="136" y="25"/>
                    <a:pt x="135" y="18"/>
                  </a:cubicBezTo>
                  <a:cubicBezTo>
                    <a:pt x="133" y="13"/>
                    <a:pt x="135" y="10"/>
                    <a:pt x="133" y="10"/>
                  </a:cubicBezTo>
                  <a:cubicBezTo>
                    <a:pt x="132" y="8"/>
                    <a:pt x="136" y="7"/>
                    <a:pt x="136" y="4"/>
                  </a:cubicBezTo>
                  <a:cubicBezTo>
                    <a:pt x="135" y="4"/>
                    <a:pt x="133" y="4"/>
                    <a:pt x="132" y="5"/>
                  </a:cubicBezTo>
                  <a:cubicBezTo>
                    <a:pt x="130" y="7"/>
                    <a:pt x="130" y="4"/>
                    <a:pt x="127" y="2"/>
                  </a:cubicBezTo>
                  <a:cubicBezTo>
                    <a:pt x="124" y="0"/>
                    <a:pt x="126" y="5"/>
                    <a:pt x="123" y="4"/>
                  </a:cubicBezTo>
                  <a:cubicBezTo>
                    <a:pt x="118" y="2"/>
                    <a:pt x="120" y="4"/>
                    <a:pt x="115" y="5"/>
                  </a:cubicBezTo>
                  <a:cubicBezTo>
                    <a:pt x="111" y="5"/>
                    <a:pt x="112" y="8"/>
                    <a:pt x="109" y="7"/>
                  </a:cubicBezTo>
                  <a:cubicBezTo>
                    <a:pt x="108" y="4"/>
                    <a:pt x="102" y="4"/>
                    <a:pt x="98" y="5"/>
                  </a:cubicBezTo>
                  <a:cubicBezTo>
                    <a:pt x="94" y="7"/>
                    <a:pt x="92" y="4"/>
                    <a:pt x="91" y="7"/>
                  </a:cubicBezTo>
                  <a:cubicBezTo>
                    <a:pt x="89" y="8"/>
                    <a:pt x="88" y="8"/>
                    <a:pt x="83" y="8"/>
                  </a:cubicBezTo>
                  <a:cubicBezTo>
                    <a:pt x="77" y="8"/>
                    <a:pt x="70" y="11"/>
                    <a:pt x="70" y="14"/>
                  </a:cubicBezTo>
                  <a:cubicBezTo>
                    <a:pt x="68" y="19"/>
                    <a:pt x="67" y="14"/>
                    <a:pt x="65" y="16"/>
                  </a:cubicBezTo>
                  <a:cubicBezTo>
                    <a:pt x="62" y="19"/>
                    <a:pt x="62" y="14"/>
                    <a:pt x="59" y="19"/>
                  </a:cubicBezTo>
                  <a:cubicBezTo>
                    <a:pt x="58" y="21"/>
                    <a:pt x="54" y="25"/>
                    <a:pt x="51" y="24"/>
                  </a:cubicBezTo>
                  <a:cubicBezTo>
                    <a:pt x="58" y="27"/>
                    <a:pt x="53" y="47"/>
                    <a:pt x="59" y="50"/>
                  </a:cubicBezTo>
                  <a:cubicBezTo>
                    <a:pt x="62" y="52"/>
                    <a:pt x="59" y="52"/>
                    <a:pt x="59" y="55"/>
                  </a:cubicBezTo>
                  <a:cubicBezTo>
                    <a:pt x="59" y="58"/>
                    <a:pt x="48" y="53"/>
                    <a:pt x="45" y="58"/>
                  </a:cubicBezTo>
                  <a:cubicBezTo>
                    <a:pt x="42" y="61"/>
                    <a:pt x="36" y="58"/>
                    <a:pt x="38" y="63"/>
                  </a:cubicBezTo>
                  <a:cubicBezTo>
                    <a:pt x="41" y="67"/>
                    <a:pt x="42" y="67"/>
                    <a:pt x="36" y="70"/>
                  </a:cubicBezTo>
                  <a:cubicBezTo>
                    <a:pt x="30" y="72"/>
                    <a:pt x="30" y="72"/>
                    <a:pt x="27" y="77"/>
                  </a:cubicBezTo>
                  <a:cubicBezTo>
                    <a:pt x="27" y="78"/>
                    <a:pt x="9" y="83"/>
                    <a:pt x="7" y="86"/>
                  </a:cubicBezTo>
                  <a:cubicBezTo>
                    <a:pt x="0" y="91"/>
                    <a:pt x="0" y="91"/>
                    <a:pt x="0" y="91"/>
                  </a:cubicBezTo>
                  <a:cubicBezTo>
                    <a:pt x="0" y="102"/>
                    <a:pt x="0" y="102"/>
                    <a:pt x="0" y="102"/>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41" name="Freeform 87">
              <a:extLst>
                <a:ext uri="{FF2B5EF4-FFF2-40B4-BE49-F238E27FC236}">
                  <a16:creationId xmlns:a16="http://schemas.microsoft.com/office/drawing/2014/main" id="{D0BA1F58-14DA-54F2-73EB-9EDB13614B1D}"/>
                </a:ext>
              </a:extLst>
            </p:cNvPr>
            <p:cNvSpPr>
              <a:spLocks/>
            </p:cNvSpPr>
            <p:nvPr/>
          </p:nvSpPr>
          <p:spPr bwMode="auto">
            <a:xfrm>
              <a:off x="5132843" y="3953327"/>
              <a:ext cx="109261" cy="237799"/>
            </a:xfrm>
            <a:custGeom>
              <a:avLst/>
              <a:gdLst/>
              <a:ahLst/>
              <a:cxnLst>
                <a:cxn ang="0">
                  <a:pos x="9" y="5"/>
                </a:cxn>
                <a:cxn ang="0">
                  <a:pos x="6" y="11"/>
                </a:cxn>
                <a:cxn ang="0">
                  <a:pos x="8" y="19"/>
                </a:cxn>
                <a:cxn ang="0">
                  <a:pos x="6" y="30"/>
                </a:cxn>
                <a:cxn ang="0">
                  <a:pos x="0" y="37"/>
                </a:cxn>
                <a:cxn ang="0">
                  <a:pos x="6" y="50"/>
                </a:cxn>
                <a:cxn ang="0">
                  <a:pos x="17" y="76"/>
                </a:cxn>
                <a:cxn ang="0">
                  <a:pos x="23" y="61"/>
                </a:cxn>
                <a:cxn ang="0">
                  <a:pos x="32" y="54"/>
                </a:cxn>
                <a:cxn ang="0">
                  <a:pos x="34" y="47"/>
                </a:cxn>
                <a:cxn ang="0">
                  <a:pos x="29" y="42"/>
                </a:cxn>
                <a:cxn ang="0">
                  <a:pos x="28" y="40"/>
                </a:cxn>
                <a:cxn ang="0">
                  <a:pos x="21" y="36"/>
                </a:cxn>
                <a:cxn ang="0">
                  <a:pos x="29" y="23"/>
                </a:cxn>
                <a:cxn ang="0">
                  <a:pos x="26" y="17"/>
                </a:cxn>
                <a:cxn ang="0">
                  <a:pos x="25" y="11"/>
                </a:cxn>
                <a:cxn ang="0">
                  <a:pos x="29" y="5"/>
                </a:cxn>
                <a:cxn ang="0">
                  <a:pos x="23" y="8"/>
                </a:cxn>
                <a:cxn ang="0">
                  <a:pos x="20" y="2"/>
                </a:cxn>
                <a:cxn ang="0">
                  <a:pos x="11" y="5"/>
                </a:cxn>
                <a:cxn ang="0">
                  <a:pos x="9" y="5"/>
                </a:cxn>
              </a:cxnLst>
              <a:rect l="0" t="0" r="r" b="b"/>
              <a:pathLst>
                <a:path w="35" h="76">
                  <a:moveTo>
                    <a:pt x="9" y="5"/>
                  </a:moveTo>
                  <a:cubicBezTo>
                    <a:pt x="9" y="8"/>
                    <a:pt x="5" y="9"/>
                    <a:pt x="6" y="11"/>
                  </a:cubicBezTo>
                  <a:cubicBezTo>
                    <a:pt x="8" y="11"/>
                    <a:pt x="6" y="14"/>
                    <a:pt x="8" y="19"/>
                  </a:cubicBezTo>
                  <a:cubicBezTo>
                    <a:pt x="9" y="26"/>
                    <a:pt x="6" y="23"/>
                    <a:pt x="6" y="30"/>
                  </a:cubicBezTo>
                  <a:cubicBezTo>
                    <a:pt x="6" y="31"/>
                    <a:pt x="2" y="34"/>
                    <a:pt x="0" y="37"/>
                  </a:cubicBezTo>
                  <a:cubicBezTo>
                    <a:pt x="0" y="40"/>
                    <a:pt x="6" y="47"/>
                    <a:pt x="6" y="50"/>
                  </a:cubicBezTo>
                  <a:cubicBezTo>
                    <a:pt x="9" y="59"/>
                    <a:pt x="14" y="48"/>
                    <a:pt x="17" y="76"/>
                  </a:cubicBezTo>
                  <a:cubicBezTo>
                    <a:pt x="28" y="70"/>
                    <a:pt x="18" y="65"/>
                    <a:pt x="23" y="61"/>
                  </a:cubicBezTo>
                  <a:cubicBezTo>
                    <a:pt x="28" y="57"/>
                    <a:pt x="29" y="56"/>
                    <a:pt x="32" y="54"/>
                  </a:cubicBezTo>
                  <a:cubicBezTo>
                    <a:pt x="35" y="53"/>
                    <a:pt x="31" y="51"/>
                    <a:pt x="34" y="47"/>
                  </a:cubicBezTo>
                  <a:cubicBezTo>
                    <a:pt x="31" y="45"/>
                    <a:pt x="31" y="45"/>
                    <a:pt x="29" y="42"/>
                  </a:cubicBezTo>
                  <a:cubicBezTo>
                    <a:pt x="29" y="39"/>
                    <a:pt x="28" y="42"/>
                    <a:pt x="28" y="40"/>
                  </a:cubicBezTo>
                  <a:cubicBezTo>
                    <a:pt x="26" y="40"/>
                    <a:pt x="21" y="40"/>
                    <a:pt x="21" y="36"/>
                  </a:cubicBezTo>
                  <a:cubicBezTo>
                    <a:pt x="20" y="33"/>
                    <a:pt x="32" y="26"/>
                    <a:pt x="29" y="23"/>
                  </a:cubicBezTo>
                  <a:cubicBezTo>
                    <a:pt x="28" y="20"/>
                    <a:pt x="31" y="20"/>
                    <a:pt x="26" y="17"/>
                  </a:cubicBezTo>
                  <a:cubicBezTo>
                    <a:pt x="23" y="16"/>
                    <a:pt x="23" y="12"/>
                    <a:pt x="25" y="11"/>
                  </a:cubicBezTo>
                  <a:cubicBezTo>
                    <a:pt x="28" y="9"/>
                    <a:pt x="31" y="6"/>
                    <a:pt x="29" y="5"/>
                  </a:cubicBezTo>
                  <a:cubicBezTo>
                    <a:pt x="28" y="2"/>
                    <a:pt x="25" y="8"/>
                    <a:pt x="23" y="8"/>
                  </a:cubicBezTo>
                  <a:cubicBezTo>
                    <a:pt x="21" y="6"/>
                    <a:pt x="25" y="3"/>
                    <a:pt x="20" y="2"/>
                  </a:cubicBezTo>
                  <a:cubicBezTo>
                    <a:pt x="14" y="0"/>
                    <a:pt x="12" y="5"/>
                    <a:pt x="11" y="5"/>
                  </a:cubicBezTo>
                  <a:cubicBezTo>
                    <a:pt x="11" y="5"/>
                    <a:pt x="11" y="5"/>
                    <a:pt x="9"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2" name="Freeform 88">
              <a:extLst>
                <a:ext uri="{FF2B5EF4-FFF2-40B4-BE49-F238E27FC236}">
                  <a16:creationId xmlns:a16="http://schemas.microsoft.com/office/drawing/2014/main" id="{FA5B60D0-CEEF-CC96-4BA3-5383A974097F}"/>
                </a:ext>
              </a:extLst>
            </p:cNvPr>
            <p:cNvSpPr>
              <a:spLocks/>
            </p:cNvSpPr>
            <p:nvPr/>
          </p:nvSpPr>
          <p:spPr bwMode="auto">
            <a:xfrm>
              <a:off x="5557032" y="4141317"/>
              <a:ext cx="282793" cy="332598"/>
            </a:xfrm>
            <a:custGeom>
              <a:avLst/>
              <a:gdLst/>
              <a:ahLst/>
              <a:cxnLst>
                <a:cxn ang="0">
                  <a:pos x="82" y="24"/>
                </a:cxn>
                <a:cxn ang="0">
                  <a:pos x="77" y="41"/>
                </a:cxn>
                <a:cxn ang="0">
                  <a:pos x="70" y="36"/>
                </a:cxn>
                <a:cxn ang="0">
                  <a:pos x="67" y="27"/>
                </a:cxn>
                <a:cxn ang="0">
                  <a:pos x="64" y="19"/>
                </a:cxn>
                <a:cxn ang="0">
                  <a:pos x="64" y="27"/>
                </a:cxn>
                <a:cxn ang="0">
                  <a:pos x="71" y="44"/>
                </a:cxn>
                <a:cxn ang="0">
                  <a:pos x="74" y="52"/>
                </a:cxn>
                <a:cxn ang="0">
                  <a:pos x="83" y="74"/>
                </a:cxn>
                <a:cxn ang="0">
                  <a:pos x="88" y="82"/>
                </a:cxn>
                <a:cxn ang="0">
                  <a:pos x="88" y="91"/>
                </a:cxn>
                <a:cxn ang="0">
                  <a:pos x="82" y="96"/>
                </a:cxn>
                <a:cxn ang="0">
                  <a:pos x="76" y="102"/>
                </a:cxn>
                <a:cxn ang="0">
                  <a:pos x="68" y="102"/>
                </a:cxn>
                <a:cxn ang="0">
                  <a:pos x="54" y="102"/>
                </a:cxn>
                <a:cxn ang="0">
                  <a:pos x="54" y="100"/>
                </a:cxn>
                <a:cxn ang="0">
                  <a:pos x="53" y="102"/>
                </a:cxn>
                <a:cxn ang="0">
                  <a:pos x="4" y="102"/>
                </a:cxn>
                <a:cxn ang="0">
                  <a:pos x="4" y="25"/>
                </a:cxn>
                <a:cxn ang="0">
                  <a:pos x="3" y="14"/>
                </a:cxn>
                <a:cxn ang="0">
                  <a:pos x="4" y="3"/>
                </a:cxn>
                <a:cxn ang="0">
                  <a:pos x="16" y="3"/>
                </a:cxn>
                <a:cxn ang="0">
                  <a:pos x="24" y="6"/>
                </a:cxn>
                <a:cxn ang="0">
                  <a:pos x="30" y="8"/>
                </a:cxn>
                <a:cxn ang="0">
                  <a:pos x="39" y="9"/>
                </a:cxn>
                <a:cxn ang="0">
                  <a:pos x="45" y="5"/>
                </a:cxn>
                <a:cxn ang="0">
                  <a:pos x="50" y="2"/>
                </a:cxn>
                <a:cxn ang="0">
                  <a:pos x="56" y="3"/>
                </a:cxn>
                <a:cxn ang="0">
                  <a:pos x="59" y="3"/>
                </a:cxn>
                <a:cxn ang="0">
                  <a:pos x="61" y="5"/>
                </a:cxn>
                <a:cxn ang="0">
                  <a:pos x="57" y="3"/>
                </a:cxn>
                <a:cxn ang="0">
                  <a:pos x="57" y="5"/>
                </a:cxn>
                <a:cxn ang="0">
                  <a:pos x="59" y="6"/>
                </a:cxn>
                <a:cxn ang="0">
                  <a:pos x="61" y="6"/>
                </a:cxn>
                <a:cxn ang="0">
                  <a:pos x="62" y="6"/>
                </a:cxn>
                <a:cxn ang="0">
                  <a:pos x="68" y="6"/>
                </a:cxn>
                <a:cxn ang="0">
                  <a:pos x="76" y="5"/>
                </a:cxn>
                <a:cxn ang="0">
                  <a:pos x="77" y="6"/>
                </a:cxn>
                <a:cxn ang="0">
                  <a:pos x="82" y="24"/>
                </a:cxn>
              </a:cxnLst>
              <a:rect l="0" t="0" r="r" b="b"/>
              <a:pathLst>
                <a:path w="91" h="107">
                  <a:moveTo>
                    <a:pt x="82" y="24"/>
                  </a:moveTo>
                  <a:cubicBezTo>
                    <a:pt x="77" y="38"/>
                    <a:pt x="79" y="38"/>
                    <a:pt x="77" y="41"/>
                  </a:cubicBezTo>
                  <a:cubicBezTo>
                    <a:pt x="76" y="44"/>
                    <a:pt x="74" y="41"/>
                    <a:pt x="70" y="36"/>
                  </a:cubicBezTo>
                  <a:cubicBezTo>
                    <a:pt x="67" y="33"/>
                    <a:pt x="70" y="30"/>
                    <a:pt x="67" y="27"/>
                  </a:cubicBezTo>
                  <a:cubicBezTo>
                    <a:pt x="62" y="22"/>
                    <a:pt x="65" y="20"/>
                    <a:pt x="64" y="19"/>
                  </a:cubicBezTo>
                  <a:cubicBezTo>
                    <a:pt x="59" y="25"/>
                    <a:pt x="64" y="22"/>
                    <a:pt x="64" y="27"/>
                  </a:cubicBezTo>
                  <a:cubicBezTo>
                    <a:pt x="64" y="33"/>
                    <a:pt x="71" y="39"/>
                    <a:pt x="71" y="44"/>
                  </a:cubicBezTo>
                  <a:cubicBezTo>
                    <a:pt x="71" y="47"/>
                    <a:pt x="74" y="49"/>
                    <a:pt x="74" y="52"/>
                  </a:cubicBezTo>
                  <a:cubicBezTo>
                    <a:pt x="73" y="56"/>
                    <a:pt x="79" y="63"/>
                    <a:pt x="83" y="74"/>
                  </a:cubicBezTo>
                  <a:cubicBezTo>
                    <a:pt x="86" y="82"/>
                    <a:pt x="91" y="82"/>
                    <a:pt x="88" y="82"/>
                  </a:cubicBezTo>
                  <a:cubicBezTo>
                    <a:pt x="85" y="82"/>
                    <a:pt x="86" y="88"/>
                    <a:pt x="88" y="91"/>
                  </a:cubicBezTo>
                  <a:cubicBezTo>
                    <a:pt x="85" y="96"/>
                    <a:pt x="83" y="91"/>
                    <a:pt x="82" y="96"/>
                  </a:cubicBezTo>
                  <a:cubicBezTo>
                    <a:pt x="80" y="100"/>
                    <a:pt x="77" y="99"/>
                    <a:pt x="76" y="102"/>
                  </a:cubicBezTo>
                  <a:cubicBezTo>
                    <a:pt x="74" y="105"/>
                    <a:pt x="71" y="107"/>
                    <a:pt x="68" y="102"/>
                  </a:cubicBezTo>
                  <a:cubicBezTo>
                    <a:pt x="54" y="102"/>
                    <a:pt x="54" y="102"/>
                    <a:pt x="54" y="102"/>
                  </a:cubicBezTo>
                  <a:cubicBezTo>
                    <a:pt x="54" y="100"/>
                    <a:pt x="54" y="100"/>
                    <a:pt x="54" y="100"/>
                  </a:cubicBezTo>
                  <a:cubicBezTo>
                    <a:pt x="53" y="102"/>
                    <a:pt x="53" y="102"/>
                    <a:pt x="53" y="102"/>
                  </a:cubicBezTo>
                  <a:cubicBezTo>
                    <a:pt x="4" y="102"/>
                    <a:pt x="4" y="102"/>
                    <a:pt x="4" y="102"/>
                  </a:cubicBezTo>
                  <a:cubicBezTo>
                    <a:pt x="4" y="25"/>
                    <a:pt x="4" y="25"/>
                    <a:pt x="4" y="25"/>
                  </a:cubicBezTo>
                  <a:cubicBezTo>
                    <a:pt x="4" y="22"/>
                    <a:pt x="0" y="20"/>
                    <a:pt x="3" y="14"/>
                  </a:cubicBezTo>
                  <a:cubicBezTo>
                    <a:pt x="6" y="9"/>
                    <a:pt x="1" y="6"/>
                    <a:pt x="4" y="3"/>
                  </a:cubicBezTo>
                  <a:cubicBezTo>
                    <a:pt x="6" y="3"/>
                    <a:pt x="7" y="0"/>
                    <a:pt x="16" y="3"/>
                  </a:cubicBezTo>
                  <a:cubicBezTo>
                    <a:pt x="27" y="5"/>
                    <a:pt x="22" y="6"/>
                    <a:pt x="24" y="6"/>
                  </a:cubicBezTo>
                  <a:cubicBezTo>
                    <a:pt x="27" y="5"/>
                    <a:pt x="27" y="8"/>
                    <a:pt x="30" y="8"/>
                  </a:cubicBezTo>
                  <a:cubicBezTo>
                    <a:pt x="32" y="6"/>
                    <a:pt x="36" y="13"/>
                    <a:pt x="39" y="9"/>
                  </a:cubicBezTo>
                  <a:cubicBezTo>
                    <a:pt x="45" y="3"/>
                    <a:pt x="44" y="6"/>
                    <a:pt x="45" y="5"/>
                  </a:cubicBezTo>
                  <a:cubicBezTo>
                    <a:pt x="47" y="2"/>
                    <a:pt x="47" y="3"/>
                    <a:pt x="50" y="2"/>
                  </a:cubicBezTo>
                  <a:cubicBezTo>
                    <a:pt x="53" y="0"/>
                    <a:pt x="54" y="5"/>
                    <a:pt x="56" y="3"/>
                  </a:cubicBezTo>
                  <a:cubicBezTo>
                    <a:pt x="57" y="2"/>
                    <a:pt x="57" y="2"/>
                    <a:pt x="59" y="3"/>
                  </a:cubicBezTo>
                  <a:cubicBezTo>
                    <a:pt x="61" y="5"/>
                    <a:pt x="61" y="5"/>
                    <a:pt x="61" y="5"/>
                  </a:cubicBezTo>
                  <a:cubicBezTo>
                    <a:pt x="59" y="5"/>
                    <a:pt x="57" y="3"/>
                    <a:pt x="57" y="3"/>
                  </a:cubicBezTo>
                  <a:cubicBezTo>
                    <a:pt x="57" y="5"/>
                    <a:pt x="56" y="5"/>
                    <a:pt x="57" y="5"/>
                  </a:cubicBezTo>
                  <a:cubicBezTo>
                    <a:pt x="57" y="6"/>
                    <a:pt x="59" y="5"/>
                    <a:pt x="59" y="6"/>
                  </a:cubicBezTo>
                  <a:cubicBezTo>
                    <a:pt x="61" y="8"/>
                    <a:pt x="62" y="6"/>
                    <a:pt x="61" y="6"/>
                  </a:cubicBezTo>
                  <a:cubicBezTo>
                    <a:pt x="61" y="5"/>
                    <a:pt x="61" y="5"/>
                    <a:pt x="62" y="6"/>
                  </a:cubicBezTo>
                  <a:cubicBezTo>
                    <a:pt x="65" y="9"/>
                    <a:pt x="67" y="5"/>
                    <a:pt x="68" y="6"/>
                  </a:cubicBezTo>
                  <a:cubicBezTo>
                    <a:pt x="70" y="8"/>
                    <a:pt x="68" y="8"/>
                    <a:pt x="76" y="5"/>
                  </a:cubicBezTo>
                  <a:cubicBezTo>
                    <a:pt x="76" y="5"/>
                    <a:pt x="76" y="6"/>
                    <a:pt x="77" y="6"/>
                  </a:cubicBezTo>
                  <a:cubicBezTo>
                    <a:pt x="79" y="11"/>
                    <a:pt x="80" y="17"/>
                    <a:pt x="82" y="2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3" name="Freeform 89">
              <a:extLst>
                <a:ext uri="{FF2B5EF4-FFF2-40B4-BE49-F238E27FC236}">
                  <a16:creationId xmlns:a16="http://schemas.microsoft.com/office/drawing/2014/main" id="{EAAED9D5-D614-354F-9602-CBB6F505444E}"/>
                </a:ext>
              </a:extLst>
            </p:cNvPr>
            <p:cNvSpPr>
              <a:spLocks/>
            </p:cNvSpPr>
            <p:nvPr/>
          </p:nvSpPr>
          <p:spPr bwMode="auto">
            <a:xfrm>
              <a:off x="5830186" y="3953327"/>
              <a:ext cx="165499" cy="168709"/>
            </a:xfrm>
            <a:custGeom>
              <a:avLst/>
              <a:gdLst/>
              <a:ahLst/>
              <a:cxnLst>
                <a:cxn ang="0">
                  <a:pos x="2" y="29"/>
                </a:cxn>
                <a:cxn ang="0">
                  <a:pos x="5" y="29"/>
                </a:cxn>
                <a:cxn ang="0">
                  <a:pos x="5" y="29"/>
                </a:cxn>
                <a:cxn ang="0">
                  <a:pos x="5" y="31"/>
                </a:cxn>
                <a:cxn ang="0">
                  <a:pos x="8" y="34"/>
                </a:cxn>
                <a:cxn ang="0">
                  <a:pos x="5" y="37"/>
                </a:cxn>
                <a:cxn ang="0">
                  <a:pos x="6" y="39"/>
                </a:cxn>
                <a:cxn ang="0">
                  <a:pos x="3" y="39"/>
                </a:cxn>
                <a:cxn ang="0">
                  <a:pos x="2" y="40"/>
                </a:cxn>
                <a:cxn ang="0">
                  <a:pos x="3" y="40"/>
                </a:cxn>
                <a:cxn ang="0">
                  <a:pos x="0" y="45"/>
                </a:cxn>
                <a:cxn ang="0">
                  <a:pos x="0" y="45"/>
                </a:cxn>
                <a:cxn ang="0">
                  <a:pos x="0" y="45"/>
                </a:cxn>
                <a:cxn ang="0">
                  <a:pos x="0" y="48"/>
                </a:cxn>
                <a:cxn ang="0">
                  <a:pos x="0" y="49"/>
                </a:cxn>
                <a:cxn ang="0">
                  <a:pos x="2" y="49"/>
                </a:cxn>
                <a:cxn ang="0">
                  <a:pos x="3" y="52"/>
                </a:cxn>
                <a:cxn ang="0">
                  <a:pos x="9" y="54"/>
                </a:cxn>
                <a:cxn ang="0">
                  <a:pos x="18" y="48"/>
                </a:cxn>
                <a:cxn ang="0">
                  <a:pos x="24" y="43"/>
                </a:cxn>
                <a:cxn ang="0">
                  <a:pos x="35" y="37"/>
                </a:cxn>
                <a:cxn ang="0">
                  <a:pos x="43" y="32"/>
                </a:cxn>
                <a:cxn ang="0">
                  <a:pos x="44" y="28"/>
                </a:cxn>
                <a:cxn ang="0">
                  <a:pos x="44" y="28"/>
                </a:cxn>
                <a:cxn ang="0">
                  <a:pos x="44" y="26"/>
                </a:cxn>
                <a:cxn ang="0">
                  <a:pos x="44" y="23"/>
                </a:cxn>
                <a:cxn ang="0">
                  <a:pos x="46" y="17"/>
                </a:cxn>
                <a:cxn ang="0">
                  <a:pos x="44" y="11"/>
                </a:cxn>
                <a:cxn ang="0">
                  <a:pos x="49" y="9"/>
                </a:cxn>
                <a:cxn ang="0">
                  <a:pos x="53" y="3"/>
                </a:cxn>
                <a:cxn ang="0">
                  <a:pos x="53" y="2"/>
                </a:cxn>
                <a:cxn ang="0">
                  <a:pos x="52" y="2"/>
                </a:cxn>
                <a:cxn ang="0">
                  <a:pos x="47" y="3"/>
                </a:cxn>
                <a:cxn ang="0">
                  <a:pos x="41" y="3"/>
                </a:cxn>
                <a:cxn ang="0">
                  <a:pos x="27" y="8"/>
                </a:cxn>
                <a:cxn ang="0">
                  <a:pos x="21" y="5"/>
                </a:cxn>
                <a:cxn ang="0">
                  <a:pos x="14" y="8"/>
                </a:cxn>
                <a:cxn ang="0">
                  <a:pos x="12" y="8"/>
                </a:cxn>
                <a:cxn ang="0">
                  <a:pos x="8" y="6"/>
                </a:cxn>
                <a:cxn ang="0">
                  <a:pos x="8" y="11"/>
                </a:cxn>
                <a:cxn ang="0">
                  <a:pos x="8" y="12"/>
                </a:cxn>
                <a:cxn ang="0">
                  <a:pos x="6" y="12"/>
                </a:cxn>
                <a:cxn ang="0">
                  <a:pos x="3" y="17"/>
                </a:cxn>
                <a:cxn ang="0">
                  <a:pos x="2" y="15"/>
                </a:cxn>
                <a:cxn ang="0">
                  <a:pos x="2" y="22"/>
                </a:cxn>
                <a:cxn ang="0">
                  <a:pos x="2" y="29"/>
                </a:cxn>
              </a:cxnLst>
              <a:rect l="0" t="0" r="r" b="b"/>
              <a:pathLst>
                <a:path w="53" h="54">
                  <a:moveTo>
                    <a:pt x="2" y="29"/>
                  </a:moveTo>
                  <a:cubicBezTo>
                    <a:pt x="3" y="29"/>
                    <a:pt x="3" y="29"/>
                    <a:pt x="5" y="29"/>
                  </a:cubicBezTo>
                  <a:cubicBezTo>
                    <a:pt x="5" y="29"/>
                    <a:pt x="5" y="29"/>
                    <a:pt x="5" y="29"/>
                  </a:cubicBezTo>
                  <a:cubicBezTo>
                    <a:pt x="6" y="31"/>
                    <a:pt x="5" y="31"/>
                    <a:pt x="5" y="31"/>
                  </a:cubicBezTo>
                  <a:cubicBezTo>
                    <a:pt x="6" y="31"/>
                    <a:pt x="8" y="32"/>
                    <a:pt x="8" y="34"/>
                  </a:cubicBezTo>
                  <a:cubicBezTo>
                    <a:pt x="8" y="36"/>
                    <a:pt x="5" y="36"/>
                    <a:pt x="5" y="37"/>
                  </a:cubicBezTo>
                  <a:cubicBezTo>
                    <a:pt x="5" y="37"/>
                    <a:pt x="6" y="37"/>
                    <a:pt x="6" y="39"/>
                  </a:cubicBezTo>
                  <a:cubicBezTo>
                    <a:pt x="3" y="39"/>
                    <a:pt x="3" y="39"/>
                    <a:pt x="3" y="39"/>
                  </a:cubicBezTo>
                  <a:cubicBezTo>
                    <a:pt x="3" y="39"/>
                    <a:pt x="3" y="39"/>
                    <a:pt x="2" y="40"/>
                  </a:cubicBezTo>
                  <a:cubicBezTo>
                    <a:pt x="3" y="40"/>
                    <a:pt x="3" y="40"/>
                    <a:pt x="3" y="40"/>
                  </a:cubicBezTo>
                  <a:cubicBezTo>
                    <a:pt x="3" y="42"/>
                    <a:pt x="0" y="45"/>
                    <a:pt x="0" y="45"/>
                  </a:cubicBezTo>
                  <a:cubicBezTo>
                    <a:pt x="0" y="45"/>
                    <a:pt x="0" y="45"/>
                    <a:pt x="0" y="45"/>
                  </a:cubicBezTo>
                  <a:cubicBezTo>
                    <a:pt x="0" y="45"/>
                    <a:pt x="0" y="45"/>
                    <a:pt x="0" y="45"/>
                  </a:cubicBezTo>
                  <a:cubicBezTo>
                    <a:pt x="0" y="46"/>
                    <a:pt x="0" y="48"/>
                    <a:pt x="0" y="48"/>
                  </a:cubicBezTo>
                  <a:cubicBezTo>
                    <a:pt x="0" y="49"/>
                    <a:pt x="0" y="49"/>
                    <a:pt x="0" y="49"/>
                  </a:cubicBezTo>
                  <a:cubicBezTo>
                    <a:pt x="0" y="51"/>
                    <a:pt x="0" y="49"/>
                    <a:pt x="2" y="49"/>
                  </a:cubicBezTo>
                  <a:cubicBezTo>
                    <a:pt x="3" y="51"/>
                    <a:pt x="3" y="51"/>
                    <a:pt x="3" y="52"/>
                  </a:cubicBezTo>
                  <a:cubicBezTo>
                    <a:pt x="5" y="52"/>
                    <a:pt x="8" y="54"/>
                    <a:pt x="9" y="54"/>
                  </a:cubicBezTo>
                  <a:cubicBezTo>
                    <a:pt x="11" y="54"/>
                    <a:pt x="15" y="49"/>
                    <a:pt x="18" y="48"/>
                  </a:cubicBezTo>
                  <a:cubicBezTo>
                    <a:pt x="20" y="46"/>
                    <a:pt x="23" y="45"/>
                    <a:pt x="24" y="43"/>
                  </a:cubicBezTo>
                  <a:cubicBezTo>
                    <a:pt x="27" y="40"/>
                    <a:pt x="32" y="39"/>
                    <a:pt x="35" y="37"/>
                  </a:cubicBezTo>
                  <a:cubicBezTo>
                    <a:pt x="37" y="36"/>
                    <a:pt x="40" y="34"/>
                    <a:pt x="43" y="32"/>
                  </a:cubicBezTo>
                  <a:cubicBezTo>
                    <a:pt x="43" y="31"/>
                    <a:pt x="44" y="29"/>
                    <a:pt x="44" y="28"/>
                  </a:cubicBezTo>
                  <a:cubicBezTo>
                    <a:pt x="44" y="28"/>
                    <a:pt x="44" y="28"/>
                    <a:pt x="44" y="28"/>
                  </a:cubicBezTo>
                  <a:cubicBezTo>
                    <a:pt x="44" y="28"/>
                    <a:pt x="44" y="28"/>
                    <a:pt x="44" y="26"/>
                  </a:cubicBezTo>
                  <a:cubicBezTo>
                    <a:pt x="44" y="26"/>
                    <a:pt x="44" y="25"/>
                    <a:pt x="44" y="23"/>
                  </a:cubicBezTo>
                  <a:cubicBezTo>
                    <a:pt x="44" y="22"/>
                    <a:pt x="46" y="19"/>
                    <a:pt x="46" y="17"/>
                  </a:cubicBezTo>
                  <a:cubicBezTo>
                    <a:pt x="44" y="15"/>
                    <a:pt x="44" y="14"/>
                    <a:pt x="44" y="11"/>
                  </a:cubicBezTo>
                  <a:cubicBezTo>
                    <a:pt x="46" y="9"/>
                    <a:pt x="47" y="9"/>
                    <a:pt x="49" y="9"/>
                  </a:cubicBezTo>
                  <a:cubicBezTo>
                    <a:pt x="50" y="8"/>
                    <a:pt x="52" y="5"/>
                    <a:pt x="53" y="3"/>
                  </a:cubicBezTo>
                  <a:cubicBezTo>
                    <a:pt x="53" y="2"/>
                    <a:pt x="53" y="2"/>
                    <a:pt x="53" y="2"/>
                  </a:cubicBezTo>
                  <a:cubicBezTo>
                    <a:pt x="53" y="2"/>
                    <a:pt x="52" y="0"/>
                    <a:pt x="52" y="2"/>
                  </a:cubicBezTo>
                  <a:cubicBezTo>
                    <a:pt x="50" y="3"/>
                    <a:pt x="49" y="3"/>
                    <a:pt x="47" y="3"/>
                  </a:cubicBezTo>
                  <a:cubicBezTo>
                    <a:pt x="44" y="3"/>
                    <a:pt x="43" y="3"/>
                    <a:pt x="41" y="3"/>
                  </a:cubicBezTo>
                  <a:cubicBezTo>
                    <a:pt x="37" y="5"/>
                    <a:pt x="34" y="8"/>
                    <a:pt x="27" y="8"/>
                  </a:cubicBezTo>
                  <a:cubicBezTo>
                    <a:pt x="24" y="8"/>
                    <a:pt x="24" y="6"/>
                    <a:pt x="21" y="5"/>
                  </a:cubicBezTo>
                  <a:cubicBezTo>
                    <a:pt x="18" y="5"/>
                    <a:pt x="17" y="8"/>
                    <a:pt x="14" y="8"/>
                  </a:cubicBezTo>
                  <a:cubicBezTo>
                    <a:pt x="12" y="8"/>
                    <a:pt x="12" y="8"/>
                    <a:pt x="12" y="8"/>
                  </a:cubicBezTo>
                  <a:cubicBezTo>
                    <a:pt x="11" y="8"/>
                    <a:pt x="8" y="6"/>
                    <a:pt x="8" y="6"/>
                  </a:cubicBezTo>
                  <a:cubicBezTo>
                    <a:pt x="8" y="6"/>
                    <a:pt x="6" y="9"/>
                    <a:pt x="8" y="11"/>
                  </a:cubicBezTo>
                  <a:cubicBezTo>
                    <a:pt x="8" y="12"/>
                    <a:pt x="8" y="12"/>
                    <a:pt x="8" y="12"/>
                  </a:cubicBezTo>
                  <a:cubicBezTo>
                    <a:pt x="6" y="12"/>
                    <a:pt x="6" y="12"/>
                    <a:pt x="6" y="12"/>
                  </a:cubicBezTo>
                  <a:cubicBezTo>
                    <a:pt x="5" y="12"/>
                    <a:pt x="5" y="17"/>
                    <a:pt x="3" y="17"/>
                  </a:cubicBezTo>
                  <a:cubicBezTo>
                    <a:pt x="3" y="17"/>
                    <a:pt x="3" y="15"/>
                    <a:pt x="2" y="15"/>
                  </a:cubicBezTo>
                  <a:cubicBezTo>
                    <a:pt x="2" y="17"/>
                    <a:pt x="0" y="19"/>
                    <a:pt x="2" y="22"/>
                  </a:cubicBezTo>
                  <a:cubicBezTo>
                    <a:pt x="3" y="23"/>
                    <a:pt x="2" y="25"/>
                    <a:pt x="2" y="2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4" name="Freeform 90">
              <a:extLst>
                <a:ext uri="{FF2B5EF4-FFF2-40B4-BE49-F238E27FC236}">
                  <a16:creationId xmlns:a16="http://schemas.microsoft.com/office/drawing/2014/main" id="{0CD3140B-B093-009D-15C1-5FC30D904C7B}"/>
                </a:ext>
              </a:extLst>
            </p:cNvPr>
            <p:cNvSpPr>
              <a:spLocks/>
            </p:cNvSpPr>
            <p:nvPr/>
          </p:nvSpPr>
          <p:spPr bwMode="auto">
            <a:xfrm>
              <a:off x="5815725" y="4043305"/>
              <a:ext cx="36956" cy="53023"/>
            </a:xfrm>
            <a:custGeom>
              <a:avLst/>
              <a:gdLst/>
              <a:ahLst/>
              <a:cxnLst>
                <a:cxn ang="0">
                  <a:pos x="5" y="16"/>
                </a:cxn>
                <a:cxn ang="0">
                  <a:pos x="3" y="16"/>
                </a:cxn>
                <a:cxn ang="0">
                  <a:pos x="3" y="17"/>
                </a:cxn>
                <a:cxn ang="0">
                  <a:pos x="0" y="17"/>
                </a:cxn>
                <a:cxn ang="0">
                  <a:pos x="3" y="11"/>
                </a:cxn>
                <a:cxn ang="0">
                  <a:pos x="5" y="6"/>
                </a:cxn>
                <a:cxn ang="0">
                  <a:pos x="6" y="0"/>
                </a:cxn>
                <a:cxn ang="0">
                  <a:pos x="9" y="0"/>
                </a:cxn>
                <a:cxn ang="0">
                  <a:pos x="9" y="0"/>
                </a:cxn>
                <a:cxn ang="0">
                  <a:pos x="9" y="2"/>
                </a:cxn>
                <a:cxn ang="0">
                  <a:pos x="12" y="5"/>
                </a:cxn>
                <a:cxn ang="0">
                  <a:pos x="9" y="8"/>
                </a:cxn>
                <a:cxn ang="0">
                  <a:pos x="11" y="10"/>
                </a:cxn>
                <a:cxn ang="0">
                  <a:pos x="8" y="10"/>
                </a:cxn>
                <a:cxn ang="0">
                  <a:pos x="6" y="11"/>
                </a:cxn>
                <a:cxn ang="0">
                  <a:pos x="8" y="11"/>
                </a:cxn>
                <a:cxn ang="0">
                  <a:pos x="5" y="16"/>
                </a:cxn>
              </a:cxnLst>
              <a:rect l="0" t="0" r="r" b="b"/>
              <a:pathLst>
                <a:path w="12" h="17">
                  <a:moveTo>
                    <a:pt x="5" y="16"/>
                  </a:moveTo>
                  <a:cubicBezTo>
                    <a:pt x="3" y="16"/>
                    <a:pt x="3" y="14"/>
                    <a:pt x="3" y="16"/>
                  </a:cubicBezTo>
                  <a:cubicBezTo>
                    <a:pt x="3" y="17"/>
                    <a:pt x="3" y="17"/>
                    <a:pt x="3" y="17"/>
                  </a:cubicBezTo>
                  <a:cubicBezTo>
                    <a:pt x="3" y="17"/>
                    <a:pt x="2" y="17"/>
                    <a:pt x="0" y="17"/>
                  </a:cubicBezTo>
                  <a:cubicBezTo>
                    <a:pt x="2" y="13"/>
                    <a:pt x="2" y="14"/>
                    <a:pt x="3" y="11"/>
                  </a:cubicBezTo>
                  <a:cubicBezTo>
                    <a:pt x="3" y="6"/>
                    <a:pt x="5" y="10"/>
                    <a:pt x="5" y="6"/>
                  </a:cubicBezTo>
                  <a:cubicBezTo>
                    <a:pt x="3" y="2"/>
                    <a:pt x="8" y="3"/>
                    <a:pt x="6" y="0"/>
                  </a:cubicBezTo>
                  <a:cubicBezTo>
                    <a:pt x="8" y="0"/>
                    <a:pt x="8" y="0"/>
                    <a:pt x="9" y="0"/>
                  </a:cubicBezTo>
                  <a:cubicBezTo>
                    <a:pt x="9" y="0"/>
                    <a:pt x="9" y="0"/>
                    <a:pt x="9" y="0"/>
                  </a:cubicBezTo>
                  <a:cubicBezTo>
                    <a:pt x="11" y="2"/>
                    <a:pt x="9" y="2"/>
                    <a:pt x="9" y="2"/>
                  </a:cubicBezTo>
                  <a:cubicBezTo>
                    <a:pt x="11" y="2"/>
                    <a:pt x="12" y="3"/>
                    <a:pt x="12" y="5"/>
                  </a:cubicBezTo>
                  <a:cubicBezTo>
                    <a:pt x="12" y="6"/>
                    <a:pt x="9" y="6"/>
                    <a:pt x="9" y="8"/>
                  </a:cubicBezTo>
                  <a:cubicBezTo>
                    <a:pt x="9" y="8"/>
                    <a:pt x="11" y="8"/>
                    <a:pt x="11" y="10"/>
                  </a:cubicBezTo>
                  <a:cubicBezTo>
                    <a:pt x="8" y="10"/>
                    <a:pt x="8" y="10"/>
                    <a:pt x="8" y="10"/>
                  </a:cubicBezTo>
                  <a:cubicBezTo>
                    <a:pt x="8" y="10"/>
                    <a:pt x="8" y="10"/>
                    <a:pt x="6" y="11"/>
                  </a:cubicBezTo>
                  <a:cubicBezTo>
                    <a:pt x="8" y="11"/>
                    <a:pt x="8" y="11"/>
                    <a:pt x="8" y="11"/>
                  </a:cubicBezTo>
                  <a:cubicBezTo>
                    <a:pt x="8" y="13"/>
                    <a:pt x="5" y="16"/>
                    <a:pt x="5" y="1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5" name="Freeform 91">
              <a:extLst>
                <a:ext uri="{FF2B5EF4-FFF2-40B4-BE49-F238E27FC236}">
                  <a16:creationId xmlns:a16="http://schemas.microsoft.com/office/drawing/2014/main" id="{E2177DC1-FF81-A48C-B747-C81CD96F25AA}"/>
                </a:ext>
              </a:extLst>
            </p:cNvPr>
            <p:cNvSpPr>
              <a:spLocks/>
            </p:cNvSpPr>
            <p:nvPr/>
          </p:nvSpPr>
          <p:spPr bwMode="auto">
            <a:xfrm>
              <a:off x="5812511" y="4088294"/>
              <a:ext cx="109261" cy="136574"/>
            </a:xfrm>
            <a:custGeom>
              <a:avLst/>
              <a:gdLst/>
              <a:ahLst/>
              <a:cxnLst>
                <a:cxn ang="0">
                  <a:pos x="6" y="7"/>
                </a:cxn>
                <a:cxn ang="0">
                  <a:pos x="5" y="10"/>
                </a:cxn>
                <a:cxn ang="0">
                  <a:pos x="5" y="11"/>
                </a:cxn>
                <a:cxn ang="0">
                  <a:pos x="5" y="19"/>
                </a:cxn>
                <a:cxn ang="0">
                  <a:pos x="5" y="24"/>
                </a:cxn>
                <a:cxn ang="0">
                  <a:pos x="2" y="34"/>
                </a:cxn>
                <a:cxn ang="0">
                  <a:pos x="0" y="40"/>
                </a:cxn>
                <a:cxn ang="0">
                  <a:pos x="0" y="42"/>
                </a:cxn>
                <a:cxn ang="0">
                  <a:pos x="9" y="44"/>
                </a:cxn>
                <a:cxn ang="0">
                  <a:pos x="15" y="37"/>
                </a:cxn>
                <a:cxn ang="0">
                  <a:pos x="21" y="36"/>
                </a:cxn>
                <a:cxn ang="0">
                  <a:pos x="21" y="33"/>
                </a:cxn>
                <a:cxn ang="0">
                  <a:pos x="24" y="30"/>
                </a:cxn>
                <a:cxn ang="0">
                  <a:pos x="17" y="20"/>
                </a:cxn>
                <a:cxn ang="0">
                  <a:pos x="21" y="19"/>
                </a:cxn>
                <a:cxn ang="0">
                  <a:pos x="33" y="13"/>
                </a:cxn>
                <a:cxn ang="0">
                  <a:pos x="35" y="13"/>
                </a:cxn>
                <a:cxn ang="0">
                  <a:pos x="32" y="11"/>
                </a:cxn>
                <a:cxn ang="0">
                  <a:pos x="32" y="10"/>
                </a:cxn>
                <a:cxn ang="0">
                  <a:pos x="33" y="10"/>
                </a:cxn>
                <a:cxn ang="0">
                  <a:pos x="33" y="8"/>
                </a:cxn>
                <a:cxn ang="0">
                  <a:pos x="30" y="0"/>
                </a:cxn>
                <a:cxn ang="0">
                  <a:pos x="24" y="5"/>
                </a:cxn>
                <a:cxn ang="0">
                  <a:pos x="15" y="11"/>
                </a:cxn>
                <a:cxn ang="0">
                  <a:pos x="9" y="10"/>
                </a:cxn>
                <a:cxn ang="0">
                  <a:pos x="8" y="7"/>
                </a:cxn>
                <a:cxn ang="0">
                  <a:pos x="6" y="7"/>
                </a:cxn>
              </a:cxnLst>
              <a:rect l="0" t="0" r="r" b="b"/>
              <a:pathLst>
                <a:path w="35" h="44">
                  <a:moveTo>
                    <a:pt x="6" y="7"/>
                  </a:moveTo>
                  <a:cubicBezTo>
                    <a:pt x="5" y="7"/>
                    <a:pt x="5" y="8"/>
                    <a:pt x="5" y="10"/>
                  </a:cubicBezTo>
                  <a:cubicBezTo>
                    <a:pt x="5" y="11"/>
                    <a:pt x="5" y="11"/>
                    <a:pt x="5" y="11"/>
                  </a:cubicBezTo>
                  <a:cubicBezTo>
                    <a:pt x="5" y="13"/>
                    <a:pt x="6" y="17"/>
                    <a:pt x="5" y="19"/>
                  </a:cubicBezTo>
                  <a:cubicBezTo>
                    <a:pt x="5" y="20"/>
                    <a:pt x="5" y="22"/>
                    <a:pt x="5" y="24"/>
                  </a:cubicBezTo>
                  <a:cubicBezTo>
                    <a:pt x="5" y="25"/>
                    <a:pt x="2" y="30"/>
                    <a:pt x="2" y="34"/>
                  </a:cubicBezTo>
                  <a:cubicBezTo>
                    <a:pt x="2" y="36"/>
                    <a:pt x="0" y="40"/>
                    <a:pt x="0" y="40"/>
                  </a:cubicBezTo>
                  <a:cubicBezTo>
                    <a:pt x="0" y="40"/>
                    <a:pt x="0" y="40"/>
                    <a:pt x="0" y="42"/>
                  </a:cubicBezTo>
                  <a:cubicBezTo>
                    <a:pt x="2" y="42"/>
                    <a:pt x="8" y="44"/>
                    <a:pt x="9" y="44"/>
                  </a:cubicBezTo>
                  <a:cubicBezTo>
                    <a:pt x="12" y="44"/>
                    <a:pt x="12" y="39"/>
                    <a:pt x="15" y="37"/>
                  </a:cubicBezTo>
                  <a:cubicBezTo>
                    <a:pt x="15" y="36"/>
                    <a:pt x="20" y="37"/>
                    <a:pt x="21" y="36"/>
                  </a:cubicBezTo>
                  <a:cubicBezTo>
                    <a:pt x="21" y="34"/>
                    <a:pt x="21" y="33"/>
                    <a:pt x="21" y="33"/>
                  </a:cubicBezTo>
                  <a:cubicBezTo>
                    <a:pt x="23" y="31"/>
                    <a:pt x="24" y="31"/>
                    <a:pt x="24" y="30"/>
                  </a:cubicBezTo>
                  <a:cubicBezTo>
                    <a:pt x="17" y="20"/>
                    <a:pt x="17" y="20"/>
                    <a:pt x="17" y="20"/>
                  </a:cubicBezTo>
                  <a:cubicBezTo>
                    <a:pt x="17" y="19"/>
                    <a:pt x="20" y="19"/>
                    <a:pt x="21" y="19"/>
                  </a:cubicBezTo>
                  <a:cubicBezTo>
                    <a:pt x="23" y="17"/>
                    <a:pt x="32" y="16"/>
                    <a:pt x="33" y="13"/>
                  </a:cubicBezTo>
                  <a:cubicBezTo>
                    <a:pt x="35" y="13"/>
                    <a:pt x="35" y="13"/>
                    <a:pt x="35" y="13"/>
                  </a:cubicBezTo>
                  <a:cubicBezTo>
                    <a:pt x="35" y="10"/>
                    <a:pt x="33" y="11"/>
                    <a:pt x="32" y="11"/>
                  </a:cubicBezTo>
                  <a:cubicBezTo>
                    <a:pt x="32" y="10"/>
                    <a:pt x="32" y="10"/>
                    <a:pt x="32" y="10"/>
                  </a:cubicBezTo>
                  <a:cubicBezTo>
                    <a:pt x="33" y="10"/>
                    <a:pt x="33" y="10"/>
                    <a:pt x="33" y="10"/>
                  </a:cubicBezTo>
                  <a:cubicBezTo>
                    <a:pt x="33" y="10"/>
                    <a:pt x="33" y="10"/>
                    <a:pt x="33" y="8"/>
                  </a:cubicBezTo>
                  <a:cubicBezTo>
                    <a:pt x="32" y="7"/>
                    <a:pt x="32" y="4"/>
                    <a:pt x="30" y="0"/>
                  </a:cubicBezTo>
                  <a:cubicBezTo>
                    <a:pt x="29" y="2"/>
                    <a:pt x="26" y="4"/>
                    <a:pt x="24" y="5"/>
                  </a:cubicBezTo>
                  <a:cubicBezTo>
                    <a:pt x="21" y="7"/>
                    <a:pt x="17" y="11"/>
                    <a:pt x="15" y="11"/>
                  </a:cubicBezTo>
                  <a:cubicBezTo>
                    <a:pt x="14" y="11"/>
                    <a:pt x="11" y="10"/>
                    <a:pt x="9" y="10"/>
                  </a:cubicBezTo>
                  <a:cubicBezTo>
                    <a:pt x="9" y="8"/>
                    <a:pt x="9" y="8"/>
                    <a:pt x="8" y="7"/>
                  </a:cubicBezTo>
                  <a:cubicBezTo>
                    <a:pt x="6" y="7"/>
                    <a:pt x="6" y="8"/>
                    <a:pt x="6" y="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6" name="Freeform 92">
              <a:extLst>
                <a:ext uri="{FF2B5EF4-FFF2-40B4-BE49-F238E27FC236}">
                  <a16:creationId xmlns:a16="http://schemas.microsoft.com/office/drawing/2014/main" id="{E2DF4B7F-5761-3F1D-84A6-0073B41B0559}"/>
                </a:ext>
              </a:extLst>
            </p:cNvPr>
            <p:cNvSpPr>
              <a:spLocks/>
            </p:cNvSpPr>
            <p:nvPr/>
          </p:nvSpPr>
          <p:spPr bwMode="auto">
            <a:xfrm>
              <a:off x="5965155" y="4761523"/>
              <a:ext cx="265119" cy="422575"/>
            </a:xfrm>
            <a:custGeom>
              <a:avLst/>
              <a:gdLst/>
              <a:ahLst/>
              <a:cxnLst>
                <a:cxn ang="0">
                  <a:pos x="5" y="136"/>
                </a:cxn>
                <a:cxn ang="0">
                  <a:pos x="0" y="126"/>
                </a:cxn>
                <a:cxn ang="0">
                  <a:pos x="0" y="92"/>
                </a:cxn>
                <a:cxn ang="0">
                  <a:pos x="8" y="81"/>
                </a:cxn>
                <a:cxn ang="0">
                  <a:pos x="12" y="78"/>
                </a:cxn>
                <a:cxn ang="0">
                  <a:pos x="18" y="73"/>
                </a:cxn>
                <a:cxn ang="0">
                  <a:pos x="33" y="69"/>
                </a:cxn>
                <a:cxn ang="0">
                  <a:pos x="49" y="48"/>
                </a:cxn>
                <a:cxn ang="0">
                  <a:pos x="53" y="41"/>
                </a:cxn>
                <a:cxn ang="0">
                  <a:pos x="38" y="38"/>
                </a:cxn>
                <a:cxn ang="0">
                  <a:pos x="23" y="30"/>
                </a:cxn>
                <a:cxn ang="0">
                  <a:pos x="18" y="25"/>
                </a:cxn>
                <a:cxn ang="0">
                  <a:pos x="15" y="20"/>
                </a:cxn>
                <a:cxn ang="0">
                  <a:pos x="15" y="13"/>
                </a:cxn>
                <a:cxn ang="0">
                  <a:pos x="18" y="6"/>
                </a:cxn>
                <a:cxn ang="0">
                  <a:pos x="27" y="17"/>
                </a:cxn>
                <a:cxn ang="0">
                  <a:pos x="41" y="14"/>
                </a:cxn>
                <a:cxn ang="0">
                  <a:pos x="53" y="11"/>
                </a:cxn>
                <a:cxn ang="0">
                  <a:pos x="62" y="8"/>
                </a:cxn>
                <a:cxn ang="0">
                  <a:pos x="79" y="3"/>
                </a:cxn>
                <a:cxn ang="0">
                  <a:pos x="80" y="16"/>
                </a:cxn>
                <a:cxn ang="0">
                  <a:pos x="77" y="24"/>
                </a:cxn>
                <a:cxn ang="0">
                  <a:pos x="68" y="48"/>
                </a:cxn>
                <a:cxn ang="0">
                  <a:pos x="35" y="98"/>
                </a:cxn>
                <a:cxn ang="0">
                  <a:pos x="12" y="122"/>
                </a:cxn>
                <a:cxn ang="0">
                  <a:pos x="5" y="136"/>
                </a:cxn>
              </a:cxnLst>
              <a:rect l="0" t="0" r="r" b="b"/>
              <a:pathLst>
                <a:path w="85" h="136">
                  <a:moveTo>
                    <a:pt x="5" y="136"/>
                  </a:moveTo>
                  <a:cubicBezTo>
                    <a:pt x="3" y="131"/>
                    <a:pt x="0" y="133"/>
                    <a:pt x="0" y="126"/>
                  </a:cubicBezTo>
                  <a:cubicBezTo>
                    <a:pt x="0" y="119"/>
                    <a:pt x="0" y="92"/>
                    <a:pt x="0" y="92"/>
                  </a:cubicBezTo>
                  <a:cubicBezTo>
                    <a:pt x="0" y="92"/>
                    <a:pt x="5" y="84"/>
                    <a:pt x="8" y="81"/>
                  </a:cubicBezTo>
                  <a:cubicBezTo>
                    <a:pt x="9" y="78"/>
                    <a:pt x="9" y="78"/>
                    <a:pt x="12" y="78"/>
                  </a:cubicBezTo>
                  <a:cubicBezTo>
                    <a:pt x="18" y="78"/>
                    <a:pt x="11" y="77"/>
                    <a:pt x="18" y="73"/>
                  </a:cubicBezTo>
                  <a:cubicBezTo>
                    <a:pt x="27" y="69"/>
                    <a:pt x="27" y="77"/>
                    <a:pt x="33" y="69"/>
                  </a:cubicBezTo>
                  <a:cubicBezTo>
                    <a:pt x="39" y="61"/>
                    <a:pt x="42" y="56"/>
                    <a:pt x="49" y="48"/>
                  </a:cubicBezTo>
                  <a:cubicBezTo>
                    <a:pt x="56" y="41"/>
                    <a:pt x="56" y="41"/>
                    <a:pt x="53" y="41"/>
                  </a:cubicBezTo>
                  <a:cubicBezTo>
                    <a:pt x="52" y="41"/>
                    <a:pt x="49" y="42"/>
                    <a:pt x="38" y="38"/>
                  </a:cubicBezTo>
                  <a:cubicBezTo>
                    <a:pt x="27" y="33"/>
                    <a:pt x="26" y="34"/>
                    <a:pt x="23" y="30"/>
                  </a:cubicBezTo>
                  <a:cubicBezTo>
                    <a:pt x="20" y="27"/>
                    <a:pt x="18" y="28"/>
                    <a:pt x="18" y="25"/>
                  </a:cubicBezTo>
                  <a:cubicBezTo>
                    <a:pt x="17" y="22"/>
                    <a:pt x="17" y="24"/>
                    <a:pt x="15" y="20"/>
                  </a:cubicBezTo>
                  <a:cubicBezTo>
                    <a:pt x="14" y="16"/>
                    <a:pt x="12" y="16"/>
                    <a:pt x="15" y="13"/>
                  </a:cubicBezTo>
                  <a:cubicBezTo>
                    <a:pt x="18" y="6"/>
                    <a:pt x="18" y="6"/>
                    <a:pt x="18" y="6"/>
                  </a:cubicBezTo>
                  <a:cubicBezTo>
                    <a:pt x="21" y="11"/>
                    <a:pt x="20" y="14"/>
                    <a:pt x="27" y="17"/>
                  </a:cubicBezTo>
                  <a:cubicBezTo>
                    <a:pt x="32" y="20"/>
                    <a:pt x="33" y="11"/>
                    <a:pt x="41" y="14"/>
                  </a:cubicBezTo>
                  <a:cubicBezTo>
                    <a:pt x="47" y="17"/>
                    <a:pt x="45" y="10"/>
                    <a:pt x="53" y="11"/>
                  </a:cubicBezTo>
                  <a:cubicBezTo>
                    <a:pt x="61" y="11"/>
                    <a:pt x="52" y="8"/>
                    <a:pt x="62" y="8"/>
                  </a:cubicBezTo>
                  <a:cubicBezTo>
                    <a:pt x="73" y="10"/>
                    <a:pt x="74" y="0"/>
                    <a:pt x="79" y="3"/>
                  </a:cubicBezTo>
                  <a:cubicBezTo>
                    <a:pt x="83" y="5"/>
                    <a:pt x="76" y="8"/>
                    <a:pt x="80" y="16"/>
                  </a:cubicBezTo>
                  <a:cubicBezTo>
                    <a:pt x="85" y="22"/>
                    <a:pt x="79" y="13"/>
                    <a:pt x="77" y="24"/>
                  </a:cubicBezTo>
                  <a:cubicBezTo>
                    <a:pt x="77" y="30"/>
                    <a:pt x="73" y="34"/>
                    <a:pt x="68" y="48"/>
                  </a:cubicBezTo>
                  <a:cubicBezTo>
                    <a:pt x="59" y="72"/>
                    <a:pt x="47" y="89"/>
                    <a:pt x="35" y="98"/>
                  </a:cubicBezTo>
                  <a:cubicBezTo>
                    <a:pt x="21" y="109"/>
                    <a:pt x="21" y="111"/>
                    <a:pt x="12" y="122"/>
                  </a:cubicBezTo>
                  <a:cubicBezTo>
                    <a:pt x="5" y="131"/>
                    <a:pt x="9" y="130"/>
                    <a:pt x="5" y="13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7" name="Freeform 93">
              <a:extLst>
                <a:ext uri="{FF2B5EF4-FFF2-40B4-BE49-F238E27FC236}">
                  <a16:creationId xmlns:a16="http://schemas.microsoft.com/office/drawing/2014/main" id="{F4BB2D59-9629-3861-F75E-C303E91F1049}"/>
                </a:ext>
              </a:extLst>
            </p:cNvPr>
            <p:cNvSpPr>
              <a:spLocks/>
            </p:cNvSpPr>
            <p:nvPr/>
          </p:nvSpPr>
          <p:spPr bwMode="auto">
            <a:xfrm>
              <a:off x="5756274" y="4669938"/>
              <a:ext cx="382414" cy="364732"/>
            </a:xfrm>
            <a:custGeom>
              <a:avLst/>
              <a:gdLst/>
              <a:ahLst/>
              <a:cxnLst>
                <a:cxn ang="0">
                  <a:pos x="26" y="104"/>
                </a:cxn>
                <a:cxn ang="0">
                  <a:pos x="38" y="109"/>
                </a:cxn>
                <a:cxn ang="0">
                  <a:pos x="49" y="114"/>
                </a:cxn>
                <a:cxn ang="0">
                  <a:pos x="53" y="115"/>
                </a:cxn>
                <a:cxn ang="0">
                  <a:pos x="61" y="109"/>
                </a:cxn>
                <a:cxn ang="0">
                  <a:pos x="67" y="109"/>
                </a:cxn>
                <a:cxn ang="0">
                  <a:pos x="75" y="110"/>
                </a:cxn>
                <a:cxn ang="0">
                  <a:pos x="79" y="107"/>
                </a:cxn>
                <a:cxn ang="0">
                  <a:pos x="85" y="103"/>
                </a:cxn>
                <a:cxn ang="0">
                  <a:pos x="101" y="98"/>
                </a:cxn>
                <a:cxn ang="0">
                  <a:pos x="116" y="78"/>
                </a:cxn>
                <a:cxn ang="0">
                  <a:pos x="120" y="70"/>
                </a:cxn>
                <a:cxn ang="0">
                  <a:pos x="105" y="67"/>
                </a:cxn>
                <a:cxn ang="0">
                  <a:pos x="90" y="59"/>
                </a:cxn>
                <a:cxn ang="0">
                  <a:pos x="85" y="54"/>
                </a:cxn>
                <a:cxn ang="0">
                  <a:pos x="82" y="50"/>
                </a:cxn>
                <a:cxn ang="0">
                  <a:pos x="82" y="42"/>
                </a:cxn>
                <a:cxn ang="0">
                  <a:pos x="73" y="40"/>
                </a:cxn>
                <a:cxn ang="0">
                  <a:pos x="78" y="26"/>
                </a:cxn>
                <a:cxn ang="0">
                  <a:pos x="72" y="17"/>
                </a:cxn>
                <a:cxn ang="0">
                  <a:pos x="64" y="9"/>
                </a:cxn>
                <a:cxn ang="0">
                  <a:pos x="56" y="6"/>
                </a:cxn>
                <a:cxn ang="0">
                  <a:pos x="52" y="6"/>
                </a:cxn>
                <a:cxn ang="0">
                  <a:pos x="44" y="3"/>
                </a:cxn>
                <a:cxn ang="0">
                  <a:pos x="38" y="7"/>
                </a:cxn>
                <a:cxn ang="0">
                  <a:pos x="32" y="7"/>
                </a:cxn>
                <a:cxn ang="0">
                  <a:pos x="29" y="23"/>
                </a:cxn>
                <a:cxn ang="0">
                  <a:pos x="21" y="31"/>
                </a:cxn>
                <a:cxn ang="0">
                  <a:pos x="18" y="43"/>
                </a:cxn>
                <a:cxn ang="0">
                  <a:pos x="14" y="43"/>
                </a:cxn>
                <a:cxn ang="0">
                  <a:pos x="14" y="51"/>
                </a:cxn>
                <a:cxn ang="0">
                  <a:pos x="9" y="67"/>
                </a:cxn>
                <a:cxn ang="0">
                  <a:pos x="5" y="70"/>
                </a:cxn>
                <a:cxn ang="0">
                  <a:pos x="12" y="78"/>
                </a:cxn>
                <a:cxn ang="0">
                  <a:pos x="18" y="87"/>
                </a:cxn>
                <a:cxn ang="0">
                  <a:pos x="24" y="96"/>
                </a:cxn>
                <a:cxn ang="0">
                  <a:pos x="26" y="104"/>
                </a:cxn>
              </a:cxnLst>
              <a:rect l="0" t="0" r="r" b="b"/>
              <a:pathLst>
                <a:path w="123" h="117">
                  <a:moveTo>
                    <a:pt x="26" y="104"/>
                  </a:moveTo>
                  <a:cubicBezTo>
                    <a:pt x="31" y="109"/>
                    <a:pt x="31" y="101"/>
                    <a:pt x="38" y="109"/>
                  </a:cubicBezTo>
                  <a:cubicBezTo>
                    <a:pt x="46" y="117"/>
                    <a:pt x="46" y="112"/>
                    <a:pt x="49" y="114"/>
                  </a:cubicBezTo>
                  <a:cubicBezTo>
                    <a:pt x="52" y="115"/>
                    <a:pt x="53" y="114"/>
                    <a:pt x="53" y="115"/>
                  </a:cubicBezTo>
                  <a:cubicBezTo>
                    <a:pt x="56" y="117"/>
                    <a:pt x="55" y="112"/>
                    <a:pt x="61" y="109"/>
                  </a:cubicBezTo>
                  <a:cubicBezTo>
                    <a:pt x="66" y="106"/>
                    <a:pt x="66" y="107"/>
                    <a:pt x="67" y="109"/>
                  </a:cubicBezTo>
                  <a:cubicBezTo>
                    <a:pt x="69" y="110"/>
                    <a:pt x="72" y="110"/>
                    <a:pt x="75" y="110"/>
                  </a:cubicBezTo>
                  <a:cubicBezTo>
                    <a:pt x="76" y="107"/>
                    <a:pt x="76" y="107"/>
                    <a:pt x="79" y="107"/>
                  </a:cubicBezTo>
                  <a:cubicBezTo>
                    <a:pt x="85" y="107"/>
                    <a:pt x="78" y="106"/>
                    <a:pt x="85" y="103"/>
                  </a:cubicBezTo>
                  <a:cubicBezTo>
                    <a:pt x="94" y="98"/>
                    <a:pt x="94" y="106"/>
                    <a:pt x="101" y="98"/>
                  </a:cubicBezTo>
                  <a:cubicBezTo>
                    <a:pt x="107" y="90"/>
                    <a:pt x="110" y="85"/>
                    <a:pt x="116" y="78"/>
                  </a:cubicBezTo>
                  <a:cubicBezTo>
                    <a:pt x="123" y="70"/>
                    <a:pt x="123" y="70"/>
                    <a:pt x="120" y="70"/>
                  </a:cubicBezTo>
                  <a:cubicBezTo>
                    <a:pt x="119" y="70"/>
                    <a:pt x="116" y="71"/>
                    <a:pt x="105" y="67"/>
                  </a:cubicBezTo>
                  <a:cubicBezTo>
                    <a:pt x="94" y="62"/>
                    <a:pt x="93" y="64"/>
                    <a:pt x="90" y="59"/>
                  </a:cubicBezTo>
                  <a:cubicBezTo>
                    <a:pt x="87" y="56"/>
                    <a:pt x="85" y="57"/>
                    <a:pt x="85" y="54"/>
                  </a:cubicBezTo>
                  <a:cubicBezTo>
                    <a:pt x="84" y="51"/>
                    <a:pt x="84" y="53"/>
                    <a:pt x="82" y="50"/>
                  </a:cubicBezTo>
                  <a:cubicBezTo>
                    <a:pt x="81" y="45"/>
                    <a:pt x="79" y="45"/>
                    <a:pt x="82" y="42"/>
                  </a:cubicBezTo>
                  <a:cubicBezTo>
                    <a:pt x="81" y="37"/>
                    <a:pt x="76" y="43"/>
                    <a:pt x="73" y="40"/>
                  </a:cubicBezTo>
                  <a:cubicBezTo>
                    <a:pt x="73" y="31"/>
                    <a:pt x="75" y="36"/>
                    <a:pt x="78" y="26"/>
                  </a:cubicBezTo>
                  <a:cubicBezTo>
                    <a:pt x="73" y="23"/>
                    <a:pt x="75" y="20"/>
                    <a:pt x="72" y="17"/>
                  </a:cubicBezTo>
                  <a:cubicBezTo>
                    <a:pt x="69" y="15"/>
                    <a:pt x="67" y="9"/>
                    <a:pt x="64" y="9"/>
                  </a:cubicBezTo>
                  <a:cubicBezTo>
                    <a:pt x="62" y="7"/>
                    <a:pt x="61" y="6"/>
                    <a:pt x="56" y="6"/>
                  </a:cubicBezTo>
                  <a:cubicBezTo>
                    <a:pt x="52" y="4"/>
                    <a:pt x="53" y="7"/>
                    <a:pt x="52" y="6"/>
                  </a:cubicBezTo>
                  <a:cubicBezTo>
                    <a:pt x="50" y="3"/>
                    <a:pt x="50" y="12"/>
                    <a:pt x="44" y="3"/>
                  </a:cubicBezTo>
                  <a:cubicBezTo>
                    <a:pt x="41" y="0"/>
                    <a:pt x="41" y="12"/>
                    <a:pt x="38" y="7"/>
                  </a:cubicBezTo>
                  <a:cubicBezTo>
                    <a:pt x="37" y="3"/>
                    <a:pt x="38" y="11"/>
                    <a:pt x="32" y="7"/>
                  </a:cubicBezTo>
                  <a:cubicBezTo>
                    <a:pt x="31" y="17"/>
                    <a:pt x="27" y="18"/>
                    <a:pt x="29" y="23"/>
                  </a:cubicBezTo>
                  <a:cubicBezTo>
                    <a:pt x="23" y="23"/>
                    <a:pt x="24" y="29"/>
                    <a:pt x="21" y="31"/>
                  </a:cubicBezTo>
                  <a:cubicBezTo>
                    <a:pt x="18" y="34"/>
                    <a:pt x="20" y="42"/>
                    <a:pt x="18" y="43"/>
                  </a:cubicBezTo>
                  <a:cubicBezTo>
                    <a:pt x="17" y="45"/>
                    <a:pt x="17" y="39"/>
                    <a:pt x="14" y="43"/>
                  </a:cubicBezTo>
                  <a:cubicBezTo>
                    <a:pt x="12" y="48"/>
                    <a:pt x="15" y="46"/>
                    <a:pt x="14" y="51"/>
                  </a:cubicBezTo>
                  <a:cubicBezTo>
                    <a:pt x="11" y="57"/>
                    <a:pt x="15" y="68"/>
                    <a:pt x="9" y="67"/>
                  </a:cubicBezTo>
                  <a:cubicBezTo>
                    <a:pt x="2" y="64"/>
                    <a:pt x="6" y="68"/>
                    <a:pt x="5" y="70"/>
                  </a:cubicBezTo>
                  <a:cubicBezTo>
                    <a:pt x="0" y="73"/>
                    <a:pt x="9" y="71"/>
                    <a:pt x="12" y="78"/>
                  </a:cubicBezTo>
                  <a:cubicBezTo>
                    <a:pt x="15" y="82"/>
                    <a:pt x="17" y="79"/>
                    <a:pt x="18" y="87"/>
                  </a:cubicBezTo>
                  <a:cubicBezTo>
                    <a:pt x="20" y="95"/>
                    <a:pt x="20" y="95"/>
                    <a:pt x="24" y="96"/>
                  </a:cubicBezTo>
                  <a:cubicBezTo>
                    <a:pt x="27" y="96"/>
                    <a:pt x="24" y="98"/>
                    <a:pt x="26" y="10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8" name="Freeform 94">
              <a:extLst>
                <a:ext uri="{FF2B5EF4-FFF2-40B4-BE49-F238E27FC236}">
                  <a16:creationId xmlns:a16="http://schemas.microsoft.com/office/drawing/2014/main" id="{D31864B2-4EB4-4128-DA35-209D66B54E20}"/>
                </a:ext>
              </a:extLst>
            </p:cNvPr>
            <p:cNvSpPr>
              <a:spLocks/>
            </p:cNvSpPr>
            <p:nvPr/>
          </p:nvSpPr>
          <p:spPr bwMode="auto">
            <a:xfrm>
              <a:off x="5843040" y="4579960"/>
              <a:ext cx="171925" cy="181563"/>
            </a:xfrm>
            <a:custGeom>
              <a:avLst/>
              <a:gdLst/>
              <a:ahLst/>
              <a:cxnLst>
                <a:cxn ang="0">
                  <a:pos x="4" y="37"/>
                </a:cxn>
                <a:cxn ang="0">
                  <a:pos x="10" y="37"/>
                </a:cxn>
                <a:cxn ang="0">
                  <a:pos x="16" y="32"/>
                </a:cxn>
                <a:cxn ang="0">
                  <a:pos x="23" y="35"/>
                </a:cxn>
                <a:cxn ang="0">
                  <a:pos x="28" y="35"/>
                </a:cxn>
                <a:cxn ang="0">
                  <a:pos x="36" y="38"/>
                </a:cxn>
                <a:cxn ang="0">
                  <a:pos x="43" y="46"/>
                </a:cxn>
                <a:cxn ang="0">
                  <a:pos x="49" y="55"/>
                </a:cxn>
                <a:cxn ang="0">
                  <a:pos x="55" y="52"/>
                </a:cxn>
                <a:cxn ang="0">
                  <a:pos x="51" y="49"/>
                </a:cxn>
                <a:cxn ang="0">
                  <a:pos x="49" y="46"/>
                </a:cxn>
                <a:cxn ang="0">
                  <a:pos x="46" y="43"/>
                </a:cxn>
                <a:cxn ang="0">
                  <a:pos x="42" y="37"/>
                </a:cxn>
                <a:cxn ang="0">
                  <a:pos x="36" y="32"/>
                </a:cxn>
                <a:cxn ang="0">
                  <a:pos x="31" y="27"/>
                </a:cxn>
                <a:cxn ang="0">
                  <a:pos x="28" y="30"/>
                </a:cxn>
                <a:cxn ang="0">
                  <a:pos x="25" y="23"/>
                </a:cxn>
                <a:cxn ang="0">
                  <a:pos x="19" y="0"/>
                </a:cxn>
                <a:cxn ang="0">
                  <a:pos x="11" y="7"/>
                </a:cxn>
                <a:cxn ang="0">
                  <a:pos x="7" y="12"/>
                </a:cxn>
                <a:cxn ang="0">
                  <a:pos x="2" y="29"/>
                </a:cxn>
                <a:cxn ang="0">
                  <a:pos x="4" y="37"/>
                </a:cxn>
              </a:cxnLst>
              <a:rect l="0" t="0" r="r" b="b"/>
              <a:pathLst>
                <a:path w="55" h="58">
                  <a:moveTo>
                    <a:pt x="4" y="37"/>
                  </a:moveTo>
                  <a:cubicBezTo>
                    <a:pt x="10" y="40"/>
                    <a:pt x="8" y="32"/>
                    <a:pt x="10" y="37"/>
                  </a:cubicBezTo>
                  <a:cubicBezTo>
                    <a:pt x="13" y="41"/>
                    <a:pt x="13" y="29"/>
                    <a:pt x="16" y="32"/>
                  </a:cubicBezTo>
                  <a:cubicBezTo>
                    <a:pt x="22" y="41"/>
                    <a:pt x="22" y="32"/>
                    <a:pt x="23" y="35"/>
                  </a:cubicBezTo>
                  <a:cubicBezTo>
                    <a:pt x="25" y="37"/>
                    <a:pt x="23" y="34"/>
                    <a:pt x="28" y="35"/>
                  </a:cubicBezTo>
                  <a:cubicBezTo>
                    <a:pt x="33" y="35"/>
                    <a:pt x="34" y="37"/>
                    <a:pt x="36" y="38"/>
                  </a:cubicBezTo>
                  <a:cubicBezTo>
                    <a:pt x="39" y="38"/>
                    <a:pt x="40" y="44"/>
                    <a:pt x="43" y="46"/>
                  </a:cubicBezTo>
                  <a:cubicBezTo>
                    <a:pt x="46" y="49"/>
                    <a:pt x="45" y="52"/>
                    <a:pt x="49" y="55"/>
                  </a:cubicBezTo>
                  <a:cubicBezTo>
                    <a:pt x="51" y="54"/>
                    <a:pt x="51" y="58"/>
                    <a:pt x="55" y="52"/>
                  </a:cubicBezTo>
                  <a:cubicBezTo>
                    <a:pt x="54" y="50"/>
                    <a:pt x="52" y="52"/>
                    <a:pt x="51" y="49"/>
                  </a:cubicBezTo>
                  <a:cubicBezTo>
                    <a:pt x="51" y="47"/>
                    <a:pt x="51" y="49"/>
                    <a:pt x="49" y="46"/>
                  </a:cubicBezTo>
                  <a:cubicBezTo>
                    <a:pt x="46" y="40"/>
                    <a:pt x="48" y="46"/>
                    <a:pt x="46" y="43"/>
                  </a:cubicBezTo>
                  <a:cubicBezTo>
                    <a:pt x="45" y="38"/>
                    <a:pt x="45" y="44"/>
                    <a:pt x="42" y="37"/>
                  </a:cubicBezTo>
                  <a:cubicBezTo>
                    <a:pt x="37" y="30"/>
                    <a:pt x="39" y="37"/>
                    <a:pt x="36" y="32"/>
                  </a:cubicBezTo>
                  <a:cubicBezTo>
                    <a:pt x="34" y="27"/>
                    <a:pt x="34" y="35"/>
                    <a:pt x="31" y="27"/>
                  </a:cubicBezTo>
                  <a:cubicBezTo>
                    <a:pt x="28" y="21"/>
                    <a:pt x="29" y="30"/>
                    <a:pt x="28" y="30"/>
                  </a:cubicBezTo>
                  <a:cubicBezTo>
                    <a:pt x="28" y="29"/>
                    <a:pt x="28" y="27"/>
                    <a:pt x="25" y="23"/>
                  </a:cubicBezTo>
                  <a:cubicBezTo>
                    <a:pt x="23" y="18"/>
                    <a:pt x="23" y="7"/>
                    <a:pt x="19" y="0"/>
                  </a:cubicBezTo>
                  <a:cubicBezTo>
                    <a:pt x="16" y="9"/>
                    <a:pt x="13" y="4"/>
                    <a:pt x="11" y="7"/>
                  </a:cubicBezTo>
                  <a:cubicBezTo>
                    <a:pt x="8" y="13"/>
                    <a:pt x="5" y="6"/>
                    <a:pt x="7" y="12"/>
                  </a:cubicBezTo>
                  <a:cubicBezTo>
                    <a:pt x="7" y="21"/>
                    <a:pt x="4" y="26"/>
                    <a:pt x="2" y="29"/>
                  </a:cubicBezTo>
                  <a:cubicBezTo>
                    <a:pt x="0" y="30"/>
                    <a:pt x="4" y="34"/>
                    <a:pt x="4" y="3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49" name="Freeform 95">
              <a:extLst>
                <a:ext uri="{FF2B5EF4-FFF2-40B4-BE49-F238E27FC236}">
                  <a16:creationId xmlns:a16="http://schemas.microsoft.com/office/drawing/2014/main" id="{0E440CC4-2F4D-344A-71F7-8E5BD277C3BE}"/>
                </a:ext>
              </a:extLst>
            </p:cNvPr>
            <p:cNvSpPr>
              <a:spLocks/>
            </p:cNvSpPr>
            <p:nvPr/>
          </p:nvSpPr>
          <p:spPr bwMode="auto">
            <a:xfrm>
              <a:off x="5982830" y="4742242"/>
              <a:ext cx="44990" cy="65877"/>
            </a:xfrm>
            <a:custGeom>
              <a:avLst/>
              <a:gdLst/>
              <a:ahLst/>
              <a:cxnLst>
                <a:cxn ang="0">
                  <a:pos x="9" y="19"/>
                </a:cxn>
                <a:cxn ang="0">
                  <a:pos x="0" y="17"/>
                </a:cxn>
                <a:cxn ang="0">
                  <a:pos x="5" y="3"/>
                </a:cxn>
                <a:cxn ang="0">
                  <a:pos x="11" y="0"/>
                </a:cxn>
                <a:cxn ang="0">
                  <a:pos x="11" y="10"/>
                </a:cxn>
                <a:cxn ang="0">
                  <a:pos x="12" y="13"/>
                </a:cxn>
                <a:cxn ang="0">
                  <a:pos x="9" y="19"/>
                </a:cxn>
              </a:cxnLst>
              <a:rect l="0" t="0" r="r" b="b"/>
              <a:pathLst>
                <a:path w="14" h="21">
                  <a:moveTo>
                    <a:pt x="9" y="19"/>
                  </a:moveTo>
                  <a:cubicBezTo>
                    <a:pt x="8" y="14"/>
                    <a:pt x="3" y="21"/>
                    <a:pt x="0" y="17"/>
                  </a:cubicBezTo>
                  <a:cubicBezTo>
                    <a:pt x="0" y="8"/>
                    <a:pt x="2" y="13"/>
                    <a:pt x="5" y="3"/>
                  </a:cubicBezTo>
                  <a:cubicBezTo>
                    <a:pt x="6" y="2"/>
                    <a:pt x="6" y="6"/>
                    <a:pt x="11" y="0"/>
                  </a:cubicBezTo>
                  <a:cubicBezTo>
                    <a:pt x="12" y="5"/>
                    <a:pt x="14" y="6"/>
                    <a:pt x="11" y="10"/>
                  </a:cubicBezTo>
                  <a:cubicBezTo>
                    <a:pt x="3" y="14"/>
                    <a:pt x="9" y="11"/>
                    <a:pt x="12" y="13"/>
                  </a:cubicBezTo>
                  <a:cubicBezTo>
                    <a:pt x="9" y="19"/>
                    <a:pt x="9" y="19"/>
                    <a:pt x="9" y="19"/>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50" name="Freeform 96">
              <a:extLst>
                <a:ext uri="{FF2B5EF4-FFF2-40B4-BE49-F238E27FC236}">
                  <a16:creationId xmlns:a16="http://schemas.microsoft.com/office/drawing/2014/main" id="{9D398B37-CCC2-6633-5349-7969A0D4BE55}"/>
                </a:ext>
              </a:extLst>
            </p:cNvPr>
            <p:cNvSpPr>
              <a:spLocks/>
            </p:cNvSpPr>
            <p:nvPr/>
          </p:nvSpPr>
          <p:spPr bwMode="auto">
            <a:xfrm>
              <a:off x="5251745" y="4960760"/>
              <a:ext cx="482035" cy="600925"/>
            </a:xfrm>
            <a:custGeom>
              <a:avLst/>
              <a:gdLst/>
              <a:ahLst/>
              <a:cxnLst>
                <a:cxn ang="0">
                  <a:pos x="138" y="114"/>
                </a:cxn>
                <a:cxn ang="0">
                  <a:pos x="148" y="136"/>
                </a:cxn>
                <a:cxn ang="0">
                  <a:pos x="130" y="148"/>
                </a:cxn>
                <a:cxn ang="0">
                  <a:pos x="129" y="170"/>
                </a:cxn>
                <a:cxn ang="0">
                  <a:pos x="141" y="181"/>
                </a:cxn>
                <a:cxn ang="0">
                  <a:pos x="132" y="182"/>
                </a:cxn>
                <a:cxn ang="0">
                  <a:pos x="119" y="171"/>
                </a:cxn>
                <a:cxn ang="0">
                  <a:pos x="107" y="171"/>
                </a:cxn>
                <a:cxn ang="0">
                  <a:pos x="93" y="162"/>
                </a:cxn>
                <a:cxn ang="0">
                  <a:pos x="84" y="164"/>
                </a:cxn>
                <a:cxn ang="0">
                  <a:pos x="78" y="153"/>
                </a:cxn>
                <a:cxn ang="0">
                  <a:pos x="77" y="128"/>
                </a:cxn>
                <a:cxn ang="0">
                  <a:pos x="64" y="123"/>
                </a:cxn>
                <a:cxn ang="0">
                  <a:pos x="57" y="133"/>
                </a:cxn>
                <a:cxn ang="0">
                  <a:pos x="41" y="133"/>
                </a:cxn>
                <a:cxn ang="0">
                  <a:pos x="35" y="117"/>
                </a:cxn>
                <a:cxn ang="0">
                  <a:pos x="8" y="112"/>
                </a:cxn>
                <a:cxn ang="0">
                  <a:pos x="0" y="112"/>
                </a:cxn>
                <a:cxn ang="0">
                  <a:pos x="8" y="101"/>
                </a:cxn>
                <a:cxn ang="0">
                  <a:pos x="19" y="103"/>
                </a:cxn>
                <a:cxn ang="0">
                  <a:pos x="32" y="86"/>
                </a:cxn>
                <a:cxn ang="0">
                  <a:pos x="46" y="53"/>
                </a:cxn>
                <a:cxn ang="0">
                  <a:pos x="48" y="30"/>
                </a:cxn>
                <a:cxn ang="0">
                  <a:pos x="52" y="13"/>
                </a:cxn>
                <a:cxn ang="0">
                  <a:pos x="67" y="13"/>
                </a:cxn>
                <a:cxn ang="0">
                  <a:pos x="93" y="8"/>
                </a:cxn>
                <a:cxn ang="0">
                  <a:pos x="116" y="6"/>
                </a:cxn>
                <a:cxn ang="0">
                  <a:pos x="130" y="13"/>
                </a:cxn>
                <a:cxn ang="0">
                  <a:pos x="142" y="14"/>
                </a:cxn>
                <a:cxn ang="0">
                  <a:pos x="150" y="33"/>
                </a:cxn>
                <a:cxn ang="0">
                  <a:pos x="139" y="69"/>
                </a:cxn>
                <a:cxn ang="0">
                  <a:pos x="133" y="83"/>
                </a:cxn>
                <a:cxn ang="0">
                  <a:pos x="138" y="100"/>
                </a:cxn>
              </a:cxnLst>
              <a:rect l="0" t="0" r="r" b="b"/>
              <a:pathLst>
                <a:path w="155" h="193">
                  <a:moveTo>
                    <a:pt x="138" y="100"/>
                  </a:moveTo>
                  <a:cubicBezTo>
                    <a:pt x="136" y="106"/>
                    <a:pt x="139" y="109"/>
                    <a:pt x="138" y="114"/>
                  </a:cubicBezTo>
                  <a:cubicBezTo>
                    <a:pt x="136" y="119"/>
                    <a:pt x="144" y="125"/>
                    <a:pt x="145" y="128"/>
                  </a:cubicBezTo>
                  <a:cubicBezTo>
                    <a:pt x="145" y="133"/>
                    <a:pt x="147" y="134"/>
                    <a:pt x="148" y="136"/>
                  </a:cubicBezTo>
                  <a:cubicBezTo>
                    <a:pt x="142" y="137"/>
                    <a:pt x="133" y="136"/>
                    <a:pt x="133" y="140"/>
                  </a:cubicBezTo>
                  <a:cubicBezTo>
                    <a:pt x="133" y="147"/>
                    <a:pt x="127" y="145"/>
                    <a:pt x="130" y="148"/>
                  </a:cubicBezTo>
                  <a:cubicBezTo>
                    <a:pt x="135" y="154"/>
                    <a:pt x="129" y="153"/>
                    <a:pt x="130" y="157"/>
                  </a:cubicBezTo>
                  <a:cubicBezTo>
                    <a:pt x="133" y="161"/>
                    <a:pt x="127" y="167"/>
                    <a:pt x="129" y="170"/>
                  </a:cubicBezTo>
                  <a:cubicBezTo>
                    <a:pt x="130" y="173"/>
                    <a:pt x="132" y="176"/>
                    <a:pt x="135" y="178"/>
                  </a:cubicBezTo>
                  <a:cubicBezTo>
                    <a:pt x="139" y="179"/>
                    <a:pt x="141" y="168"/>
                    <a:pt x="141" y="181"/>
                  </a:cubicBezTo>
                  <a:cubicBezTo>
                    <a:pt x="139" y="193"/>
                    <a:pt x="139" y="184"/>
                    <a:pt x="138" y="186"/>
                  </a:cubicBezTo>
                  <a:cubicBezTo>
                    <a:pt x="135" y="189"/>
                    <a:pt x="135" y="189"/>
                    <a:pt x="132" y="182"/>
                  </a:cubicBezTo>
                  <a:cubicBezTo>
                    <a:pt x="129" y="178"/>
                    <a:pt x="127" y="176"/>
                    <a:pt x="124" y="176"/>
                  </a:cubicBezTo>
                  <a:cubicBezTo>
                    <a:pt x="122" y="176"/>
                    <a:pt x="121" y="173"/>
                    <a:pt x="119" y="171"/>
                  </a:cubicBezTo>
                  <a:cubicBezTo>
                    <a:pt x="119" y="168"/>
                    <a:pt x="118" y="167"/>
                    <a:pt x="118" y="171"/>
                  </a:cubicBezTo>
                  <a:cubicBezTo>
                    <a:pt x="116" y="175"/>
                    <a:pt x="115" y="173"/>
                    <a:pt x="107" y="171"/>
                  </a:cubicBezTo>
                  <a:cubicBezTo>
                    <a:pt x="101" y="170"/>
                    <a:pt x="109" y="162"/>
                    <a:pt x="101" y="167"/>
                  </a:cubicBezTo>
                  <a:cubicBezTo>
                    <a:pt x="95" y="170"/>
                    <a:pt x="101" y="162"/>
                    <a:pt x="93" y="162"/>
                  </a:cubicBezTo>
                  <a:cubicBezTo>
                    <a:pt x="93" y="164"/>
                    <a:pt x="93" y="164"/>
                    <a:pt x="90" y="164"/>
                  </a:cubicBezTo>
                  <a:cubicBezTo>
                    <a:pt x="89" y="162"/>
                    <a:pt x="87" y="165"/>
                    <a:pt x="84" y="164"/>
                  </a:cubicBezTo>
                  <a:cubicBezTo>
                    <a:pt x="81" y="164"/>
                    <a:pt x="83" y="167"/>
                    <a:pt x="80" y="167"/>
                  </a:cubicBezTo>
                  <a:cubicBezTo>
                    <a:pt x="77" y="165"/>
                    <a:pt x="83" y="159"/>
                    <a:pt x="78" y="153"/>
                  </a:cubicBezTo>
                  <a:cubicBezTo>
                    <a:pt x="74" y="147"/>
                    <a:pt x="78" y="140"/>
                    <a:pt x="77" y="136"/>
                  </a:cubicBezTo>
                  <a:cubicBezTo>
                    <a:pt x="75" y="131"/>
                    <a:pt x="77" y="131"/>
                    <a:pt x="77" y="128"/>
                  </a:cubicBezTo>
                  <a:cubicBezTo>
                    <a:pt x="77" y="125"/>
                    <a:pt x="64" y="129"/>
                    <a:pt x="67" y="125"/>
                  </a:cubicBezTo>
                  <a:cubicBezTo>
                    <a:pt x="67" y="123"/>
                    <a:pt x="66" y="122"/>
                    <a:pt x="64" y="123"/>
                  </a:cubicBezTo>
                  <a:cubicBezTo>
                    <a:pt x="63" y="125"/>
                    <a:pt x="58" y="122"/>
                    <a:pt x="58" y="126"/>
                  </a:cubicBezTo>
                  <a:cubicBezTo>
                    <a:pt x="58" y="131"/>
                    <a:pt x="57" y="128"/>
                    <a:pt x="57" y="133"/>
                  </a:cubicBezTo>
                  <a:cubicBezTo>
                    <a:pt x="58" y="136"/>
                    <a:pt x="54" y="134"/>
                    <a:pt x="52" y="134"/>
                  </a:cubicBezTo>
                  <a:cubicBezTo>
                    <a:pt x="51" y="133"/>
                    <a:pt x="43" y="137"/>
                    <a:pt x="41" y="133"/>
                  </a:cubicBezTo>
                  <a:cubicBezTo>
                    <a:pt x="40" y="128"/>
                    <a:pt x="38" y="129"/>
                    <a:pt x="38" y="125"/>
                  </a:cubicBezTo>
                  <a:cubicBezTo>
                    <a:pt x="38" y="122"/>
                    <a:pt x="37" y="122"/>
                    <a:pt x="35" y="117"/>
                  </a:cubicBezTo>
                  <a:cubicBezTo>
                    <a:pt x="35" y="112"/>
                    <a:pt x="35" y="112"/>
                    <a:pt x="25" y="114"/>
                  </a:cubicBezTo>
                  <a:cubicBezTo>
                    <a:pt x="12" y="114"/>
                    <a:pt x="14" y="112"/>
                    <a:pt x="8" y="112"/>
                  </a:cubicBezTo>
                  <a:cubicBezTo>
                    <a:pt x="6" y="112"/>
                    <a:pt x="6" y="112"/>
                    <a:pt x="3" y="112"/>
                  </a:cubicBezTo>
                  <a:cubicBezTo>
                    <a:pt x="2" y="114"/>
                    <a:pt x="2" y="114"/>
                    <a:pt x="0" y="112"/>
                  </a:cubicBezTo>
                  <a:cubicBezTo>
                    <a:pt x="5" y="112"/>
                    <a:pt x="2" y="106"/>
                    <a:pt x="3" y="103"/>
                  </a:cubicBezTo>
                  <a:cubicBezTo>
                    <a:pt x="6" y="101"/>
                    <a:pt x="6" y="101"/>
                    <a:pt x="8" y="101"/>
                  </a:cubicBezTo>
                  <a:cubicBezTo>
                    <a:pt x="11" y="106"/>
                    <a:pt x="14" y="97"/>
                    <a:pt x="17" y="98"/>
                  </a:cubicBezTo>
                  <a:cubicBezTo>
                    <a:pt x="20" y="100"/>
                    <a:pt x="15" y="103"/>
                    <a:pt x="19" y="103"/>
                  </a:cubicBezTo>
                  <a:cubicBezTo>
                    <a:pt x="23" y="105"/>
                    <a:pt x="26" y="95"/>
                    <a:pt x="28" y="95"/>
                  </a:cubicBezTo>
                  <a:cubicBezTo>
                    <a:pt x="31" y="95"/>
                    <a:pt x="34" y="89"/>
                    <a:pt x="32" y="86"/>
                  </a:cubicBezTo>
                  <a:cubicBezTo>
                    <a:pt x="29" y="80"/>
                    <a:pt x="37" y="67"/>
                    <a:pt x="41" y="66"/>
                  </a:cubicBezTo>
                  <a:cubicBezTo>
                    <a:pt x="46" y="62"/>
                    <a:pt x="43" y="59"/>
                    <a:pt x="46" y="53"/>
                  </a:cubicBezTo>
                  <a:cubicBezTo>
                    <a:pt x="48" y="48"/>
                    <a:pt x="45" y="50"/>
                    <a:pt x="46" y="42"/>
                  </a:cubicBezTo>
                  <a:cubicBezTo>
                    <a:pt x="48" y="34"/>
                    <a:pt x="45" y="36"/>
                    <a:pt x="48" y="30"/>
                  </a:cubicBezTo>
                  <a:cubicBezTo>
                    <a:pt x="52" y="25"/>
                    <a:pt x="52" y="24"/>
                    <a:pt x="52" y="22"/>
                  </a:cubicBezTo>
                  <a:cubicBezTo>
                    <a:pt x="51" y="17"/>
                    <a:pt x="49" y="14"/>
                    <a:pt x="52" y="13"/>
                  </a:cubicBezTo>
                  <a:cubicBezTo>
                    <a:pt x="54" y="11"/>
                    <a:pt x="54" y="3"/>
                    <a:pt x="61" y="6"/>
                  </a:cubicBezTo>
                  <a:cubicBezTo>
                    <a:pt x="67" y="10"/>
                    <a:pt x="64" y="13"/>
                    <a:pt x="67" y="13"/>
                  </a:cubicBezTo>
                  <a:cubicBezTo>
                    <a:pt x="77" y="13"/>
                    <a:pt x="81" y="19"/>
                    <a:pt x="84" y="11"/>
                  </a:cubicBezTo>
                  <a:cubicBezTo>
                    <a:pt x="87" y="3"/>
                    <a:pt x="84" y="14"/>
                    <a:pt x="93" y="8"/>
                  </a:cubicBezTo>
                  <a:cubicBezTo>
                    <a:pt x="101" y="3"/>
                    <a:pt x="101" y="10"/>
                    <a:pt x="104" y="5"/>
                  </a:cubicBezTo>
                  <a:cubicBezTo>
                    <a:pt x="107" y="0"/>
                    <a:pt x="115" y="10"/>
                    <a:pt x="116" y="6"/>
                  </a:cubicBezTo>
                  <a:cubicBezTo>
                    <a:pt x="119" y="3"/>
                    <a:pt x="119" y="6"/>
                    <a:pt x="122" y="6"/>
                  </a:cubicBezTo>
                  <a:cubicBezTo>
                    <a:pt x="125" y="11"/>
                    <a:pt x="129" y="16"/>
                    <a:pt x="130" y="13"/>
                  </a:cubicBezTo>
                  <a:cubicBezTo>
                    <a:pt x="133" y="10"/>
                    <a:pt x="135" y="16"/>
                    <a:pt x="136" y="11"/>
                  </a:cubicBezTo>
                  <a:cubicBezTo>
                    <a:pt x="139" y="8"/>
                    <a:pt x="141" y="10"/>
                    <a:pt x="142" y="14"/>
                  </a:cubicBezTo>
                  <a:cubicBezTo>
                    <a:pt x="145" y="19"/>
                    <a:pt x="145" y="16"/>
                    <a:pt x="148" y="22"/>
                  </a:cubicBezTo>
                  <a:cubicBezTo>
                    <a:pt x="148" y="30"/>
                    <a:pt x="145" y="31"/>
                    <a:pt x="150" y="33"/>
                  </a:cubicBezTo>
                  <a:cubicBezTo>
                    <a:pt x="155" y="36"/>
                    <a:pt x="148" y="39"/>
                    <a:pt x="144" y="44"/>
                  </a:cubicBezTo>
                  <a:cubicBezTo>
                    <a:pt x="139" y="48"/>
                    <a:pt x="139" y="59"/>
                    <a:pt x="139" y="69"/>
                  </a:cubicBezTo>
                  <a:cubicBezTo>
                    <a:pt x="130" y="75"/>
                    <a:pt x="138" y="75"/>
                    <a:pt x="135" y="78"/>
                  </a:cubicBezTo>
                  <a:cubicBezTo>
                    <a:pt x="132" y="80"/>
                    <a:pt x="133" y="80"/>
                    <a:pt x="133" y="83"/>
                  </a:cubicBezTo>
                  <a:cubicBezTo>
                    <a:pt x="135" y="86"/>
                    <a:pt x="136" y="86"/>
                    <a:pt x="135" y="90"/>
                  </a:cubicBezTo>
                  <a:cubicBezTo>
                    <a:pt x="135" y="95"/>
                    <a:pt x="138" y="97"/>
                    <a:pt x="138" y="10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1" name="Freeform 97">
              <a:extLst>
                <a:ext uri="{FF2B5EF4-FFF2-40B4-BE49-F238E27FC236}">
                  <a16:creationId xmlns:a16="http://schemas.microsoft.com/office/drawing/2014/main" id="{5FA6F64A-4CFE-E88F-9645-66F5FB53D02F}"/>
                </a:ext>
              </a:extLst>
            </p:cNvPr>
            <p:cNvSpPr>
              <a:spLocks/>
            </p:cNvSpPr>
            <p:nvPr/>
          </p:nvSpPr>
          <p:spPr bwMode="auto">
            <a:xfrm>
              <a:off x="5783589" y="4978435"/>
              <a:ext cx="202455" cy="297249"/>
            </a:xfrm>
            <a:custGeom>
              <a:avLst/>
              <a:gdLst/>
              <a:ahLst/>
              <a:cxnLst>
                <a:cxn ang="0">
                  <a:pos x="2" y="8"/>
                </a:cxn>
                <a:cxn ang="0">
                  <a:pos x="8" y="22"/>
                </a:cxn>
                <a:cxn ang="0">
                  <a:pos x="6" y="41"/>
                </a:cxn>
                <a:cxn ang="0">
                  <a:pos x="2" y="59"/>
                </a:cxn>
                <a:cxn ang="0">
                  <a:pos x="29" y="78"/>
                </a:cxn>
                <a:cxn ang="0">
                  <a:pos x="32" y="86"/>
                </a:cxn>
                <a:cxn ang="0">
                  <a:pos x="44" y="95"/>
                </a:cxn>
                <a:cxn ang="0">
                  <a:pos x="49" y="86"/>
                </a:cxn>
                <a:cxn ang="0">
                  <a:pos x="52" y="78"/>
                </a:cxn>
                <a:cxn ang="0">
                  <a:pos x="56" y="70"/>
                </a:cxn>
                <a:cxn ang="0">
                  <a:pos x="62" y="66"/>
                </a:cxn>
                <a:cxn ang="0">
                  <a:pos x="58" y="56"/>
                </a:cxn>
                <a:cxn ang="0">
                  <a:pos x="58" y="22"/>
                </a:cxn>
                <a:cxn ang="0">
                  <a:pos x="65" y="11"/>
                </a:cxn>
                <a:cxn ang="0">
                  <a:pos x="58" y="10"/>
                </a:cxn>
                <a:cxn ang="0">
                  <a:pos x="52" y="10"/>
                </a:cxn>
                <a:cxn ang="0">
                  <a:pos x="44" y="16"/>
                </a:cxn>
                <a:cxn ang="0">
                  <a:pos x="40" y="14"/>
                </a:cxn>
                <a:cxn ang="0">
                  <a:pos x="29" y="10"/>
                </a:cxn>
                <a:cxn ang="0">
                  <a:pos x="17" y="5"/>
                </a:cxn>
                <a:cxn ang="0">
                  <a:pos x="14" y="2"/>
                </a:cxn>
                <a:cxn ang="0">
                  <a:pos x="8" y="2"/>
                </a:cxn>
                <a:cxn ang="0">
                  <a:pos x="2" y="8"/>
                </a:cxn>
              </a:cxnLst>
              <a:rect l="0" t="0" r="r" b="b"/>
              <a:pathLst>
                <a:path w="65" h="95">
                  <a:moveTo>
                    <a:pt x="2" y="8"/>
                  </a:moveTo>
                  <a:cubicBezTo>
                    <a:pt x="8" y="16"/>
                    <a:pt x="5" y="17"/>
                    <a:pt x="8" y="22"/>
                  </a:cubicBezTo>
                  <a:cubicBezTo>
                    <a:pt x="11" y="27"/>
                    <a:pt x="11" y="34"/>
                    <a:pt x="6" y="41"/>
                  </a:cubicBezTo>
                  <a:cubicBezTo>
                    <a:pt x="0" y="47"/>
                    <a:pt x="3" y="52"/>
                    <a:pt x="2" y="59"/>
                  </a:cubicBezTo>
                  <a:cubicBezTo>
                    <a:pt x="18" y="70"/>
                    <a:pt x="24" y="75"/>
                    <a:pt x="29" y="78"/>
                  </a:cubicBezTo>
                  <a:cubicBezTo>
                    <a:pt x="35" y="81"/>
                    <a:pt x="29" y="81"/>
                    <a:pt x="32" y="86"/>
                  </a:cubicBezTo>
                  <a:cubicBezTo>
                    <a:pt x="37" y="89"/>
                    <a:pt x="43" y="95"/>
                    <a:pt x="44" y="95"/>
                  </a:cubicBezTo>
                  <a:cubicBezTo>
                    <a:pt x="47" y="91"/>
                    <a:pt x="49" y="91"/>
                    <a:pt x="49" y="86"/>
                  </a:cubicBezTo>
                  <a:cubicBezTo>
                    <a:pt x="49" y="80"/>
                    <a:pt x="52" y="86"/>
                    <a:pt x="52" y="78"/>
                  </a:cubicBezTo>
                  <a:cubicBezTo>
                    <a:pt x="50" y="72"/>
                    <a:pt x="58" y="75"/>
                    <a:pt x="56" y="70"/>
                  </a:cubicBezTo>
                  <a:cubicBezTo>
                    <a:pt x="56" y="67"/>
                    <a:pt x="58" y="72"/>
                    <a:pt x="62" y="66"/>
                  </a:cubicBezTo>
                  <a:cubicBezTo>
                    <a:pt x="61" y="61"/>
                    <a:pt x="58" y="63"/>
                    <a:pt x="58" y="56"/>
                  </a:cubicBezTo>
                  <a:cubicBezTo>
                    <a:pt x="58" y="48"/>
                    <a:pt x="58" y="22"/>
                    <a:pt x="58" y="22"/>
                  </a:cubicBezTo>
                  <a:cubicBezTo>
                    <a:pt x="58" y="22"/>
                    <a:pt x="62" y="14"/>
                    <a:pt x="65" y="11"/>
                  </a:cubicBezTo>
                  <a:cubicBezTo>
                    <a:pt x="62" y="11"/>
                    <a:pt x="59" y="11"/>
                    <a:pt x="58" y="10"/>
                  </a:cubicBezTo>
                  <a:cubicBezTo>
                    <a:pt x="56" y="8"/>
                    <a:pt x="56" y="6"/>
                    <a:pt x="52" y="10"/>
                  </a:cubicBezTo>
                  <a:cubicBezTo>
                    <a:pt x="46" y="13"/>
                    <a:pt x="47" y="17"/>
                    <a:pt x="44" y="16"/>
                  </a:cubicBezTo>
                  <a:cubicBezTo>
                    <a:pt x="44" y="14"/>
                    <a:pt x="43" y="16"/>
                    <a:pt x="40" y="14"/>
                  </a:cubicBezTo>
                  <a:cubicBezTo>
                    <a:pt x="37" y="13"/>
                    <a:pt x="37" y="17"/>
                    <a:pt x="29" y="10"/>
                  </a:cubicBezTo>
                  <a:cubicBezTo>
                    <a:pt x="21" y="2"/>
                    <a:pt x="21" y="10"/>
                    <a:pt x="17" y="5"/>
                  </a:cubicBezTo>
                  <a:cubicBezTo>
                    <a:pt x="15" y="5"/>
                    <a:pt x="12" y="5"/>
                    <a:pt x="14" y="2"/>
                  </a:cubicBezTo>
                  <a:cubicBezTo>
                    <a:pt x="14" y="0"/>
                    <a:pt x="11" y="2"/>
                    <a:pt x="8" y="2"/>
                  </a:cubicBezTo>
                  <a:cubicBezTo>
                    <a:pt x="5" y="3"/>
                    <a:pt x="3" y="6"/>
                    <a:pt x="2" y="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2" name="Freeform 98">
              <a:extLst>
                <a:ext uri="{FF2B5EF4-FFF2-40B4-BE49-F238E27FC236}">
                  <a16:creationId xmlns:a16="http://schemas.microsoft.com/office/drawing/2014/main" id="{B091E789-FA76-E25C-5620-03A317E5EE0B}"/>
                </a:ext>
              </a:extLst>
            </p:cNvPr>
            <p:cNvSpPr>
              <a:spLocks/>
            </p:cNvSpPr>
            <p:nvPr/>
          </p:nvSpPr>
          <p:spPr bwMode="auto">
            <a:xfrm>
              <a:off x="5683969" y="5004143"/>
              <a:ext cx="131756" cy="175135"/>
            </a:xfrm>
            <a:custGeom>
              <a:avLst/>
              <a:gdLst/>
              <a:ahLst/>
              <a:cxnLst>
                <a:cxn ang="0">
                  <a:pos x="9" y="8"/>
                </a:cxn>
                <a:cxn ang="0">
                  <a:pos x="11" y="19"/>
                </a:cxn>
                <a:cxn ang="0">
                  <a:pos x="5" y="30"/>
                </a:cxn>
                <a:cxn ang="0">
                  <a:pos x="0" y="55"/>
                </a:cxn>
                <a:cxn ang="0">
                  <a:pos x="3" y="56"/>
                </a:cxn>
                <a:cxn ang="0">
                  <a:pos x="6" y="52"/>
                </a:cxn>
                <a:cxn ang="0">
                  <a:pos x="33" y="52"/>
                </a:cxn>
                <a:cxn ang="0">
                  <a:pos x="38" y="33"/>
                </a:cxn>
                <a:cxn ang="0">
                  <a:pos x="39" y="14"/>
                </a:cxn>
                <a:cxn ang="0">
                  <a:pos x="33" y="0"/>
                </a:cxn>
                <a:cxn ang="0">
                  <a:pos x="29" y="5"/>
                </a:cxn>
                <a:cxn ang="0">
                  <a:pos x="27" y="3"/>
                </a:cxn>
                <a:cxn ang="0">
                  <a:pos x="18" y="6"/>
                </a:cxn>
                <a:cxn ang="0">
                  <a:pos x="15" y="5"/>
                </a:cxn>
                <a:cxn ang="0">
                  <a:pos x="9" y="8"/>
                </a:cxn>
              </a:cxnLst>
              <a:rect l="0" t="0" r="r" b="b"/>
              <a:pathLst>
                <a:path w="42" h="56">
                  <a:moveTo>
                    <a:pt x="9" y="8"/>
                  </a:moveTo>
                  <a:cubicBezTo>
                    <a:pt x="9" y="16"/>
                    <a:pt x="6" y="17"/>
                    <a:pt x="11" y="19"/>
                  </a:cubicBezTo>
                  <a:cubicBezTo>
                    <a:pt x="15" y="22"/>
                    <a:pt x="9" y="25"/>
                    <a:pt x="5" y="30"/>
                  </a:cubicBezTo>
                  <a:cubicBezTo>
                    <a:pt x="0" y="34"/>
                    <a:pt x="0" y="45"/>
                    <a:pt x="0" y="55"/>
                  </a:cubicBezTo>
                  <a:cubicBezTo>
                    <a:pt x="3" y="53"/>
                    <a:pt x="0" y="56"/>
                    <a:pt x="3" y="56"/>
                  </a:cubicBezTo>
                  <a:cubicBezTo>
                    <a:pt x="5" y="55"/>
                    <a:pt x="5" y="53"/>
                    <a:pt x="6" y="52"/>
                  </a:cubicBezTo>
                  <a:cubicBezTo>
                    <a:pt x="9" y="52"/>
                    <a:pt x="29" y="52"/>
                    <a:pt x="33" y="52"/>
                  </a:cubicBezTo>
                  <a:cubicBezTo>
                    <a:pt x="35" y="44"/>
                    <a:pt x="32" y="39"/>
                    <a:pt x="38" y="33"/>
                  </a:cubicBezTo>
                  <a:cubicBezTo>
                    <a:pt x="42" y="27"/>
                    <a:pt x="42" y="19"/>
                    <a:pt x="39" y="14"/>
                  </a:cubicBezTo>
                  <a:cubicBezTo>
                    <a:pt x="36" y="10"/>
                    <a:pt x="39" y="8"/>
                    <a:pt x="33" y="0"/>
                  </a:cubicBezTo>
                  <a:cubicBezTo>
                    <a:pt x="32" y="3"/>
                    <a:pt x="32" y="5"/>
                    <a:pt x="29" y="5"/>
                  </a:cubicBezTo>
                  <a:cubicBezTo>
                    <a:pt x="26" y="5"/>
                    <a:pt x="29" y="5"/>
                    <a:pt x="27" y="3"/>
                  </a:cubicBezTo>
                  <a:cubicBezTo>
                    <a:pt x="23" y="3"/>
                    <a:pt x="20" y="10"/>
                    <a:pt x="18" y="6"/>
                  </a:cubicBezTo>
                  <a:cubicBezTo>
                    <a:pt x="17" y="5"/>
                    <a:pt x="17" y="3"/>
                    <a:pt x="15" y="5"/>
                  </a:cubicBezTo>
                  <a:cubicBezTo>
                    <a:pt x="14" y="8"/>
                    <a:pt x="12" y="0"/>
                    <a:pt x="9" y="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3" name="Freeform 99">
              <a:extLst>
                <a:ext uri="{FF2B5EF4-FFF2-40B4-BE49-F238E27FC236}">
                  <a16:creationId xmlns:a16="http://schemas.microsoft.com/office/drawing/2014/main" id="{E669C815-3F1C-E2F7-437C-1344D87506AB}"/>
                </a:ext>
              </a:extLst>
            </p:cNvPr>
            <p:cNvSpPr>
              <a:spLocks/>
            </p:cNvSpPr>
            <p:nvPr/>
          </p:nvSpPr>
          <p:spPr bwMode="auto">
            <a:xfrm>
              <a:off x="5232462" y="5309426"/>
              <a:ext cx="318143" cy="384013"/>
            </a:xfrm>
            <a:custGeom>
              <a:avLst/>
              <a:gdLst/>
              <a:ahLst/>
              <a:cxnLst>
                <a:cxn ang="0">
                  <a:pos x="95" y="117"/>
                </a:cxn>
                <a:cxn ang="0">
                  <a:pos x="84" y="100"/>
                </a:cxn>
                <a:cxn ang="0">
                  <a:pos x="84" y="73"/>
                </a:cxn>
                <a:cxn ang="0">
                  <a:pos x="98" y="72"/>
                </a:cxn>
                <a:cxn ang="0">
                  <a:pos x="99" y="65"/>
                </a:cxn>
                <a:cxn ang="0">
                  <a:pos x="99" y="59"/>
                </a:cxn>
                <a:cxn ang="0">
                  <a:pos x="99" y="50"/>
                </a:cxn>
                <a:cxn ang="0">
                  <a:pos x="96" y="51"/>
                </a:cxn>
                <a:cxn ang="0">
                  <a:pos x="90" y="51"/>
                </a:cxn>
                <a:cxn ang="0">
                  <a:pos x="85" y="55"/>
                </a:cxn>
                <a:cxn ang="0">
                  <a:pos x="84" y="41"/>
                </a:cxn>
                <a:cxn ang="0">
                  <a:pos x="82" y="24"/>
                </a:cxn>
                <a:cxn ang="0">
                  <a:pos x="82" y="16"/>
                </a:cxn>
                <a:cxn ang="0">
                  <a:pos x="73" y="13"/>
                </a:cxn>
                <a:cxn ang="0">
                  <a:pos x="70" y="11"/>
                </a:cxn>
                <a:cxn ang="0">
                  <a:pos x="64" y="14"/>
                </a:cxn>
                <a:cxn ang="0">
                  <a:pos x="63" y="20"/>
                </a:cxn>
                <a:cxn ang="0">
                  <a:pos x="58" y="22"/>
                </a:cxn>
                <a:cxn ang="0">
                  <a:pos x="47" y="20"/>
                </a:cxn>
                <a:cxn ang="0">
                  <a:pos x="44" y="13"/>
                </a:cxn>
                <a:cxn ang="0">
                  <a:pos x="41" y="5"/>
                </a:cxn>
                <a:cxn ang="0">
                  <a:pos x="31" y="2"/>
                </a:cxn>
                <a:cxn ang="0">
                  <a:pos x="14" y="0"/>
                </a:cxn>
                <a:cxn ang="0">
                  <a:pos x="8" y="3"/>
                </a:cxn>
                <a:cxn ang="0">
                  <a:pos x="14" y="28"/>
                </a:cxn>
                <a:cxn ang="0">
                  <a:pos x="18" y="47"/>
                </a:cxn>
                <a:cxn ang="0">
                  <a:pos x="14" y="67"/>
                </a:cxn>
                <a:cxn ang="0">
                  <a:pos x="5" y="96"/>
                </a:cxn>
                <a:cxn ang="0">
                  <a:pos x="2" y="114"/>
                </a:cxn>
                <a:cxn ang="0">
                  <a:pos x="12" y="110"/>
                </a:cxn>
                <a:cxn ang="0">
                  <a:pos x="22" y="115"/>
                </a:cxn>
                <a:cxn ang="0">
                  <a:pos x="50" y="115"/>
                </a:cxn>
                <a:cxn ang="0">
                  <a:pos x="58" y="117"/>
                </a:cxn>
                <a:cxn ang="0">
                  <a:pos x="72" y="120"/>
                </a:cxn>
                <a:cxn ang="0">
                  <a:pos x="76" y="120"/>
                </a:cxn>
                <a:cxn ang="0">
                  <a:pos x="79" y="121"/>
                </a:cxn>
                <a:cxn ang="0">
                  <a:pos x="95" y="117"/>
                </a:cxn>
              </a:cxnLst>
              <a:rect l="0" t="0" r="r" b="b"/>
              <a:pathLst>
                <a:path w="102" h="123">
                  <a:moveTo>
                    <a:pt x="95" y="117"/>
                  </a:moveTo>
                  <a:cubicBezTo>
                    <a:pt x="90" y="112"/>
                    <a:pt x="84" y="106"/>
                    <a:pt x="84" y="100"/>
                  </a:cubicBezTo>
                  <a:cubicBezTo>
                    <a:pt x="84" y="96"/>
                    <a:pt x="84" y="78"/>
                    <a:pt x="84" y="73"/>
                  </a:cubicBezTo>
                  <a:cubicBezTo>
                    <a:pt x="84" y="70"/>
                    <a:pt x="88" y="72"/>
                    <a:pt x="98" y="72"/>
                  </a:cubicBezTo>
                  <a:cubicBezTo>
                    <a:pt x="101" y="72"/>
                    <a:pt x="98" y="69"/>
                    <a:pt x="99" y="65"/>
                  </a:cubicBezTo>
                  <a:cubicBezTo>
                    <a:pt x="102" y="64"/>
                    <a:pt x="98" y="64"/>
                    <a:pt x="99" y="59"/>
                  </a:cubicBezTo>
                  <a:cubicBezTo>
                    <a:pt x="101" y="53"/>
                    <a:pt x="99" y="51"/>
                    <a:pt x="99" y="50"/>
                  </a:cubicBezTo>
                  <a:cubicBezTo>
                    <a:pt x="99" y="51"/>
                    <a:pt x="99" y="51"/>
                    <a:pt x="96" y="51"/>
                  </a:cubicBezTo>
                  <a:cubicBezTo>
                    <a:pt x="95" y="50"/>
                    <a:pt x="93" y="53"/>
                    <a:pt x="90" y="51"/>
                  </a:cubicBezTo>
                  <a:cubicBezTo>
                    <a:pt x="87" y="51"/>
                    <a:pt x="88" y="55"/>
                    <a:pt x="85" y="55"/>
                  </a:cubicBezTo>
                  <a:cubicBezTo>
                    <a:pt x="82" y="53"/>
                    <a:pt x="88" y="47"/>
                    <a:pt x="84" y="41"/>
                  </a:cubicBezTo>
                  <a:cubicBezTo>
                    <a:pt x="79" y="34"/>
                    <a:pt x="84" y="28"/>
                    <a:pt x="82" y="24"/>
                  </a:cubicBezTo>
                  <a:cubicBezTo>
                    <a:pt x="81" y="19"/>
                    <a:pt x="82" y="19"/>
                    <a:pt x="82" y="16"/>
                  </a:cubicBezTo>
                  <a:cubicBezTo>
                    <a:pt x="82" y="13"/>
                    <a:pt x="70" y="17"/>
                    <a:pt x="73" y="13"/>
                  </a:cubicBezTo>
                  <a:cubicBezTo>
                    <a:pt x="73" y="11"/>
                    <a:pt x="72" y="10"/>
                    <a:pt x="70" y="11"/>
                  </a:cubicBezTo>
                  <a:cubicBezTo>
                    <a:pt x="69" y="13"/>
                    <a:pt x="64" y="10"/>
                    <a:pt x="64" y="14"/>
                  </a:cubicBezTo>
                  <a:cubicBezTo>
                    <a:pt x="64" y="19"/>
                    <a:pt x="63" y="16"/>
                    <a:pt x="63" y="20"/>
                  </a:cubicBezTo>
                  <a:cubicBezTo>
                    <a:pt x="64" y="24"/>
                    <a:pt x="60" y="22"/>
                    <a:pt x="58" y="22"/>
                  </a:cubicBezTo>
                  <a:cubicBezTo>
                    <a:pt x="56" y="20"/>
                    <a:pt x="49" y="25"/>
                    <a:pt x="47" y="20"/>
                  </a:cubicBezTo>
                  <a:cubicBezTo>
                    <a:pt x="46" y="16"/>
                    <a:pt x="44" y="17"/>
                    <a:pt x="44" y="13"/>
                  </a:cubicBezTo>
                  <a:cubicBezTo>
                    <a:pt x="44" y="10"/>
                    <a:pt x="43" y="10"/>
                    <a:pt x="41" y="5"/>
                  </a:cubicBezTo>
                  <a:cubicBezTo>
                    <a:pt x="41" y="0"/>
                    <a:pt x="41" y="0"/>
                    <a:pt x="31" y="2"/>
                  </a:cubicBezTo>
                  <a:cubicBezTo>
                    <a:pt x="18" y="2"/>
                    <a:pt x="20" y="0"/>
                    <a:pt x="14" y="0"/>
                  </a:cubicBezTo>
                  <a:cubicBezTo>
                    <a:pt x="9" y="3"/>
                    <a:pt x="6" y="2"/>
                    <a:pt x="8" y="3"/>
                  </a:cubicBezTo>
                  <a:cubicBezTo>
                    <a:pt x="8" y="6"/>
                    <a:pt x="17" y="25"/>
                    <a:pt x="14" y="28"/>
                  </a:cubicBezTo>
                  <a:cubicBezTo>
                    <a:pt x="11" y="33"/>
                    <a:pt x="15" y="41"/>
                    <a:pt x="18" y="47"/>
                  </a:cubicBezTo>
                  <a:cubicBezTo>
                    <a:pt x="20" y="53"/>
                    <a:pt x="20" y="62"/>
                    <a:pt x="14" y="67"/>
                  </a:cubicBezTo>
                  <a:cubicBezTo>
                    <a:pt x="5" y="73"/>
                    <a:pt x="8" y="90"/>
                    <a:pt x="5" y="96"/>
                  </a:cubicBezTo>
                  <a:cubicBezTo>
                    <a:pt x="0" y="103"/>
                    <a:pt x="3" y="104"/>
                    <a:pt x="2" y="114"/>
                  </a:cubicBezTo>
                  <a:cubicBezTo>
                    <a:pt x="8" y="114"/>
                    <a:pt x="8" y="114"/>
                    <a:pt x="12" y="110"/>
                  </a:cubicBezTo>
                  <a:cubicBezTo>
                    <a:pt x="18" y="107"/>
                    <a:pt x="17" y="115"/>
                    <a:pt x="22" y="115"/>
                  </a:cubicBezTo>
                  <a:cubicBezTo>
                    <a:pt x="26" y="115"/>
                    <a:pt x="46" y="115"/>
                    <a:pt x="50" y="115"/>
                  </a:cubicBezTo>
                  <a:cubicBezTo>
                    <a:pt x="55" y="115"/>
                    <a:pt x="56" y="114"/>
                    <a:pt x="58" y="117"/>
                  </a:cubicBezTo>
                  <a:cubicBezTo>
                    <a:pt x="60" y="123"/>
                    <a:pt x="69" y="118"/>
                    <a:pt x="72" y="120"/>
                  </a:cubicBezTo>
                  <a:cubicBezTo>
                    <a:pt x="75" y="121"/>
                    <a:pt x="75" y="121"/>
                    <a:pt x="76" y="120"/>
                  </a:cubicBezTo>
                  <a:cubicBezTo>
                    <a:pt x="76" y="118"/>
                    <a:pt x="78" y="121"/>
                    <a:pt x="79" y="121"/>
                  </a:cubicBezTo>
                  <a:cubicBezTo>
                    <a:pt x="82" y="120"/>
                    <a:pt x="95" y="117"/>
                    <a:pt x="95" y="11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4" name="Freeform 100">
              <a:extLst>
                <a:ext uri="{FF2B5EF4-FFF2-40B4-BE49-F238E27FC236}">
                  <a16:creationId xmlns:a16="http://schemas.microsoft.com/office/drawing/2014/main" id="{2D934375-C381-CFE4-5BBC-132E4B8956FB}"/>
                </a:ext>
              </a:extLst>
            </p:cNvPr>
            <p:cNvSpPr>
              <a:spLocks/>
            </p:cNvSpPr>
            <p:nvPr/>
          </p:nvSpPr>
          <p:spPr bwMode="auto">
            <a:xfrm>
              <a:off x="5494369" y="5381729"/>
              <a:ext cx="289221" cy="313317"/>
            </a:xfrm>
            <a:custGeom>
              <a:avLst/>
              <a:gdLst/>
              <a:ahLst/>
              <a:cxnLst>
                <a:cxn ang="0">
                  <a:pos x="26" y="95"/>
                </a:cxn>
                <a:cxn ang="0">
                  <a:pos x="11" y="94"/>
                </a:cxn>
                <a:cxn ang="0">
                  <a:pos x="0" y="76"/>
                </a:cxn>
                <a:cxn ang="0">
                  <a:pos x="0" y="50"/>
                </a:cxn>
                <a:cxn ang="0">
                  <a:pos x="14" y="48"/>
                </a:cxn>
                <a:cxn ang="0">
                  <a:pos x="15" y="42"/>
                </a:cxn>
                <a:cxn ang="0">
                  <a:pos x="15" y="36"/>
                </a:cxn>
                <a:cxn ang="0">
                  <a:pos x="15" y="27"/>
                </a:cxn>
                <a:cxn ang="0">
                  <a:pos x="23" y="31"/>
                </a:cxn>
                <a:cxn ang="0">
                  <a:pos x="29" y="36"/>
                </a:cxn>
                <a:cxn ang="0">
                  <a:pos x="40" y="36"/>
                </a:cxn>
                <a:cxn ang="0">
                  <a:pos x="41" y="36"/>
                </a:cxn>
                <a:cxn ang="0">
                  <a:pos x="46" y="41"/>
                </a:cxn>
                <a:cxn ang="0">
                  <a:pos x="53" y="47"/>
                </a:cxn>
                <a:cxn ang="0">
                  <a:pos x="59" y="50"/>
                </a:cxn>
                <a:cxn ang="0">
                  <a:pos x="63" y="45"/>
                </a:cxn>
                <a:cxn ang="0">
                  <a:pos x="56" y="42"/>
                </a:cxn>
                <a:cxn ang="0">
                  <a:pos x="50" y="35"/>
                </a:cxn>
                <a:cxn ang="0">
                  <a:pos x="52" y="22"/>
                </a:cxn>
                <a:cxn ang="0">
                  <a:pos x="52" y="13"/>
                </a:cxn>
                <a:cxn ang="0">
                  <a:pos x="55" y="5"/>
                </a:cxn>
                <a:cxn ang="0">
                  <a:pos x="70" y="0"/>
                </a:cxn>
                <a:cxn ang="0">
                  <a:pos x="76" y="6"/>
                </a:cxn>
                <a:cxn ang="0">
                  <a:pos x="79" y="8"/>
                </a:cxn>
                <a:cxn ang="0">
                  <a:pos x="87" y="13"/>
                </a:cxn>
                <a:cxn ang="0">
                  <a:pos x="90" y="16"/>
                </a:cxn>
                <a:cxn ang="0">
                  <a:pos x="90" y="20"/>
                </a:cxn>
                <a:cxn ang="0">
                  <a:pos x="91" y="27"/>
                </a:cxn>
                <a:cxn ang="0">
                  <a:pos x="90" y="31"/>
                </a:cxn>
                <a:cxn ang="0">
                  <a:pos x="90" y="38"/>
                </a:cxn>
                <a:cxn ang="0">
                  <a:pos x="90" y="44"/>
                </a:cxn>
                <a:cxn ang="0">
                  <a:pos x="85" y="53"/>
                </a:cxn>
                <a:cxn ang="0">
                  <a:pos x="88" y="58"/>
                </a:cxn>
                <a:cxn ang="0">
                  <a:pos x="66" y="67"/>
                </a:cxn>
                <a:cxn ang="0">
                  <a:pos x="67" y="73"/>
                </a:cxn>
                <a:cxn ang="0">
                  <a:pos x="56" y="76"/>
                </a:cxn>
                <a:cxn ang="0">
                  <a:pos x="52" y="84"/>
                </a:cxn>
                <a:cxn ang="0">
                  <a:pos x="40" y="97"/>
                </a:cxn>
                <a:cxn ang="0">
                  <a:pos x="32" y="97"/>
                </a:cxn>
                <a:cxn ang="0">
                  <a:pos x="26" y="95"/>
                </a:cxn>
              </a:cxnLst>
              <a:rect l="0" t="0" r="r" b="b"/>
              <a:pathLst>
                <a:path w="93" h="101">
                  <a:moveTo>
                    <a:pt x="26" y="95"/>
                  </a:moveTo>
                  <a:cubicBezTo>
                    <a:pt x="23" y="90"/>
                    <a:pt x="18" y="92"/>
                    <a:pt x="11" y="94"/>
                  </a:cubicBezTo>
                  <a:cubicBezTo>
                    <a:pt x="6" y="89"/>
                    <a:pt x="0" y="83"/>
                    <a:pt x="0" y="76"/>
                  </a:cubicBezTo>
                  <a:cubicBezTo>
                    <a:pt x="0" y="73"/>
                    <a:pt x="0" y="55"/>
                    <a:pt x="0" y="50"/>
                  </a:cubicBezTo>
                  <a:cubicBezTo>
                    <a:pt x="0" y="47"/>
                    <a:pt x="5" y="48"/>
                    <a:pt x="14" y="48"/>
                  </a:cubicBezTo>
                  <a:cubicBezTo>
                    <a:pt x="17" y="48"/>
                    <a:pt x="14" y="45"/>
                    <a:pt x="15" y="42"/>
                  </a:cubicBezTo>
                  <a:cubicBezTo>
                    <a:pt x="18" y="41"/>
                    <a:pt x="14" y="41"/>
                    <a:pt x="15" y="36"/>
                  </a:cubicBezTo>
                  <a:cubicBezTo>
                    <a:pt x="17" y="30"/>
                    <a:pt x="15" y="28"/>
                    <a:pt x="15" y="27"/>
                  </a:cubicBezTo>
                  <a:cubicBezTo>
                    <a:pt x="23" y="27"/>
                    <a:pt x="17" y="35"/>
                    <a:pt x="23" y="31"/>
                  </a:cubicBezTo>
                  <a:cubicBezTo>
                    <a:pt x="31" y="27"/>
                    <a:pt x="23" y="35"/>
                    <a:pt x="29" y="36"/>
                  </a:cubicBezTo>
                  <a:cubicBezTo>
                    <a:pt x="37" y="38"/>
                    <a:pt x="38" y="39"/>
                    <a:pt x="40" y="36"/>
                  </a:cubicBezTo>
                  <a:cubicBezTo>
                    <a:pt x="40" y="31"/>
                    <a:pt x="41" y="33"/>
                    <a:pt x="41" y="36"/>
                  </a:cubicBezTo>
                  <a:cubicBezTo>
                    <a:pt x="43" y="38"/>
                    <a:pt x="44" y="41"/>
                    <a:pt x="46" y="41"/>
                  </a:cubicBezTo>
                  <a:cubicBezTo>
                    <a:pt x="49" y="41"/>
                    <a:pt x="50" y="42"/>
                    <a:pt x="53" y="47"/>
                  </a:cubicBezTo>
                  <a:cubicBezTo>
                    <a:pt x="56" y="53"/>
                    <a:pt x="56" y="53"/>
                    <a:pt x="59" y="50"/>
                  </a:cubicBezTo>
                  <a:cubicBezTo>
                    <a:pt x="61" y="48"/>
                    <a:pt x="61" y="58"/>
                    <a:pt x="63" y="45"/>
                  </a:cubicBezTo>
                  <a:cubicBezTo>
                    <a:pt x="63" y="33"/>
                    <a:pt x="61" y="44"/>
                    <a:pt x="56" y="42"/>
                  </a:cubicBezTo>
                  <a:cubicBezTo>
                    <a:pt x="53" y="41"/>
                    <a:pt x="52" y="38"/>
                    <a:pt x="50" y="35"/>
                  </a:cubicBezTo>
                  <a:cubicBezTo>
                    <a:pt x="49" y="31"/>
                    <a:pt x="55" y="25"/>
                    <a:pt x="52" y="22"/>
                  </a:cubicBezTo>
                  <a:cubicBezTo>
                    <a:pt x="50" y="17"/>
                    <a:pt x="56" y="19"/>
                    <a:pt x="52" y="13"/>
                  </a:cubicBezTo>
                  <a:cubicBezTo>
                    <a:pt x="49" y="10"/>
                    <a:pt x="55" y="11"/>
                    <a:pt x="55" y="5"/>
                  </a:cubicBezTo>
                  <a:cubicBezTo>
                    <a:pt x="55" y="0"/>
                    <a:pt x="64" y="2"/>
                    <a:pt x="70" y="0"/>
                  </a:cubicBezTo>
                  <a:cubicBezTo>
                    <a:pt x="72" y="5"/>
                    <a:pt x="75" y="3"/>
                    <a:pt x="76" y="6"/>
                  </a:cubicBezTo>
                  <a:cubicBezTo>
                    <a:pt x="78" y="10"/>
                    <a:pt x="78" y="5"/>
                    <a:pt x="79" y="8"/>
                  </a:cubicBezTo>
                  <a:cubicBezTo>
                    <a:pt x="81" y="11"/>
                    <a:pt x="79" y="8"/>
                    <a:pt x="87" y="13"/>
                  </a:cubicBezTo>
                  <a:cubicBezTo>
                    <a:pt x="87" y="16"/>
                    <a:pt x="87" y="13"/>
                    <a:pt x="90" y="16"/>
                  </a:cubicBezTo>
                  <a:cubicBezTo>
                    <a:pt x="91" y="17"/>
                    <a:pt x="88" y="17"/>
                    <a:pt x="90" y="20"/>
                  </a:cubicBezTo>
                  <a:cubicBezTo>
                    <a:pt x="93" y="22"/>
                    <a:pt x="93" y="24"/>
                    <a:pt x="91" y="27"/>
                  </a:cubicBezTo>
                  <a:cubicBezTo>
                    <a:pt x="88" y="28"/>
                    <a:pt x="91" y="30"/>
                    <a:pt x="90" y="31"/>
                  </a:cubicBezTo>
                  <a:cubicBezTo>
                    <a:pt x="88" y="33"/>
                    <a:pt x="90" y="35"/>
                    <a:pt x="90" y="38"/>
                  </a:cubicBezTo>
                  <a:cubicBezTo>
                    <a:pt x="88" y="42"/>
                    <a:pt x="93" y="44"/>
                    <a:pt x="90" y="44"/>
                  </a:cubicBezTo>
                  <a:cubicBezTo>
                    <a:pt x="85" y="44"/>
                    <a:pt x="88" y="50"/>
                    <a:pt x="85" y="53"/>
                  </a:cubicBezTo>
                  <a:cubicBezTo>
                    <a:pt x="84" y="55"/>
                    <a:pt x="87" y="56"/>
                    <a:pt x="88" y="58"/>
                  </a:cubicBezTo>
                  <a:cubicBezTo>
                    <a:pt x="87" y="59"/>
                    <a:pt x="67" y="67"/>
                    <a:pt x="66" y="67"/>
                  </a:cubicBezTo>
                  <a:cubicBezTo>
                    <a:pt x="64" y="67"/>
                    <a:pt x="66" y="72"/>
                    <a:pt x="67" y="73"/>
                  </a:cubicBezTo>
                  <a:cubicBezTo>
                    <a:pt x="64" y="75"/>
                    <a:pt x="61" y="73"/>
                    <a:pt x="56" y="76"/>
                  </a:cubicBezTo>
                  <a:cubicBezTo>
                    <a:pt x="52" y="80"/>
                    <a:pt x="56" y="83"/>
                    <a:pt x="52" y="84"/>
                  </a:cubicBezTo>
                  <a:cubicBezTo>
                    <a:pt x="46" y="87"/>
                    <a:pt x="43" y="92"/>
                    <a:pt x="40" y="97"/>
                  </a:cubicBezTo>
                  <a:cubicBezTo>
                    <a:pt x="37" y="101"/>
                    <a:pt x="35" y="95"/>
                    <a:pt x="32" y="97"/>
                  </a:cubicBezTo>
                  <a:cubicBezTo>
                    <a:pt x="31" y="98"/>
                    <a:pt x="31" y="95"/>
                    <a:pt x="26" y="9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5" name="Freeform 101">
              <a:extLst>
                <a:ext uri="{FF2B5EF4-FFF2-40B4-BE49-F238E27FC236}">
                  <a16:creationId xmlns:a16="http://schemas.microsoft.com/office/drawing/2014/main" id="{D79C33F1-6D53-9E7E-3A3D-9C5174F57CB5}"/>
                </a:ext>
              </a:extLst>
            </p:cNvPr>
            <p:cNvSpPr>
              <a:spLocks/>
            </p:cNvSpPr>
            <p:nvPr/>
          </p:nvSpPr>
          <p:spPr bwMode="auto">
            <a:xfrm>
              <a:off x="5693609" y="5455640"/>
              <a:ext cx="271546" cy="507733"/>
            </a:xfrm>
            <a:custGeom>
              <a:avLst/>
              <a:gdLst/>
              <a:ahLst/>
              <a:cxnLst>
                <a:cxn ang="0">
                  <a:pos x="17" y="163"/>
                </a:cxn>
                <a:cxn ang="0">
                  <a:pos x="23" y="163"/>
                </a:cxn>
                <a:cxn ang="0">
                  <a:pos x="21" y="156"/>
                </a:cxn>
                <a:cxn ang="0">
                  <a:pos x="34" y="145"/>
                </a:cxn>
                <a:cxn ang="0">
                  <a:pos x="43" y="132"/>
                </a:cxn>
                <a:cxn ang="0">
                  <a:pos x="44" y="120"/>
                </a:cxn>
                <a:cxn ang="0">
                  <a:pos x="41" y="114"/>
                </a:cxn>
                <a:cxn ang="0">
                  <a:pos x="38" y="101"/>
                </a:cxn>
                <a:cxn ang="0">
                  <a:pos x="37" y="93"/>
                </a:cxn>
                <a:cxn ang="0">
                  <a:pos x="43" y="87"/>
                </a:cxn>
                <a:cxn ang="0">
                  <a:pos x="53" y="78"/>
                </a:cxn>
                <a:cxn ang="0">
                  <a:pos x="69" y="65"/>
                </a:cxn>
                <a:cxn ang="0">
                  <a:pos x="82" y="48"/>
                </a:cxn>
                <a:cxn ang="0">
                  <a:pos x="85" y="42"/>
                </a:cxn>
                <a:cxn ang="0">
                  <a:pos x="82" y="31"/>
                </a:cxn>
                <a:cxn ang="0">
                  <a:pos x="82" y="12"/>
                </a:cxn>
                <a:cxn ang="0">
                  <a:pos x="82" y="0"/>
                </a:cxn>
                <a:cxn ang="0">
                  <a:pos x="70" y="8"/>
                </a:cxn>
                <a:cxn ang="0">
                  <a:pos x="63" y="8"/>
                </a:cxn>
                <a:cxn ang="0">
                  <a:pos x="55" y="11"/>
                </a:cxn>
                <a:cxn ang="0">
                  <a:pos x="47" y="11"/>
                </a:cxn>
                <a:cxn ang="0">
                  <a:pos x="37" y="9"/>
                </a:cxn>
                <a:cxn ang="0">
                  <a:pos x="35" y="14"/>
                </a:cxn>
                <a:cxn ang="0">
                  <a:pos x="35" y="26"/>
                </a:cxn>
                <a:cxn ang="0">
                  <a:pos x="43" y="36"/>
                </a:cxn>
                <a:cxn ang="0">
                  <a:pos x="46" y="48"/>
                </a:cxn>
                <a:cxn ang="0">
                  <a:pos x="44" y="56"/>
                </a:cxn>
                <a:cxn ang="0">
                  <a:pos x="41" y="61"/>
                </a:cxn>
                <a:cxn ang="0">
                  <a:pos x="40" y="65"/>
                </a:cxn>
                <a:cxn ang="0">
                  <a:pos x="35" y="56"/>
                </a:cxn>
                <a:cxn ang="0">
                  <a:pos x="35" y="47"/>
                </a:cxn>
                <a:cxn ang="0">
                  <a:pos x="29" y="39"/>
                </a:cxn>
                <a:cxn ang="0">
                  <a:pos x="24" y="34"/>
                </a:cxn>
                <a:cxn ang="0">
                  <a:pos x="2" y="43"/>
                </a:cxn>
                <a:cxn ang="0">
                  <a:pos x="3" y="50"/>
                </a:cxn>
                <a:cxn ang="0">
                  <a:pos x="12" y="56"/>
                </a:cxn>
                <a:cxn ang="0">
                  <a:pos x="21" y="61"/>
                </a:cxn>
                <a:cxn ang="0">
                  <a:pos x="23" y="67"/>
                </a:cxn>
                <a:cxn ang="0">
                  <a:pos x="21" y="82"/>
                </a:cxn>
                <a:cxn ang="0">
                  <a:pos x="21" y="87"/>
                </a:cxn>
                <a:cxn ang="0">
                  <a:pos x="23" y="96"/>
                </a:cxn>
                <a:cxn ang="0">
                  <a:pos x="17" y="109"/>
                </a:cxn>
                <a:cxn ang="0">
                  <a:pos x="9" y="118"/>
                </a:cxn>
                <a:cxn ang="0">
                  <a:pos x="15" y="156"/>
                </a:cxn>
                <a:cxn ang="0">
                  <a:pos x="17" y="163"/>
                </a:cxn>
              </a:cxnLst>
              <a:rect l="0" t="0" r="r" b="b"/>
              <a:pathLst>
                <a:path w="87" h="163">
                  <a:moveTo>
                    <a:pt x="17" y="163"/>
                  </a:moveTo>
                  <a:cubicBezTo>
                    <a:pt x="23" y="163"/>
                    <a:pt x="23" y="163"/>
                    <a:pt x="23" y="163"/>
                  </a:cubicBezTo>
                  <a:cubicBezTo>
                    <a:pt x="24" y="152"/>
                    <a:pt x="21" y="160"/>
                    <a:pt x="21" y="156"/>
                  </a:cubicBezTo>
                  <a:cubicBezTo>
                    <a:pt x="20" y="152"/>
                    <a:pt x="26" y="148"/>
                    <a:pt x="34" y="145"/>
                  </a:cubicBezTo>
                  <a:cubicBezTo>
                    <a:pt x="41" y="142"/>
                    <a:pt x="44" y="137"/>
                    <a:pt x="43" y="132"/>
                  </a:cubicBezTo>
                  <a:cubicBezTo>
                    <a:pt x="41" y="129"/>
                    <a:pt x="44" y="129"/>
                    <a:pt x="44" y="120"/>
                  </a:cubicBezTo>
                  <a:cubicBezTo>
                    <a:pt x="43" y="110"/>
                    <a:pt x="43" y="121"/>
                    <a:pt x="41" y="114"/>
                  </a:cubicBezTo>
                  <a:cubicBezTo>
                    <a:pt x="40" y="104"/>
                    <a:pt x="41" y="106"/>
                    <a:pt x="38" y="101"/>
                  </a:cubicBezTo>
                  <a:cubicBezTo>
                    <a:pt x="35" y="98"/>
                    <a:pt x="37" y="96"/>
                    <a:pt x="37" y="93"/>
                  </a:cubicBezTo>
                  <a:cubicBezTo>
                    <a:pt x="37" y="90"/>
                    <a:pt x="38" y="95"/>
                    <a:pt x="43" y="87"/>
                  </a:cubicBezTo>
                  <a:cubicBezTo>
                    <a:pt x="49" y="81"/>
                    <a:pt x="47" y="87"/>
                    <a:pt x="53" y="78"/>
                  </a:cubicBezTo>
                  <a:cubicBezTo>
                    <a:pt x="58" y="67"/>
                    <a:pt x="64" y="67"/>
                    <a:pt x="69" y="65"/>
                  </a:cubicBezTo>
                  <a:cubicBezTo>
                    <a:pt x="75" y="64"/>
                    <a:pt x="78" y="57"/>
                    <a:pt x="82" y="48"/>
                  </a:cubicBezTo>
                  <a:cubicBezTo>
                    <a:pt x="85" y="42"/>
                    <a:pt x="82" y="47"/>
                    <a:pt x="85" y="42"/>
                  </a:cubicBezTo>
                  <a:cubicBezTo>
                    <a:pt x="87" y="37"/>
                    <a:pt x="82" y="40"/>
                    <a:pt x="82" y="31"/>
                  </a:cubicBezTo>
                  <a:cubicBezTo>
                    <a:pt x="84" y="23"/>
                    <a:pt x="84" y="18"/>
                    <a:pt x="82" y="12"/>
                  </a:cubicBezTo>
                  <a:cubicBezTo>
                    <a:pt x="81" y="3"/>
                    <a:pt x="87" y="8"/>
                    <a:pt x="82" y="0"/>
                  </a:cubicBezTo>
                  <a:cubicBezTo>
                    <a:pt x="79" y="3"/>
                    <a:pt x="76" y="4"/>
                    <a:pt x="70" y="8"/>
                  </a:cubicBezTo>
                  <a:cubicBezTo>
                    <a:pt x="64" y="11"/>
                    <a:pt x="63" y="3"/>
                    <a:pt x="63" y="8"/>
                  </a:cubicBezTo>
                  <a:cubicBezTo>
                    <a:pt x="61" y="12"/>
                    <a:pt x="56" y="12"/>
                    <a:pt x="55" y="11"/>
                  </a:cubicBezTo>
                  <a:cubicBezTo>
                    <a:pt x="53" y="9"/>
                    <a:pt x="50" y="14"/>
                    <a:pt x="47" y="11"/>
                  </a:cubicBezTo>
                  <a:cubicBezTo>
                    <a:pt x="44" y="6"/>
                    <a:pt x="44" y="12"/>
                    <a:pt x="37" y="9"/>
                  </a:cubicBezTo>
                  <a:cubicBezTo>
                    <a:pt x="35" y="11"/>
                    <a:pt x="37" y="12"/>
                    <a:pt x="35" y="14"/>
                  </a:cubicBezTo>
                  <a:cubicBezTo>
                    <a:pt x="34" y="17"/>
                    <a:pt x="35" y="22"/>
                    <a:pt x="35" y="26"/>
                  </a:cubicBezTo>
                  <a:cubicBezTo>
                    <a:pt x="37" y="29"/>
                    <a:pt x="38" y="29"/>
                    <a:pt x="43" y="36"/>
                  </a:cubicBezTo>
                  <a:cubicBezTo>
                    <a:pt x="49" y="42"/>
                    <a:pt x="46" y="43"/>
                    <a:pt x="46" y="48"/>
                  </a:cubicBezTo>
                  <a:cubicBezTo>
                    <a:pt x="46" y="53"/>
                    <a:pt x="46" y="54"/>
                    <a:pt x="44" y="56"/>
                  </a:cubicBezTo>
                  <a:cubicBezTo>
                    <a:pt x="41" y="56"/>
                    <a:pt x="40" y="57"/>
                    <a:pt x="41" y="61"/>
                  </a:cubicBezTo>
                  <a:cubicBezTo>
                    <a:pt x="41" y="64"/>
                    <a:pt x="41" y="67"/>
                    <a:pt x="40" y="65"/>
                  </a:cubicBezTo>
                  <a:cubicBezTo>
                    <a:pt x="38" y="65"/>
                    <a:pt x="40" y="62"/>
                    <a:pt x="35" y="56"/>
                  </a:cubicBezTo>
                  <a:cubicBezTo>
                    <a:pt x="31" y="51"/>
                    <a:pt x="35" y="53"/>
                    <a:pt x="35" y="47"/>
                  </a:cubicBezTo>
                  <a:cubicBezTo>
                    <a:pt x="37" y="40"/>
                    <a:pt x="35" y="37"/>
                    <a:pt x="29" y="39"/>
                  </a:cubicBezTo>
                  <a:cubicBezTo>
                    <a:pt x="27" y="40"/>
                    <a:pt x="26" y="37"/>
                    <a:pt x="24" y="34"/>
                  </a:cubicBezTo>
                  <a:cubicBezTo>
                    <a:pt x="23" y="36"/>
                    <a:pt x="3" y="43"/>
                    <a:pt x="2" y="43"/>
                  </a:cubicBezTo>
                  <a:cubicBezTo>
                    <a:pt x="0" y="43"/>
                    <a:pt x="2" y="48"/>
                    <a:pt x="3" y="50"/>
                  </a:cubicBezTo>
                  <a:cubicBezTo>
                    <a:pt x="2" y="57"/>
                    <a:pt x="8" y="51"/>
                    <a:pt x="12" y="56"/>
                  </a:cubicBezTo>
                  <a:cubicBezTo>
                    <a:pt x="17" y="59"/>
                    <a:pt x="18" y="57"/>
                    <a:pt x="21" y="61"/>
                  </a:cubicBezTo>
                  <a:cubicBezTo>
                    <a:pt x="24" y="62"/>
                    <a:pt x="21" y="62"/>
                    <a:pt x="23" y="67"/>
                  </a:cubicBezTo>
                  <a:cubicBezTo>
                    <a:pt x="24" y="70"/>
                    <a:pt x="23" y="82"/>
                    <a:pt x="21" y="82"/>
                  </a:cubicBezTo>
                  <a:cubicBezTo>
                    <a:pt x="20" y="82"/>
                    <a:pt x="23" y="84"/>
                    <a:pt x="21" y="87"/>
                  </a:cubicBezTo>
                  <a:cubicBezTo>
                    <a:pt x="20" y="92"/>
                    <a:pt x="26" y="90"/>
                    <a:pt x="23" y="96"/>
                  </a:cubicBezTo>
                  <a:cubicBezTo>
                    <a:pt x="17" y="104"/>
                    <a:pt x="20" y="106"/>
                    <a:pt x="17" y="109"/>
                  </a:cubicBezTo>
                  <a:cubicBezTo>
                    <a:pt x="15" y="112"/>
                    <a:pt x="9" y="118"/>
                    <a:pt x="9" y="118"/>
                  </a:cubicBezTo>
                  <a:cubicBezTo>
                    <a:pt x="12" y="126"/>
                    <a:pt x="17" y="146"/>
                    <a:pt x="15" y="156"/>
                  </a:cubicBezTo>
                  <a:cubicBezTo>
                    <a:pt x="17" y="163"/>
                    <a:pt x="17" y="163"/>
                    <a:pt x="17" y="163"/>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56" name="Freeform 102">
              <a:extLst>
                <a:ext uri="{FF2B5EF4-FFF2-40B4-BE49-F238E27FC236}">
                  <a16:creationId xmlns:a16="http://schemas.microsoft.com/office/drawing/2014/main" id="{ABD3263E-004D-6687-B4BB-975FFBCD04CD}"/>
                </a:ext>
              </a:extLst>
            </p:cNvPr>
            <p:cNvSpPr>
              <a:spLocks/>
            </p:cNvSpPr>
            <p:nvPr/>
          </p:nvSpPr>
          <p:spPr bwMode="auto">
            <a:xfrm>
              <a:off x="5232462" y="5645236"/>
              <a:ext cx="342245" cy="390441"/>
            </a:xfrm>
            <a:custGeom>
              <a:avLst/>
              <a:gdLst/>
              <a:ahLst/>
              <a:cxnLst>
                <a:cxn ang="0">
                  <a:pos x="2" y="6"/>
                </a:cxn>
                <a:cxn ang="0">
                  <a:pos x="15" y="42"/>
                </a:cxn>
                <a:cxn ang="0">
                  <a:pos x="23" y="68"/>
                </a:cxn>
                <a:cxn ang="0">
                  <a:pos x="29" y="101"/>
                </a:cxn>
                <a:cxn ang="0">
                  <a:pos x="40" y="121"/>
                </a:cxn>
                <a:cxn ang="0">
                  <a:pos x="46" y="116"/>
                </a:cxn>
                <a:cxn ang="0">
                  <a:pos x="51" y="124"/>
                </a:cxn>
                <a:cxn ang="0">
                  <a:pos x="60" y="124"/>
                </a:cxn>
                <a:cxn ang="0">
                  <a:pos x="69" y="119"/>
                </a:cxn>
                <a:cxn ang="0">
                  <a:pos x="69" y="82"/>
                </a:cxn>
                <a:cxn ang="0">
                  <a:pos x="69" y="54"/>
                </a:cxn>
                <a:cxn ang="0">
                  <a:pos x="77" y="54"/>
                </a:cxn>
                <a:cxn ang="0">
                  <a:pos x="77" y="17"/>
                </a:cxn>
                <a:cxn ang="0">
                  <a:pos x="87" y="14"/>
                </a:cxn>
                <a:cxn ang="0">
                  <a:pos x="96" y="15"/>
                </a:cxn>
                <a:cxn ang="0">
                  <a:pos x="102" y="14"/>
                </a:cxn>
                <a:cxn ang="0">
                  <a:pos x="110" y="11"/>
                </a:cxn>
                <a:cxn ang="0">
                  <a:pos x="95" y="9"/>
                </a:cxn>
                <a:cxn ang="0">
                  <a:pos x="80" y="14"/>
                </a:cxn>
                <a:cxn ang="0">
                  <a:pos x="77" y="12"/>
                </a:cxn>
                <a:cxn ang="0">
                  <a:pos x="72" y="12"/>
                </a:cxn>
                <a:cxn ang="0">
                  <a:pos x="58" y="9"/>
                </a:cxn>
                <a:cxn ang="0">
                  <a:pos x="51" y="8"/>
                </a:cxn>
                <a:cxn ang="0">
                  <a:pos x="22" y="8"/>
                </a:cxn>
                <a:cxn ang="0">
                  <a:pos x="12" y="3"/>
                </a:cxn>
                <a:cxn ang="0">
                  <a:pos x="2" y="6"/>
                </a:cxn>
              </a:cxnLst>
              <a:rect l="0" t="0" r="r" b="b"/>
              <a:pathLst>
                <a:path w="110" h="125">
                  <a:moveTo>
                    <a:pt x="2" y="6"/>
                  </a:moveTo>
                  <a:cubicBezTo>
                    <a:pt x="0" y="15"/>
                    <a:pt x="11" y="25"/>
                    <a:pt x="15" y="42"/>
                  </a:cubicBezTo>
                  <a:cubicBezTo>
                    <a:pt x="19" y="57"/>
                    <a:pt x="26" y="49"/>
                    <a:pt x="23" y="68"/>
                  </a:cubicBezTo>
                  <a:cubicBezTo>
                    <a:pt x="23" y="76"/>
                    <a:pt x="28" y="90"/>
                    <a:pt x="29" y="101"/>
                  </a:cubicBezTo>
                  <a:cubicBezTo>
                    <a:pt x="29" y="113"/>
                    <a:pt x="37" y="118"/>
                    <a:pt x="40" y="121"/>
                  </a:cubicBezTo>
                  <a:cubicBezTo>
                    <a:pt x="44" y="119"/>
                    <a:pt x="43" y="113"/>
                    <a:pt x="46" y="116"/>
                  </a:cubicBezTo>
                  <a:cubicBezTo>
                    <a:pt x="49" y="119"/>
                    <a:pt x="44" y="121"/>
                    <a:pt x="51" y="124"/>
                  </a:cubicBezTo>
                  <a:cubicBezTo>
                    <a:pt x="55" y="125"/>
                    <a:pt x="58" y="122"/>
                    <a:pt x="60" y="124"/>
                  </a:cubicBezTo>
                  <a:cubicBezTo>
                    <a:pt x="61" y="125"/>
                    <a:pt x="64" y="121"/>
                    <a:pt x="69" y="119"/>
                  </a:cubicBezTo>
                  <a:cubicBezTo>
                    <a:pt x="69" y="82"/>
                    <a:pt x="69" y="82"/>
                    <a:pt x="69" y="82"/>
                  </a:cubicBezTo>
                  <a:cubicBezTo>
                    <a:pt x="69" y="54"/>
                    <a:pt x="69" y="54"/>
                    <a:pt x="69" y="54"/>
                  </a:cubicBezTo>
                  <a:cubicBezTo>
                    <a:pt x="77" y="54"/>
                    <a:pt x="77" y="54"/>
                    <a:pt x="77" y="54"/>
                  </a:cubicBezTo>
                  <a:cubicBezTo>
                    <a:pt x="77" y="17"/>
                    <a:pt x="77" y="17"/>
                    <a:pt x="77" y="17"/>
                  </a:cubicBezTo>
                  <a:cubicBezTo>
                    <a:pt x="77" y="17"/>
                    <a:pt x="81" y="15"/>
                    <a:pt x="87" y="14"/>
                  </a:cubicBezTo>
                  <a:cubicBezTo>
                    <a:pt x="93" y="14"/>
                    <a:pt x="95" y="12"/>
                    <a:pt x="96" y="15"/>
                  </a:cubicBezTo>
                  <a:cubicBezTo>
                    <a:pt x="98" y="20"/>
                    <a:pt x="99" y="14"/>
                    <a:pt x="102" y="14"/>
                  </a:cubicBezTo>
                  <a:cubicBezTo>
                    <a:pt x="105" y="14"/>
                    <a:pt x="105" y="12"/>
                    <a:pt x="110" y="11"/>
                  </a:cubicBezTo>
                  <a:cubicBezTo>
                    <a:pt x="107" y="6"/>
                    <a:pt x="102" y="8"/>
                    <a:pt x="95" y="9"/>
                  </a:cubicBezTo>
                  <a:cubicBezTo>
                    <a:pt x="95" y="9"/>
                    <a:pt x="83" y="12"/>
                    <a:pt x="80" y="14"/>
                  </a:cubicBezTo>
                  <a:cubicBezTo>
                    <a:pt x="78" y="14"/>
                    <a:pt x="77" y="11"/>
                    <a:pt x="77" y="12"/>
                  </a:cubicBezTo>
                  <a:cubicBezTo>
                    <a:pt x="75" y="14"/>
                    <a:pt x="75" y="14"/>
                    <a:pt x="72" y="12"/>
                  </a:cubicBezTo>
                  <a:cubicBezTo>
                    <a:pt x="69" y="11"/>
                    <a:pt x="60" y="15"/>
                    <a:pt x="58" y="9"/>
                  </a:cubicBezTo>
                  <a:cubicBezTo>
                    <a:pt x="57" y="6"/>
                    <a:pt x="55" y="8"/>
                    <a:pt x="51" y="8"/>
                  </a:cubicBezTo>
                  <a:cubicBezTo>
                    <a:pt x="46" y="8"/>
                    <a:pt x="26" y="8"/>
                    <a:pt x="22" y="8"/>
                  </a:cubicBezTo>
                  <a:cubicBezTo>
                    <a:pt x="17" y="8"/>
                    <a:pt x="19" y="0"/>
                    <a:pt x="12" y="3"/>
                  </a:cubicBezTo>
                  <a:cubicBezTo>
                    <a:pt x="8" y="6"/>
                    <a:pt x="8" y="6"/>
                    <a:pt x="2"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7" name="Freeform 103">
              <a:extLst>
                <a:ext uri="{FF2B5EF4-FFF2-40B4-BE49-F238E27FC236}">
                  <a16:creationId xmlns:a16="http://schemas.microsoft.com/office/drawing/2014/main" id="{C04EF8DE-8450-1487-3C91-4D34AA632461}"/>
                </a:ext>
              </a:extLst>
            </p:cNvPr>
            <p:cNvSpPr>
              <a:spLocks/>
            </p:cNvSpPr>
            <p:nvPr/>
          </p:nvSpPr>
          <p:spPr bwMode="auto">
            <a:xfrm>
              <a:off x="5447772" y="5677371"/>
              <a:ext cx="226556" cy="295642"/>
            </a:xfrm>
            <a:custGeom>
              <a:avLst/>
              <a:gdLst/>
              <a:ahLst/>
              <a:cxnLst>
                <a:cxn ang="0">
                  <a:pos x="41" y="0"/>
                </a:cxn>
                <a:cxn ang="0">
                  <a:pos x="34" y="3"/>
                </a:cxn>
                <a:cxn ang="0">
                  <a:pos x="27" y="5"/>
                </a:cxn>
                <a:cxn ang="0">
                  <a:pos x="18" y="3"/>
                </a:cxn>
                <a:cxn ang="0">
                  <a:pos x="8" y="7"/>
                </a:cxn>
                <a:cxn ang="0">
                  <a:pos x="8" y="44"/>
                </a:cxn>
                <a:cxn ang="0">
                  <a:pos x="0" y="44"/>
                </a:cxn>
                <a:cxn ang="0">
                  <a:pos x="0" y="72"/>
                </a:cxn>
                <a:cxn ang="0">
                  <a:pos x="5" y="88"/>
                </a:cxn>
                <a:cxn ang="0">
                  <a:pos x="6" y="94"/>
                </a:cxn>
                <a:cxn ang="0">
                  <a:pos x="17" y="89"/>
                </a:cxn>
                <a:cxn ang="0">
                  <a:pos x="30" y="80"/>
                </a:cxn>
                <a:cxn ang="0">
                  <a:pos x="46" y="75"/>
                </a:cxn>
                <a:cxn ang="0">
                  <a:pos x="55" y="63"/>
                </a:cxn>
                <a:cxn ang="0">
                  <a:pos x="62" y="53"/>
                </a:cxn>
                <a:cxn ang="0">
                  <a:pos x="73" y="46"/>
                </a:cxn>
                <a:cxn ang="0">
                  <a:pos x="65" y="39"/>
                </a:cxn>
                <a:cxn ang="0">
                  <a:pos x="61" y="30"/>
                </a:cxn>
                <a:cxn ang="0">
                  <a:pos x="58" y="25"/>
                </a:cxn>
                <a:cxn ang="0">
                  <a:pos x="47" y="16"/>
                </a:cxn>
                <a:cxn ang="0">
                  <a:pos x="41" y="0"/>
                </a:cxn>
              </a:cxnLst>
              <a:rect l="0" t="0" r="r" b="b"/>
              <a:pathLst>
                <a:path w="73" h="95">
                  <a:moveTo>
                    <a:pt x="41" y="0"/>
                  </a:moveTo>
                  <a:cubicBezTo>
                    <a:pt x="37" y="2"/>
                    <a:pt x="37" y="3"/>
                    <a:pt x="34" y="3"/>
                  </a:cubicBezTo>
                  <a:cubicBezTo>
                    <a:pt x="30" y="3"/>
                    <a:pt x="29" y="10"/>
                    <a:pt x="27" y="5"/>
                  </a:cubicBezTo>
                  <a:cubicBezTo>
                    <a:pt x="26" y="2"/>
                    <a:pt x="24" y="3"/>
                    <a:pt x="18" y="3"/>
                  </a:cubicBezTo>
                  <a:cubicBezTo>
                    <a:pt x="12" y="5"/>
                    <a:pt x="8" y="7"/>
                    <a:pt x="8" y="7"/>
                  </a:cubicBezTo>
                  <a:cubicBezTo>
                    <a:pt x="8" y="44"/>
                    <a:pt x="8" y="44"/>
                    <a:pt x="8" y="44"/>
                  </a:cubicBezTo>
                  <a:cubicBezTo>
                    <a:pt x="0" y="44"/>
                    <a:pt x="0" y="44"/>
                    <a:pt x="0" y="44"/>
                  </a:cubicBezTo>
                  <a:cubicBezTo>
                    <a:pt x="0" y="72"/>
                    <a:pt x="0" y="72"/>
                    <a:pt x="0" y="72"/>
                  </a:cubicBezTo>
                  <a:cubicBezTo>
                    <a:pt x="3" y="75"/>
                    <a:pt x="6" y="84"/>
                    <a:pt x="5" y="88"/>
                  </a:cubicBezTo>
                  <a:cubicBezTo>
                    <a:pt x="3" y="89"/>
                    <a:pt x="3" y="94"/>
                    <a:pt x="6" y="94"/>
                  </a:cubicBezTo>
                  <a:cubicBezTo>
                    <a:pt x="9" y="92"/>
                    <a:pt x="11" y="95"/>
                    <a:pt x="17" y="89"/>
                  </a:cubicBezTo>
                  <a:cubicBezTo>
                    <a:pt x="21" y="83"/>
                    <a:pt x="20" y="72"/>
                    <a:pt x="30" y="80"/>
                  </a:cubicBezTo>
                  <a:cubicBezTo>
                    <a:pt x="41" y="86"/>
                    <a:pt x="43" y="80"/>
                    <a:pt x="46" y="75"/>
                  </a:cubicBezTo>
                  <a:cubicBezTo>
                    <a:pt x="47" y="69"/>
                    <a:pt x="53" y="70"/>
                    <a:pt x="55" y="63"/>
                  </a:cubicBezTo>
                  <a:cubicBezTo>
                    <a:pt x="56" y="56"/>
                    <a:pt x="61" y="58"/>
                    <a:pt x="62" y="53"/>
                  </a:cubicBezTo>
                  <a:cubicBezTo>
                    <a:pt x="64" y="49"/>
                    <a:pt x="68" y="50"/>
                    <a:pt x="73" y="46"/>
                  </a:cubicBezTo>
                  <a:cubicBezTo>
                    <a:pt x="72" y="41"/>
                    <a:pt x="70" y="41"/>
                    <a:pt x="65" y="39"/>
                  </a:cubicBezTo>
                  <a:cubicBezTo>
                    <a:pt x="62" y="38"/>
                    <a:pt x="59" y="35"/>
                    <a:pt x="61" y="30"/>
                  </a:cubicBezTo>
                  <a:cubicBezTo>
                    <a:pt x="61" y="25"/>
                    <a:pt x="58" y="30"/>
                    <a:pt x="58" y="25"/>
                  </a:cubicBezTo>
                  <a:cubicBezTo>
                    <a:pt x="58" y="22"/>
                    <a:pt x="49" y="22"/>
                    <a:pt x="47" y="16"/>
                  </a:cubicBezTo>
                  <a:cubicBezTo>
                    <a:pt x="46" y="11"/>
                    <a:pt x="43" y="8"/>
                    <a:pt x="41"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8" name="Freeform 104">
              <a:extLst>
                <a:ext uri="{FF2B5EF4-FFF2-40B4-BE49-F238E27FC236}">
                  <a16:creationId xmlns:a16="http://schemas.microsoft.com/office/drawing/2014/main" id="{6B23AD43-0C88-0293-7678-328FE9C36FE5}"/>
                </a:ext>
              </a:extLst>
            </p:cNvPr>
            <p:cNvSpPr>
              <a:spLocks/>
            </p:cNvSpPr>
            <p:nvPr/>
          </p:nvSpPr>
          <p:spPr bwMode="auto">
            <a:xfrm>
              <a:off x="5574707" y="5608281"/>
              <a:ext cx="199241" cy="215305"/>
            </a:xfrm>
            <a:custGeom>
              <a:avLst/>
              <a:gdLst/>
              <a:ahLst/>
              <a:cxnLst>
                <a:cxn ang="0">
                  <a:pos x="0" y="22"/>
                </a:cxn>
                <a:cxn ang="0">
                  <a:pos x="6" y="38"/>
                </a:cxn>
                <a:cxn ang="0">
                  <a:pos x="17" y="47"/>
                </a:cxn>
                <a:cxn ang="0">
                  <a:pos x="20" y="52"/>
                </a:cxn>
                <a:cxn ang="0">
                  <a:pos x="24" y="61"/>
                </a:cxn>
                <a:cxn ang="0">
                  <a:pos x="32" y="67"/>
                </a:cxn>
                <a:cxn ang="0">
                  <a:pos x="43" y="69"/>
                </a:cxn>
                <a:cxn ang="0">
                  <a:pos x="47" y="69"/>
                </a:cxn>
                <a:cxn ang="0">
                  <a:pos x="55" y="59"/>
                </a:cxn>
                <a:cxn ang="0">
                  <a:pos x="61" y="47"/>
                </a:cxn>
                <a:cxn ang="0">
                  <a:pos x="59" y="38"/>
                </a:cxn>
                <a:cxn ang="0">
                  <a:pos x="59" y="33"/>
                </a:cxn>
                <a:cxn ang="0">
                  <a:pos x="61" y="17"/>
                </a:cxn>
                <a:cxn ang="0">
                  <a:pos x="59" y="11"/>
                </a:cxn>
                <a:cxn ang="0">
                  <a:pos x="50" y="7"/>
                </a:cxn>
                <a:cxn ang="0">
                  <a:pos x="41" y="0"/>
                </a:cxn>
                <a:cxn ang="0">
                  <a:pos x="31" y="3"/>
                </a:cxn>
                <a:cxn ang="0">
                  <a:pos x="26" y="11"/>
                </a:cxn>
                <a:cxn ang="0">
                  <a:pos x="14" y="24"/>
                </a:cxn>
                <a:cxn ang="0">
                  <a:pos x="6" y="24"/>
                </a:cxn>
                <a:cxn ang="0">
                  <a:pos x="0" y="22"/>
                </a:cxn>
              </a:cxnLst>
              <a:rect l="0" t="0" r="r" b="b"/>
              <a:pathLst>
                <a:path w="64" h="69">
                  <a:moveTo>
                    <a:pt x="0" y="22"/>
                  </a:moveTo>
                  <a:cubicBezTo>
                    <a:pt x="2" y="30"/>
                    <a:pt x="5" y="33"/>
                    <a:pt x="6" y="38"/>
                  </a:cubicBezTo>
                  <a:cubicBezTo>
                    <a:pt x="8" y="44"/>
                    <a:pt x="17" y="44"/>
                    <a:pt x="17" y="47"/>
                  </a:cubicBezTo>
                  <a:cubicBezTo>
                    <a:pt x="17" y="52"/>
                    <a:pt x="20" y="47"/>
                    <a:pt x="20" y="52"/>
                  </a:cubicBezTo>
                  <a:cubicBezTo>
                    <a:pt x="18" y="56"/>
                    <a:pt x="21" y="59"/>
                    <a:pt x="24" y="61"/>
                  </a:cubicBezTo>
                  <a:cubicBezTo>
                    <a:pt x="29" y="63"/>
                    <a:pt x="31" y="63"/>
                    <a:pt x="32" y="67"/>
                  </a:cubicBezTo>
                  <a:cubicBezTo>
                    <a:pt x="37" y="66"/>
                    <a:pt x="40" y="69"/>
                    <a:pt x="43" y="69"/>
                  </a:cubicBezTo>
                  <a:cubicBezTo>
                    <a:pt x="44" y="67"/>
                    <a:pt x="46" y="69"/>
                    <a:pt x="47" y="69"/>
                  </a:cubicBezTo>
                  <a:cubicBezTo>
                    <a:pt x="47" y="69"/>
                    <a:pt x="53" y="63"/>
                    <a:pt x="55" y="59"/>
                  </a:cubicBezTo>
                  <a:cubicBezTo>
                    <a:pt x="58" y="56"/>
                    <a:pt x="55" y="55"/>
                    <a:pt x="61" y="47"/>
                  </a:cubicBezTo>
                  <a:cubicBezTo>
                    <a:pt x="64" y="41"/>
                    <a:pt x="58" y="42"/>
                    <a:pt x="59" y="38"/>
                  </a:cubicBezTo>
                  <a:cubicBezTo>
                    <a:pt x="61" y="35"/>
                    <a:pt x="58" y="33"/>
                    <a:pt x="59" y="33"/>
                  </a:cubicBezTo>
                  <a:cubicBezTo>
                    <a:pt x="61" y="33"/>
                    <a:pt x="62" y="21"/>
                    <a:pt x="61" y="17"/>
                  </a:cubicBezTo>
                  <a:cubicBezTo>
                    <a:pt x="59" y="13"/>
                    <a:pt x="62" y="13"/>
                    <a:pt x="59" y="11"/>
                  </a:cubicBezTo>
                  <a:cubicBezTo>
                    <a:pt x="56" y="8"/>
                    <a:pt x="55" y="10"/>
                    <a:pt x="50" y="7"/>
                  </a:cubicBezTo>
                  <a:cubicBezTo>
                    <a:pt x="46" y="2"/>
                    <a:pt x="40" y="8"/>
                    <a:pt x="41" y="0"/>
                  </a:cubicBezTo>
                  <a:cubicBezTo>
                    <a:pt x="38" y="2"/>
                    <a:pt x="35" y="0"/>
                    <a:pt x="31" y="3"/>
                  </a:cubicBezTo>
                  <a:cubicBezTo>
                    <a:pt x="26" y="7"/>
                    <a:pt x="31" y="10"/>
                    <a:pt x="26" y="11"/>
                  </a:cubicBezTo>
                  <a:cubicBezTo>
                    <a:pt x="20" y="14"/>
                    <a:pt x="17" y="19"/>
                    <a:pt x="14" y="24"/>
                  </a:cubicBezTo>
                  <a:cubicBezTo>
                    <a:pt x="11" y="28"/>
                    <a:pt x="9" y="22"/>
                    <a:pt x="6" y="24"/>
                  </a:cubicBezTo>
                  <a:cubicBezTo>
                    <a:pt x="5" y="25"/>
                    <a:pt x="5" y="22"/>
                    <a:pt x="0" y="2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59" name="Freeform 105">
              <a:extLst>
                <a:ext uri="{FF2B5EF4-FFF2-40B4-BE49-F238E27FC236}">
                  <a16:creationId xmlns:a16="http://schemas.microsoft.com/office/drawing/2014/main" id="{22D0E796-F898-6CF7-5CFD-F24DC85005DD}"/>
                </a:ext>
              </a:extLst>
            </p:cNvPr>
            <p:cNvSpPr>
              <a:spLocks/>
            </p:cNvSpPr>
            <p:nvPr/>
          </p:nvSpPr>
          <p:spPr bwMode="auto">
            <a:xfrm>
              <a:off x="5357792" y="5813946"/>
              <a:ext cx="408123" cy="414542"/>
            </a:xfrm>
            <a:custGeom>
              <a:avLst/>
              <a:gdLst/>
              <a:ahLst/>
              <a:cxnLst>
                <a:cxn ang="0">
                  <a:pos x="102" y="1"/>
                </a:cxn>
                <a:cxn ang="0">
                  <a:pos x="113" y="3"/>
                </a:cxn>
                <a:cxn ang="0">
                  <a:pos x="117" y="3"/>
                </a:cxn>
                <a:cxn ang="0">
                  <a:pos x="123" y="40"/>
                </a:cxn>
                <a:cxn ang="0">
                  <a:pos x="114" y="43"/>
                </a:cxn>
                <a:cxn ang="0">
                  <a:pos x="122" y="54"/>
                </a:cxn>
                <a:cxn ang="0">
                  <a:pos x="125" y="48"/>
                </a:cxn>
                <a:cxn ang="0">
                  <a:pos x="131" y="48"/>
                </a:cxn>
                <a:cxn ang="0">
                  <a:pos x="116" y="81"/>
                </a:cxn>
                <a:cxn ang="0">
                  <a:pos x="102" y="101"/>
                </a:cxn>
                <a:cxn ang="0">
                  <a:pos x="84" y="119"/>
                </a:cxn>
                <a:cxn ang="0">
                  <a:pos x="73" y="123"/>
                </a:cxn>
                <a:cxn ang="0">
                  <a:pos x="67" y="124"/>
                </a:cxn>
                <a:cxn ang="0">
                  <a:pos x="56" y="124"/>
                </a:cxn>
                <a:cxn ang="0">
                  <a:pos x="47" y="124"/>
                </a:cxn>
                <a:cxn ang="0">
                  <a:pos x="41" y="127"/>
                </a:cxn>
                <a:cxn ang="0">
                  <a:pos x="34" y="129"/>
                </a:cxn>
                <a:cxn ang="0">
                  <a:pos x="29" y="132"/>
                </a:cxn>
                <a:cxn ang="0">
                  <a:pos x="24" y="132"/>
                </a:cxn>
                <a:cxn ang="0">
                  <a:pos x="23" y="129"/>
                </a:cxn>
                <a:cxn ang="0">
                  <a:pos x="20" y="126"/>
                </a:cxn>
                <a:cxn ang="0">
                  <a:pos x="17" y="126"/>
                </a:cxn>
                <a:cxn ang="0">
                  <a:pos x="15" y="123"/>
                </a:cxn>
                <a:cxn ang="0">
                  <a:pos x="12" y="116"/>
                </a:cxn>
                <a:cxn ang="0">
                  <a:pos x="12" y="110"/>
                </a:cxn>
                <a:cxn ang="0">
                  <a:pos x="11" y="95"/>
                </a:cxn>
                <a:cxn ang="0">
                  <a:pos x="0" y="67"/>
                </a:cxn>
                <a:cxn ang="0">
                  <a:pos x="6" y="62"/>
                </a:cxn>
                <a:cxn ang="0">
                  <a:pos x="11" y="70"/>
                </a:cxn>
                <a:cxn ang="0">
                  <a:pos x="20" y="70"/>
                </a:cxn>
                <a:cxn ang="0">
                  <a:pos x="29" y="65"/>
                </a:cxn>
                <a:cxn ang="0">
                  <a:pos x="29" y="28"/>
                </a:cxn>
                <a:cxn ang="0">
                  <a:pos x="34" y="43"/>
                </a:cxn>
                <a:cxn ang="0">
                  <a:pos x="35" y="50"/>
                </a:cxn>
                <a:cxn ang="0">
                  <a:pos x="46" y="45"/>
                </a:cxn>
                <a:cxn ang="0">
                  <a:pos x="59" y="36"/>
                </a:cxn>
                <a:cxn ang="0">
                  <a:pos x="75" y="31"/>
                </a:cxn>
                <a:cxn ang="0">
                  <a:pos x="84" y="19"/>
                </a:cxn>
                <a:cxn ang="0">
                  <a:pos x="91" y="9"/>
                </a:cxn>
                <a:cxn ang="0">
                  <a:pos x="102" y="1"/>
                </a:cxn>
              </a:cxnLst>
              <a:rect l="0" t="0" r="r" b="b"/>
              <a:pathLst>
                <a:path w="131" h="133">
                  <a:moveTo>
                    <a:pt x="102" y="1"/>
                  </a:moveTo>
                  <a:cubicBezTo>
                    <a:pt x="107" y="0"/>
                    <a:pt x="110" y="3"/>
                    <a:pt x="113" y="3"/>
                  </a:cubicBezTo>
                  <a:cubicBezTo>
                    <a:pt x="114" y="1"/>
                    <a:pt x="116" y="3"/>
                    <a:pt x="117" y="3"/>
                  </a:cubicBezTo>
                  <a:cubicBezTo>
                    <a:pt x="120" y="11"/>
                    <a:pt x="125" y="31"/>
                    <a:pt x="123" y="40"/>
                  </a:cubicBezTo>
                  <a:cubicBezTo>
                    <a:pt x="117" y="36"/>
                    <a:pt x="116" y="39"/>
                    <a:pt x="114" y="43"/>
                  </a:cubicBezTo>
                  <a:cubicBezTo>
                    <a:pt x="113" y="50"/>
                    <a:pt x="119" y="54"/>
                    <a:pt x="122" y="54"/>
                  </a:cubicBezTo>
                  <a:cubicBezTo>
                    <a:pt x="125" y="54"/>
                    <a:pt x="122" y="48"/>
                    <a:pt x="125" y="48"/>
                  </a:cubicBezTo>
                  <a:cubicBezTo>
                    <a:pt x="131" y="48"/>
                    <a:pt x="131" y="48"/>
                    <a:pt x="131" y="48"/>
                  </a:cubicBezTo>
                  <a:cubicBezTo>
                    <a:pt x="128" y="74"/>
                    <a:pt x="123" y="62"/>
                    <a:pt x="116" y="81"/>
                  </a:cubicBezTo>
                  <a:cubicBezTo>
                    <a:pt x="108" y="98"/>
                    <a:pt x="105" y="95"/>
                    <a:pt x="102" y="101"/>
                  </a:cubicBezTo>
                  <a:cubicBezTo>
                    <a:pt x="94" y="112"/>
                    <a:pt x="87" y="116"/>
                    <a:pt x="84" y="119"/>
                  </a:cubicBezTo>
                  <a:cubicBezTo>
                    <a:pt x="79" y="123"/>
                    <a:pt x="73" y="119"/>
                    <a:pt x="73" y="123"/>
                  </a:cubicBezTo>
                  <a:cubicBezTo>
                    <a:pt x="75" y="126"/>
                    <a:pt x="69" y="121"/>
                    <a:pt x="67" y="124"/>
                  </a:cubicBezTo>
                  <a:cubicBezTo>
                    <a:pt x="64" y="129"/>
                    <a:pt x="58" y="123"/>
                    <a:pt x="56" y="124"/>
                  </a:cubicBezTo>
                  <a:cubicBezTo>
                    <a:pt x="53" y="126"/>
                    <a:pt x="50" y="123"/>
                    <a:pt x="47" y="124"/>
                  </a:cubicBezTo>
                  <a:cubicBezTo>
                    <a:pt x="44" y="124"/>
                    <a:pt x="46" y="126"/>
                    <a:pt x="41" y="127"/>
                  </a:cubicBezTo>
                  <a:cubicBezTo>
                    <a:pt x="37" y="129"/>
                    <a:pt x="38" y="127"/>
                    <a:pt x="34" y="129"/>
                  </a:cubicBezTo>
                  <a:cubicBezTo>
                    <a:pt x="29" y="129"/>
                    <a:pt x="31" y="133"/>
                    <a:pt x="29" y="132"/>
                  </a:cubicBezTo>
                  <a:cubicBezTo>
                    <a:pt x="28" y="132"/>
                    <a:pt x="26" y="133"/>
                    <a:pt x="24" y="132"/>
                  </a:cubicBezTo>
                  <a:cubicBezTo>
                    <a:pt x="24" y="130"/>
                    <a:pt x="23" y="132"/>
                    <a:pt x="23" y="129"/>
                  </a:cubicBezTo>
                  <a:cubicBezTo>
                    <a:pt x="23" y="126"/>
                    <a:pt x="20" y="130"/>
                    <a:pt x="20" y="126"/>
                  </a:cubicBezTo>
                  <a:cubicBezTo>
                    <a:pt x="20" y="124"/>
                    <a:pt x="17" y="124"/>
                    <a:pt x="17" y="126"/>
                  </a:cubicBezTo>
                  <a:cubicBezTo>
                    <a:pt x="15" y="129"/>
                    <a:pt x="14" y="124"/>
                    <a:pt x="15" y="123"/>
                  </a:cubicBezTo>
                  <a:cubicBezTo>
                    <a:pt x="17" y="121"/>
                    <a:pt x="15" y="119"/>
                    <a:pt x="12" y="116"/>
                  </a:cubicBezTo>
                  <a:cubicBezTo>
                    <a:pt x="9" y="112"/>
                    <a:pt x="11" y="109"/>
                    <a:pt x="12" y="110"/>
                  </a:cubicBezTo>
                  <a:cubicBezTo>
                    <a:pt x="14" y="112"/>
                    <a:pt x="18" y="105"/>
                    <a:pt x="11" y="95"/>
                  </a:cubicBezTo>
                  <a:cubicBezTo>
                    <a:pt x="3" y="81"/>
                    <a:pt x="6" y="74"/>
                    <a:pt x="0" y="67"/>
                  </a:cubicBezTo>
                  <a:cubicBezTo>
                    <a:pt x="5" y="65"/>
                    <a:pt x="3" y="59"/>
                    <a:pt x="6" y="62"/>
                  </a:cubicBezTo>
                  <a:cubicBezTo>
                    <a:pt x="9" y="65"/>
                    <a:pt x="5" y="67"/>
                    <a:pt x="11" y="70"/>
                  </a:cubicBezTo>
                  <a:cubicBezTo>
                    <a:pt x="15" y="71"/>
                    <a:pt x="18" y="68"/>
                    <a:pt x="20" y="70"/>
                  </a:cubicBezTo>
                  <a:cubicBezTo>
                    <a:pt x="21" y="71"/>
                    <a:pt x="24" y="67"/>
                    <a:pt x="29" y="65"/>
                  </a:cubicBezTo>
                  <a:cubicBezTo>
                    <a:pt x="29" y="28"/>
                    <a:pt x="29" y="28"/>
                    <a:pt x="29" y="28"/>
                  </a:cubicBezTo>
                  <a:cubicBezTo>
                    <a:pt x="32" y="31"/>
                    <a:pt x="35" y="40"/>
                    <a:pt x="34" y="43"/>
                  </a:cubicBezTo>
                  <a:cubicBezTo>
                    <a:pt x="32" y="45"/>
                    <a:pt x="32" y="50"/>
                    <a:pt x="35" y="50"/>
                  </a:cubicBezTo>
                  <a:cubicBezTo>
                    <a:pt x="38" y="48"/>
                    <a:pt x="40" y="51"/>
                    <a:pt x="46" y="45"/>
                  </a:cubicBezTo>
                  <a:cubicBezTo>
                    <a:pt x="50" y="39"/>
                    <a:pt x="49" y="28"/>
                    <a:pt x="59" y="36"/>
                  </a:cubicBezTo>
                  <a:cubicBezTo>
                    <a:pt x="70" y="42"/>
                    <a:pt x="72" y="36"/>
                    <a:pt x="75" y="31"/>
                  </a:cubicBezTo>
                  <a:cubicBezTo>
                    <a:pt x="76" y="25"/>
                    <a:pt x="82" y="26"/>
                    <a:pt x="84" y="19"/>
                  </a:cubicBezTo>
                  <a:cubicBezTo>
                    <a:pt x="85" y="12"/>
                    <a:pt x="90" y="14"/>
                    <a:pt x="91" y="9"/>
                  </a:cubicBezTo>
                  <a:cubicBezTo>
                    <a:pt x="93" y="5"/>
                    <a:pt x="98" y="6"/>
                    <a:pt x="102"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0" name="Freeform 106">
              <a:extLst>
                <a:ext uri="{FF2B5EF4-FFF2-40B4-BE49-F238E27FC236}">
                  <a16:creationId xmlns:a16="http://schemas.microsoft.com/office/drawing/2014/main" id="{870385EB-E1FA-E9D2-BF63-3036F3B62AC6}"/>
                </a:ext>
              </a:extLst>
            </p:cNvPr>
            <p:cNvSpPr>
              <a:spLocks/>
            </p:cNvSpPr>
            <p:nvPr/>
          </p:nvSpPr>
          <p:spPr bwMode="auto">
            <a:xfrm>
              <a:off x="5613270" y="6009970"/>
              <a:ext cx="70699" cy="85158"/>
            </a:xfrm>
            <a:custGeom>
              <a:avLst/>
              <a:gdLst/>
              <a:ahLst/>
              <a:cxnLst>
                <a:cxn ang="0">
                  <a:pos x="8" y="25"/>
                </a:cxn>
                <a:cxn ang="0">
                  <a:pos x="3" y="13"/>
                </a:cxn>
                <a:cxn ang="0">
                  <a:pos x="15" y="3"/>
                </a:cxn>
                <a:cxn ang="0">
                  <a:pos x="20" y="14"/>
                </a:cxn>
                <a:cxn ang="0">
                  <a:pos x="11" y="22"/>
                </a:cxn>
                <a:cxn ang="0">
                  <a:pos x="8" y="25"/>
                </a:cxn>
              </a:cxnLst>
              <a:rect l="0" t="0" r="r" b="b"/>
              <a:pathLst>
                <a:path w="23" h="27">
                  <a:moveTo>
                    <a:pt x="8" y="25"/>
                  </a:moveTo>
                  <a:cubicBezTo>
                    <a:pt x="5" y="21"/>
                    <a:pt x="0" y="18"/>
                    <a:pt x="3" y="13"/>
                  </a:cubicBezTo>
                  <a:cubicBezTo>
                    <a:pt x="6" y="8"/>
                    <a:pt x="14" y="0"/>
                    <a:pt x="15" y="3"/>
                  </a:cubicBezTo>
                  <a:cubicBezTo>
                    <a:pt x="18" y="7"/>
                    <a:pt x="23" y="8"/>
                    <a:pt x="20" y="14"/>
                  </a:cubicBezTo>
                  <a:cubicBezTo>
                    <a:pt x="18" y="19"/>
                    <a:pt x="12" y="19"/>
                    <a:pt x="11" y="22"/>
                  </a:cubicBezTo>
                  <a:cubicBezTo>
                    <a:pt x="9" y="25"/>
                    <a:pt x="9" y="27"/>
                    <a:pt x="8" y="2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1" name="Freeform 107">
              <a:extLst>
                <a:ext uri="{FF2B5EF4-FFF2-40B4-BE49-F238E27FC236}">
                  <a16:creationId xmlns:a16="http://schemas.microsoft.com/office/drawing/2014/main" id="{10F1CE0D-E576-0669-C1C2-E1A93C0C6BE0}"/>
                </a:ext>
              </a:extLst>
            </p:cNvPr>
            <p:cNvSpPr>
              <a:spLocks/>
            </p:cNvSpPr>
            <p:nvPr/>
          </p:nvSpPr>
          <p:spPr bwMode="auto">
            <a:xfrm>
              <a:off x="5709677" y="5923204"/>
              <a:ext cx="36956" cy="59450"/>
            </a:xfrm>
            <a:custGeom>
              <a:avLst/>
              <a:gdLst/>
              <a:ahLst/>
              <a:cxnLst>
                <a:cxn ang="0">
                  <a:pos x="10" y="5"/>
                </a:cxn>
                <a:cxn ang="0">
                  <a:pos x="12" y="13"/>
                </a:cxn>
                <a:cxn ang="0">
                  <a:pos x="9" y="19"/>
                </a:cxn>
                <a:cxn ang="0">
                  <a:pos x="1" y="8"/>
                </a:cxn>
                <a:cxn ang="0">
                  <a:pos x="10" y="5"/>
                </a:cxn>
              </a:cxnLst>
              <a:rect l="0" t="0" r="r" b="b"/>
              <a:pathLst>
                <a:path w="12" h="19">
                  <a:moveTo>
                    <a:pt x="10" y="5"/>
                  </a:moveTo>
                  <a:cubicBezTo>
                    <a:pt x="12" y="13"/>
                    <a:pt x="12" y="13"/>
                    <a:pt x="12" y="13"/>
                  </a:cubicBezTo>
                  <a:cubicBezTo>
                    <a:pt x="9" y="13"/>
                    <a:pt x="12" y="19"/>
                    <a:pt x="9" y="19"/>
                  </a:cubicBezTo>
                  <a:cubicBezTo>
                    <a:pt x="6" y="19"/>
                    <a:pt x="0" y="15"/>
                    <a:pt x="1" y="8"/>
                  </a:cubicBezTo>
                  <a:cubicBezTo>
                    <a:pt x="3" y="4"/>
                    <a:pt x="4" y="0"/>
                    <a:pt x="10"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2" name="Freeform 108">
              <a:extLst>
                <a:ext uri="{FF2B5EF4-FFF2-40B4-BE49-F238E27FC236}">
                  <a16:creationId xmlns:a16="http://schemas.microsoft.com/office/drawing/2014/main" id="{F4236FAF-1BD2-50A2-5A40-D67C47982F41}"/>
                </a:ext>
              </a:extLst>
            </p:cNvPr>
            <p:cNvSpPr>
              <a:spLocks/>
            </p:cNvSpPr>
            <p:nvPr/>
          </p:nvSpPr>
          <p:spPr bwMode="auto">
            <a:xfrm>
              <a:off x="5756274" y="5421898"/>
              <a:ext cx="86766" cy="242620"/>
            </a:xfrm>
            <a:custGeom>
              <a:avLst/>
              <a:gdLst/>
              <a:ahLst/>
              <a:cxnLst>
                <a:cxn ang="0">
                  <a:pos x="4" y="45"/>
                </a:cxn>
                <a:cxn ang="0">
                  <a:pos x="9" y="50"/>
                </a:cxn>
                <a:cxn ang="0">
                  <a:pos x="15" y="58"/>
                </a:cxn>
                <a:cxn ang="0">
                  <a:pos x="15" y="67"/>
                </a:cxn>
                <a:cxn ang="0">
                  <a:pos x="19" y="76"/>
                </a:cxn>
                <a:cxn ang="0">
                  <a:pos x="21" y="72"/>
                </a:cxn>
                <a:cxn ang="0">
                  <a:pos x="24" y="67"/>
                </a:cxn>
                <a:cxn ang="0">
                  <a:pos x="25" y="59"/>
                </a:cxn>
                <a:cxn ang="0">
                  <a:pos x="22" y="47"/>
                </a:cxn>
                <a:cxn ang="0">
                  <a:pos x="15" y="37"/>
                </a:cxn>
                <a:cxn ang="0">
                  <a:pos x="15" y="25"/>
                </a:cxn>
                <a:cxn ang="0">
                  <a:pos x="16" y="20"/>
                </a:cxn>
                <a:cxn ang="0">
                  <a:pos x="15" y="11"/>
                </a:cxn>
                <a:cxn ang="0">
                  <a:pos x="10" y="2"/>
                </a:cxn>
                <a:cxn ang="0">
                  <a:pos x="3" y="0"/>
                </a:cxn>
                <a:cxn ang="0">
                  <a:pos x="6" y="3"/>
                </a:cxn>
                <a:cxn ang="0">
                  <a:pos x="6" y="8"/>
                </a:cxn>
                <a:cxn ang="0">
                  <a:pos x="7" y="14"/>
                </a:cxn>
                <a:cxn ang="0">
                  <a:pos x="6" y="19"/>
                </a:cxn>
                <a:cxn ang="0">
                  <a:pos x="6" y="25"/>
                </a:cxn>
                <a:cxn ang="0">
                  <a:pos x="6" y="31"/>
                </a:cxn>
                <a:cxn ang="0">
                  <a:pos x="1" y="41"/>
                </a:cxn>
                <a:cxn ang="0">
                  <a:pos x="4" y="45"/>
                </a:cxn>
              </a:cxnLst>
              <a:rect l="0" t="0" r="r" b="b"/>
              <a:pathLst>
                <a:path w="28" h="78">
                  <a:moveTo>
                    <a:pt x="4" y="45"/>
                  </a:moveTo>
                  <a:cubicBezTo>
                    <a:pt x="6" y="48"/>
                    <a:pt x="7" y="51"/>
                    <a:pt x="9" y="50"/>
                  </a:cubicBezTo>
                  <a:cubicBezTo>
                    <a:pt x="15" y="48"/>
                    <a:pt x="16" y="51"/>
                    <a:pt x="15" y="58"/>
                  </a:cubicBezTo>
                  <a:cubicBezTo>
                    <a:pt x="15" y="64"/>
                    <a:pt x="10" y="62"/>
                    <a:pt x="15" y="67"/>
                  </a:cubicBezTo>
                  <a:cubicBezTo>
                    <a:pt x="19" y="73"/>
                    <a:pt x="18" y="76"/>
                    <a:pt x="19" y="76"/>
                  </a:cubicBezTo>
                  <a:cubicBezTo>
                    <a:pt x="21" y="78"/>
                    <a:pt x="21" y="75"/>
                    <a:pt x="21" y="72"/>
                  </a:cubicBezTo>
                  <a:cubicBezTo>
                    <a:pt x="19" y="69"/>
                    <a:pt x="21" y="67"/>
                    <a:pt x="24" y="67"/>
                  </a:cubicBezTo>
                  <a:cubicBezTo>
                    <a:pt x="25" y="65"/>
                    <a:pt x="25" y="64"/>
                    <a:pt x="25" y="59"/>
                  </a:cubicBezTo>
                  <a:cubicBezTo>
                    <a:pt x="25" y="55"/>
                    <a:pt x="28" y="53"/>
                    <a:pt x="22" y="47"/>
                  </a:cubicBezTo>
                  <a:cubicBezTo>
                    <a:pt x="18" y="41"/>
                    <a:pt x="16" y="41"/>
                    <a:pt x="15" y="37"/>
                  </a:cubicBezTo>
                  <a:cubicBezTo>
                    <a:pt x="15" y="33"/>
                    <a:pt x="13" y="28"/>
                    <a:pt x="15" y="25"/>
                  </a:cubicBezTo>
                  <a:cubicBezTo>
                    <a:pt x="16" y="24"/>
                    <a:pt x="15" y="22"/>
                    <a:pt x="16" y="20"/>
                  </a:cubicBezTo>
                  <a:cubicBezTo>
                    <a:pt x="13" y="16"/>
                    <a:pt x="16" y="16"/>
                    <a:pt x="15" y="11"/>
                  </a:cubicBezTo>
                  <a:cubicBezTo>
                    <a:pt x="13" y="6"/>
                    <a:pt x="12" y="3"/>
                    <a:pt x="10" y="2"/>
                  </a:cubicBezTo>
                  <a:cubicBezTo>
                    <a:pt x="7" y="2"/>
                    <a:pt x="4" y="2"/>
                    <a:pt x="3" y="0"/>
                  </a:cubicBezTo>
                  <a:cubicBezTo>
                    <a:pt x="3" y="3"/>
                    <a:pt x="3" y="0"/>
                    <a:pt x="6" y="3"/>
                  </a:cubicBezTo>
                  <a:cubicBezTo>
                    <a:pt x="7" y="5"/>
                    <a:pt x="4" y="5"/>
                    <a:pt x="6" y="8"/>
                  </a:cubicBezTo>
                  <a:cubicBezTo>
                    <a:pt x="9" y="10"/>
                    <a:pt x="9" y="11"/>
                    <a:pt x="7" y="14"/>
                  </a:cubicBezTo>
                  <a:cubicBezTo>
                    <a:pt x="4" y="16"/>
                    <a:pt x="7" y="17"/>
                    <a:pt x="6" y="19"/>
                  </a:cubicBezTo>
                  <a:cubicBezTo>
                    <a:pt x="4" y="20"/>
                    <a:pt x="6" y="22"/>
                    <a:pt x="6" y="25"/>
                  </a:cubicBezTo>
                  <a:cubicBezTo>
                    <a:pt x="4" y="30"/>
                    <a:pt x="9" y="31"/>
                    <a:pt x="6" y="31"/>
                  </a:cubicBezTo>
                  <a:cubicBezTo>
                    <a:pt x="1" y="31"/>
                    <a:pt x="4" y="37"/>
                    <a:pt x="1" y="41"/>
                  </a:cubicBezTo>
                  <a:cubicBezTo>
                    <a:pt x="0" y="42"/>
                    <a:pt x="3" y="44"/>
                    <a:pt x="4" y="4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3" name="Freeform 109">
              <a:extLst>
                <a:ext uri="{FF2B5EF4-FFF2-40B4-BE49-F238E27FC236}">
                  <a16:creationId xmlns:a16="http://schemas.microsoft.com/office/drawing/2014/main" id="{D1E2EC73-3714-0ADA-023E-901E408E6AFE}"/>
                </a:ext>
              </a:extLst>
            </p:cNvPr>
            <p:cNvSpPr>
              <a:spLocks/>
            </p:cNvSpPr>
            <p:nvPr/>
          </p:nvSpPr>
          <p:spPr bwMode="auto">
            <a:xfrm>
              <a:off x="5275846" y="4408038"/>
              <a:ext cx="274759" cy="499700"/>
            </a:xfrm>
            <a:custGeom>
              <a:avLst/>
              <a:gdLst/>
              <a:ahLst/>
              <a:cxnLst>
                <a:cxn ang="0">
                  <a:pos x="18" y="159"/>
                </a:cxn>
                <a:cxn ang="0">
                  <a:pos x="26" y="157"/>
                </a:cxn>
                <a:cxn ang="0">
                  <a:pos x="31" y="157"/>
                </a:cxn>
                <a:cxn ang="0">
                  <a:pos x="46" y="151"/>
                </a:cxn>
                <a:cxn ang="0">
                  <a:pos x="46" y="145"/>
                </a:cxn>
                <a:cxn ang="0">
                  <a:pos x="62" y="138"/>
                </a:cxn>
                <a:cxn ang="0">
                  <a:pos x="67" y="129"/>
                </a:cxn>
                <a:cxn ang="0">
                  <a:pos x="77" y="126"/>
                </a:cxn>
                <a:cxn ang="0">
                  <a:pos x="74" y="118"/>
                </a:cxn>
                <a:cxn ang="0">
                  <a:pos x="73" y="110"/>
                </a:cxn>
                <a:cxn ang="0">
                  <a:pos x="68" y="109"/>
                </a:cxn>
                <a:cxn ang="0">
                  <a:pos x="71" y="100"/>
                </a:cxn>
                <a:cxn ang="0">
                  <a:pos x="73" y="92"/>
                </a:cxn>
                <a:cxn ang="0">
                  <a:pos x="76" y="87"/>
                </a:cxn>
                <a:cxn ang="0">
                  <a:pos x="77" y="82"/>
                </a:cxn>
                <a:cxn ang="0">
                  <a:pos x="84" y="78"/>
                </a:cxn>
                <a:cxn ang="0">
                  <a:pos x="85" y="76"/>
                </a:cxn>
                <a:cxn ang="0">
                  <a:pos x="85" y="40"/>
                </a:cxn>
                <a:cxn ang="0">
                  <a:pos x="23" y="0"/>
                </a:cxn>
                <a:cxn ang="0">
                  <a:pos x="14" y="5"/>
                </a:cxn>
                <a:cxn ang="0">
                  <a:pos x="18" y="27"/>
                </a:cxn>
                <a:cxn ang="0">
                  <a:pos x="20" y="44"/>
                </a:cxn>
                <a:cxn ang="0">
                  <a:pos x="17" y="68"/>
                </a:cxn>
                <a:cxn ang="0">
                  <a:pos x="3" y="98"/>
                </a:cxn>
                <a:cxn ang="0">
                  <a:pos x="8" y="104"/>
                </a:cxn>
                <a:cxn ang="0">
                  <a:pos x="12" y="107"/>
                </a:cxn>
                <a:cxn ang="0">
                  <a:pos x="14" y="114"/>
                </a:cxn>
                <a:cxn ang="0">
                  <a:pos x="20" y="134"/>
                </a:cxn>
                <a:cxn ang="0">
                  <a:pos x="11" y="135"/>
                </a:cxn>
                <a:cxn ang="0">
                  <a:pos x="8" y="140"/>
                </a:cxn>
                <a:cxn ang="0">
                  <a:pos x="17" y="152"/>
                </a:cxn>
                <a:cxn ang="0">
                  <a:pos x="18" y="159"/>
                </a:cxn>
              </a:cxnLst>
              <a:rect l="0" t="0" r="r" b="b"/>
              <a:pathLst>
                <a:path w="88" h="160">
                  <a:moveTo>
                    <a:pt x="18" y="159"/>
                  </a:moveTo>
                  <a:cubicBezTo>
                    <a:pt x="21" y="160"/>
                    <a:pt x="24" y="159"/>
                    <a:pt x="26" y="157"/>
                  </a:cubicBezTo>
                  <a:cubicBezTo>
                    <a:pt x="27" y="154"/>
                    <a:pt x="27" y="160"/>
                    <a:pt x="31" y="157"/>
                  </a:cubicBezTo>
                  <a:cubicBezTo>
                    <a:pt x="37" y="152"/>
                    <a:pt x="41" y="157"/>
                    <a:pt x="46" y="151"/>
                  </a:cubicBezTo>
                  <a:cubicBezTo>
                    <a:pt x="49" y="146"/>
                    <a:pt x="44" y="146"/>
                    <a:pt x="46" y="145"/>
                  </a:cubicBezTo>
                  <a:cubicBezTo>
                    <a:pt x="47" y="143"/>
                    <a:pt x="56" y="146"/>
                    <a:pt x="62" y="138"/>
                  </a:cubicBezTo>
                  <a:cubicBezTo>
                    <a:pt x="67" y="131"/>
                    <a:pt x="68" y="134"/>
                    <a:pt x="67" y="129"/>
                  </a:cubicBezTo>
                  <a:cubicBezTo>
                    <a:pt x="67" y="128"/>
                    <a:pt x="74" y="124"/>
                    <a:pt x="77" y="126"/>
                  </a:cubicBezTo>
                  <a:cubicBezTo>
                    <a:pt x="79" y="120"/>
                    <a:pt x="74" y="123"/>
                    <a:pt x="74" y="118"/>
                  </a:cubicBezTo>
                  <a:cubicBezTo>
                    <a:pt x="74" y="114"/>
                    <a:pt x="73" y="115"/>
                    <a:pt x="73" y="110"/>
                  </a:cubicBezTo>
                  <a:cubicBezTo>
                    <a:pt x="73" y="106"/>
                    <a:pt x="70" y="110"/>
                    <a:pt x="68" y="109"/>
                  </a:cubicBezTo>
                  <a:cubicBezTo>
                    <a:pt x="67" y="104"/>
                    <a:pt x="74" y="104"/>
                    <a:pt x="71" y="100"/>
                  </a:cubicBezTo>
                  <a:cubicBezTo>
                    <a:pt x="68" y="95"/>
                    <a:pt x="76" y="96"/>
                    <a:pt x="73" y="92"/>
                  </a:cubicBezTo>
                  <a:cubicBezTo>
                    <a:pt x="71" y="87"/>
                    <a:pt x="76" y="92"/>
                    <a:pt x="76" y="87"/>
                  </a:cubicBezTo>
                  <a:cubicBezTo>
                    <a:pt x="74" y="84"/>
                    <a:pt x="77" y="87"/>
                    <a:pt x="77" y="82"/>
                  </a:cubicBezTo>
                  <a:cubicBezTo>
                    <a:pt x="77" y="78"/>
                    <a:pt x="81" y="78"/>
                    <a:pt x="84" y="78"/>
                  </a:cubicBezTo>
                  <a:cubicBezTo>
                    <a:pt x="88" y="79"/>
                    <a:pt x="85" y="76"/>
                    <a:pt x="85" y="76"/>
                  </a:cubicBezTo>
                  <a:cubicBezTo>
                    <a:pt x="85" y="40"/>
                    <a:pt x="85" y="40"/>
                    <a:pt x="85" y="40"/>
                  </a:cubicBezTo>
                  <a:cubicBezTo>
                    <a:pt x="85" y="40"/>
                    <a:pt x="44" y="13"/>
                    <a:pt x="23" y="0"/>
                  </a:cubicBezTo>
                  <a:cubicBezTo>
                    <a:pt x="21" y="0"/>
                    <a:pt x="17" y="3"/>
                    <a:pt x="14" y="5"/>
                  </a:cubicBezTo>
                  <a:cubicBezTo>
                    <a:pt x="18" y="14"/>
                    <a:pt x="14" y="17"/>
                    <a:pt x="18" y="27"/>
                  </a:cubicBezTo>
                  <a:cubicBezTo>
                    <a:pt x="24" y="37"/>
                    <a:pt x="20" y="33"/>
                    <a:pt x="20" y="44"/>
                  </a:cubicBezTo>
                  <a:cubicBezTo>
                    <a:pt x="20" y="53"/>
                    <a:pt x="18" y="67"/>
                    <a:pt x="17" y="68"/>
                  </a:cubicBezTo>
                  <a:cubicBezTo>
                    <a:pt x="15" y="70"/>
                    <a:pt x="0" y="89"/>
                    <a:pt x="3" y="98"/>
                  </a:cubicBezTo>
                  <a:cubicBezTo>
                    <a:pt x="8" y="104"/>
                    <a:pt x="8" y="104"/>
                    <a:pt x="8" y="104"/>
                  </a:cubicBezTo>
                  <a:cubicBezTo>
                    <a:pt x="17" y="104"/>
                    <a:pt x="8" y="106"/>
                    <a:pt x="12" y="107"/>
                  </a:cubicBezTo>
                  <a:cubicBezTo>
                    <a:pt x="15" y="109"/>
                    <a:pt x="12" y="114"/>
                    <a:pt x="14" y="114"/>
                  </a:cubicBezTo>
                  <a:cubicBezTo>
                    <a:pt x="17" y="115"/>
                    <a:pt x="12" y="129"/>
                    <a:pt x="20" y="134"/>
                  </a:cubicBezTo>
                  <a:cubicBezTo>
                    <a:pt x="15" y="137"/>
                    <a:pt x="12" y="135"/>
                    <a:pt x="11" y="135"/>
                  </a:cubicBezTo>
                  <a:cubicBezTo>
                    <a:pt x="8" y="134"/>
                    <a:pt x="6" y="138"/>
                    <a:pt x="8" y="140"/>
                  </a:cubicBezTo>
                  <a:cubicBezTo>
                    <a:pt x="14" y="149"/>
                    <a:pt x="17" y="148"/>
                    <a:pt x="17" y="152"/>
                  </a:cubicBezTo>
                  <a:cubicBezTo>
                    <a:pt x="18" y="159"/>
                    <a:pt x="20" y="156"/>
                    <a:pt x="18" y="15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4" name="Freeform 110">
              <a:extLst>
                <a:ext uri="{FF2B5EF4-FFF2-40B4-BE49-F238E27FC236}">
                  <a16:creationId xmlns:a16="http://schemas.microsoft.com/office/drawing/2014/main" id="{6D198D79-1C8E-42D7-4EA2-A28EF0A653B0}"/>
                </a:ext>
              </a:extLst>
            </p:cNvPr>
            <p:cNvSpPr>
              <a:spLocks/>
            </p:cNvSpPr>
            <p:nvPr/>
          </p:nvSpPr>
          <p:spPr bwMode="auto">
            <a:xfrm>
              <a:off x="4951276" y="4408038"/>
              <a:ext cx="403302" cy="367946"/>
            </a:xfrm>
            <a:custGeom>
              <a:avLst/>
              <a:gdLst/>
              <a:ahLst/>
              <a:cxnLst>
                <a:cxn ang="0">
                  <a:pos x="32" y="44"/>
                </a:cxn>
                <a:cxn ang="0">
                  <a:pos x="32" y="72"/>
                </a:cxn>
                <a:cxn ang="0">
                  <a:pos x="29" y="79"/>
                </a:cxn>
                <a:cxn ang="0">
                  <a:pos x="26" y="81"/>
                </a:cxn>
                <a:cxn ang="0">
                  <a:pos x="14" y="82"/>
                </a:cxn>
                <a:cxn ang="0">
                  <a:pos x="2" y="86"/>
                </a:cxn>
                <a:cxn ang="0">
                  <a:pos x="3" y="95"/>
                </a:cxn>
                <a:cxn ang="0">
                  <a:pos x="6" y="100"/>
                </a:cxn>
                <a:cxn ang="0">
                  <a:pos x="8" y="101"/>
                </a:cxn>
                <a:cxn ang="0">
                  <a:pos x="8" y="104"/>
                </a:cxn>
                <a:cxn ang="0">
                  <a:pos x="14" y="109"/>
                </a:cxn>
                <a:cxn ang="0">
                  <a:pos x="17" y="112"/>
                </a:cxn>
                <a:cxn ang="0">
                  <a:pos x="19" y="117"/>
                </a:cxn>
                <a:cxn ang="0">
                  <a:pos x="20" y="112"/>
                </a:cxn>
                <a:cxn ang="0">
                  <a:pos x="23" y="112"/>
                </a:cxn>
                <a:cxn ang="0">
                  <a:pos x="28" y="118"/>
                </a:cxn>
                <a:cxn ang="0">
                  <a:pos x="31" y="109"/>
                </a:cxn>
                <a:cxn ang="0">
                  <a:pos x="32" y="100"/>
                </a:cxn>
                <a:cxn ang="0">
                  <a:pos x="40" y="98"/>
                </a:cxn>
                <a:cxn ang="0">
                  <a:pos x="45" y="96"/>
                </a:cxn>
                <a:cxn ang="0">
                  <a:pos x="52" y="103"/>
                </a:cxn>
                <a:cxn ang="0">
                  <a:pos x="63" y="101"/>
                </a:cxn>
                <a:cxn ang="0">
                  <a:pos x="72" y="107"/>
                </a:cxn>
                <a:cxn ang="0">
                  <a:pos x="84" y="101"/>
                </a:cxn>
                <a:cxn ang="0">
                  <a:pos x="100" y="103"/>
                </a:cxn>
                <a:cxn ang="0">
                  <a:pos x="107" y="98"/>
                </a:cxn>
                <a:cxn ang="0">
                  <a:pos x="121" y="68"/>
                </a:cxn>
                <a:cxn ang="0">
                  <a:pos x="124" y="44"/>
                </a:cxn>
                <a:cxn ang="0">
                  <a:pos x="123" y="27"/>
                </a:cxn>
                <a:cxn ang="0">
                  <a:pos x="118" y="5"/>
                </a:cxn>
                <a:cxn ang="0">
                  <a:pos x="110" y="6"/>
                </a:cxn>
                <a:cxn ang="0">
                  <a:pos x="95" y="0"/>
                </a:cxn>
                <a:cxn ang="0">
                  <a:pos x="60" y="27"/>
                </a:cxn>
                <a:cxn ang="0">
                  <a:pos x="32" y="44"/>
                </a:cxn>
              </a:cxnLst>
              <a:rect l="0" t="0" r="r" b="b"/>
              <a:pathLst>
                <a:path w="129" h="118">
                  <a:moveTo>
                    <a:pt x="32" y="44"/>
                  </a:moveTo>
                  <a:cubicBezTo>
                    <a:pt x="32" y="44"/>
                    <a:pt x="34" y="70"/>
                    <a:pt x="32" y="72"/>
                  </a:cubicBezTo>
                  <a:cubicBezTo>
                    <a:pt x="31" y="75"/>
                    <a:pt x="32" y="79"/>
                    <a:pt x="29" y="79"/>
                  </a:cubicBezTo>
                  <a:cubicBezTo>
                    <a:pt x="26" y="79"/>
                    <a:pt x="28" y="82"/>
                    <a:pt x="26" y="81"/>
                  </a:cubicBezTo>
                  <a:cubicBezTo>
                    <a:pt x="25" y="81"/>
                    <a:pt x="23" y="82"/>
                    <a:pt x="14" y="82"/>
                  </a:cubicBezTo>
                  <a:cubicBezTo>
                    <a:pt x="6" y="82"/>
                    <a:pt x="11" y="87"/>
                    <a:pt x="2" y="86"/>
                  </a:cubicBezTo>
                  <a:cubicBezTo>
                    <a:pt x="0" y="92"/>
                    <a:pt x="2" y="89"/>
                    <a:pt x="3" y="95"/>
                  </a:cubicBezTo>
                  <a:cubicBezTo>
                    <a:pt x="3" y="100"/>
                    <a:pt x="5" y="96"/>
                    <a:pt x="6" y="100"/>
                  </a:cubicBezTo>
                  <a:cubicBezTo>
                    <a:pt x="9" y="101"/>
                    <a:pt x="9" y="103"/>
                    <a:pt x="8" y="101"/>
                  </a:cubicBezTo>
                  <a:cubicBezTo>
                    <a:pt x="6" y="101"/>
                    <a:pt x="6" y="104"/>
                    <a:pt x="8" y="104"/>
                  </a:cubicBezTo>
                  <a:cubicBezTo>
                    <a:pt x="9" y="106"/>
                    <a:pt x="12" y="110"/>
                    <a:pt x="14" y="109"/>
                  </a:cubicBezTo>
                  <a:cubicBezTo>
                    <a:pt x="16" y="106"/>
                    <a:pt x="19" y="110"/>
                    <a:pt x="17" y="112"/>
                  </a:cubicBezTo>
                  <a:cubicBezTo>
                    <a:pt x="16" y="112"/>
                    <a:pt x="17" y="114"/>
                    <a:pt x="19" y="117"/>
                  </a:cubicBezTo>
                  <a:cubicBezTo>
                    <a:pt x="20" y="114"/>
                    <a:pt x="17" y="112"/>
                    <a:pt x="20" y="112"/>
                  </a:cubicBezTo>
                  <a:cubicBezTo>
                    <a:pt x="22" y="112"/>
                    <a:pt x="20" y="109"/>
                    <a:pt x="23" y="112"/>
                  </a:cubicBezTo>
                  <a:cubicBezTo>
                    <a:pt x="26" y="115"/>
                    <a:pt x="26" y="115"/>
                    <a:pt x="28" y="118"/>
                  </a:cubicBezTo>
                  <a:cubicBezTo>
                    <a:pt x="29" y="115"/>
                    <a:pt x="26" y="110"/>
                    <a:pt x="31" y="109"/>
                  </a:cubicBezTo>
                  <a:cubicBezTo>
                    <a:pt x="34" y="106"/>
                    <a:pt x="31" y="103"/>
                    <a:pt x="32" y="100"/>
                  </a:cubicBezTo>
                  <a:cubicBezTo>
                    <a:pt x="35" y="98"/>
                    <a:pt x="35" y="98"/>
                    <a:pt x="40" y="98"/>
                  </a:cubicBezTo>
                  <a:cubicBezTo>
                    <a:pt x="43" y="98"/>
                    <a:pt x="42" y="95"/>
                    <a:pt x="45" y="96"/>
                  </a:cubicBezTo>
                  <a:cubicBezTo>
                    <a:pt x="48" y="98"/>
                    <a:pt x="51" y="96"/>
                    <a:pt x="52" y="103"/>
                  </a:cubicBezTo>
                  <a:cubicBezTo>
                    <a:pt x="55" y="109"/>
                    <a:pt x="60" y="101"/>
                    <a:pt x="63" y="101"/>
                  </a:cubicBezTo>
                  <a:cubicBezTo>
                    <a:pt x="64" y="101"/>
                    <a:pt x="68" y="106"/>
                    <a:pt x="72" y="107"/>
                  </a:cubicBezTo>
                  <a:cubicBezTo>
                    <a:pt x="78" y="107"/>
                    <a:pt x="77" y="103"/>
                    <a:pt x="84" y="101"/>
                  </a:cubicBezTo>
                  <a:cubicBezTo>
                    <a:pt x="94" y="100"/>
                    <a:pt x="98" y="107"/>
                    <a:pt x="100" y="103"/>
                  </a:cubicBezTo>
                  <a:cubicBezTo>
                    <a:pt x="101" y="98"/>
                    <a:pt x="103" y="101"/>
                    <a:pt x="107" y="98"/>
                  </a:cubicBezTo>
                  <a:cubicBezTo>
                    <a:pt x="104" y="89"/>
                    <a:pt x="119" y="70"/>
                    <a:pt x="121" y="68"/>
                  </a:cubicBezTo>
                  <a:cubicBezTo>
                    <a:pt x="123" y="67"/>
                    <a:pt x="124" y="53"/>
                    <a:pt x="124" y="44"/>
                  </a:cubicBezTo>
                  <a:cubicBezTo>
                    <a:pt x="124" y="33"/>
                    <a:pt x="129" y="37"/>
                    <a:pt x="123" y="27"/>
                  </a:cubicBezTo>
                  <a:cubicBezTo>
                    <a:pt x="118" y="17"/>
                    <a:pt x="123" y="14"/>
                    <a:pt x="118" y="5"/>
                  </a:cubicBezTo>
                  <a:cubicBezTo>
                    <a:pt x="112" y="9"/>
                    <a:pt x="113" y="11"/>
                    <a:pt x="110" y="6"/>
                  </a:cubicBezTo>
                  <a:cubicBezTo>
                    <a:pt x="107" y="2"/>
                    <a:pt x="98" y="3"/>
                    <a:pt x="95" y="0"/>
                  </a:cubicBezTo>
                  <a:cubicBezTo>
                    <a:pt x="90" y="3"/>
                    <a:pt x="69" y="19"/>
                    <a:pt x="60" y="27"/>
                  </a:cubicBezTo>
                  <a:cubicBezTo>
                    <a:pt x="51" y="33"/>
                    <a:pt x="54" y="44"/>
                    <a:pt x="32" y="4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5" name="Freeform 111">
              <a:extLst>
                <a:ext uri="{FF2B5EF4-FFF2-40B4-BE49-F238E27FC236}">
                  <a16:creationId xmlns:a16="http://schemas.microsoft.com/office/drawing/2014/main" id="{731E9986-87C8-6F58-870E-2345D8CDE95D}"/>
                </a:ext>
              </a:extLst>
            </p:cNvPr>
            <p:cNvSpPr>
              <a:spLocks/>
            </p:cNvSpPr>
            <p:nvPr/>
          </p:nvSpPr>
          <p:spPr bwMode="auto">
            <a:xfrm>
              <a:off x="4642774" y="4358229"/>
              <a:ext cx="414549" cy="477205"/>
            </a:xfrm>
            <a:custGeom>
              <a:avLst/>
              <a:gdLst/>
              <a:ahLst/>
              <a:cxnLst>
                <a:cxn ang="0">
                  <a:pos x="101" y="101"/>
                </a:cxn>
                <a:cxn ang="0">
                  <a:pos x="113" y="98"/>
                </a:cxn>
                <a:cxn ang="0">
                  <a:pos x="126" y="97"/>
                </a:cxn>
                <a:cxn ang="0">
                  <a:pos x="129" y="95"/>
                </a:cxn>
                <a:cxn ang="0">
                  <a:pos x="132" y="87"/>
                </a:cxn>
                <a:cxn ang="0">
                  <a:pos x="132" y="59"/>
                </a:cxn>
                <a:cxn ang="0">
                  <a:pos x="124" y="59"/>
                </a:cxn>
                <a:cxn ang="0">
                  <a:pos x="121" y="51"/>
                </a:cxn>
                <a:cxn ang="0">
                  <a:pos x="115" y="48"/>
                </a:cxn>
                <a:cxn ang="0">
                  <a:pos x="110" y="44"/>
                </a:cxn>
                <a:cxn ang="0">
                  <a:pos x="107" y="39"/>
                </a:cxn>
                <a:cxn ang="0">
                  <a:pos x="61" y="0"/>
                </a:cxn>
                <a:cxn ang="0">
                  <a:pos x="46" y="0"/>
                </a:cxn>
                <a:cxn ang="0">
                  <a:pos x="54" y="86"/>
                </a:cxn>
                <a:cxn ang="0">
                  <a:pos x="55" y="97"/>
                </a:cxn>
                <a:cxn ang="0">
                  <a:pos x="26" y="97"/>
                </a:cxn>
                <a:cxn ang="0">
                  <a:pos x="23" y="97"/>
                </a:cxn>
                <a:cxn ang="0">
                  <a:pos x="16" y="97"/>
                </a:cxn>
                <a:cxn ang="0">
                  <a:pos x="11" y="100"/>
                </a:cxn>
                <a:cxn ang="0">
                  <a:pos x="5" y="97"/>
                </a:cxn>
                <a:cxn ang="0">
                  <a:pos x="2" y="104"/>
                </a:cxn>
                <a:cxn ang="0">
                  <a:pos x="3" y="111"/>
                </a:cxn>
                <a:cxn ang="0">
                  <a:pos x="3" y="115"/>
                </a:cxn>
                <a:cxn ang="0">
                  <a:pos x="8" y="120"/>
                </a:cxn>
                <a:cxn ang="0">
                  <a:pos x="8" y="126"/>
                </a:cxn>
                <a:cxn ang="0">
                  <a:pos x="11" y="129"/>
                </a:cxn>
                <a:cxn ang="0">
                  <a:pos x="13" y="131"/>
                </a:cxn>
                <a:cxn ang="0">
                  <a:pos x="20" y="129"/>
                </a:cxn>
                <a:cxn ang="0">
                  <a:pos x="23" y="128"/>
                </a:cxn>
                <a:cxn ang="0">
                  <a:pos x="26" y="126"/>
                </a:cxn>
                <a:cxn ang="0">
                  <a:pos x="28" y="131"/>
                </a:cxn>
                <a:cxn ang="0">
                  <a:pos x="29" y="134"/>
                </a:cxn>
                <a:cxn ang="0">
                  <a:pos x="31" y="137"/>
                </a:cxn>
                <a:cxn ang="0">
                  <a:pos x="31" y="140"/>
                </a:cxn>
                <a:cxn ang="0">
                  <a:pos x="32" y="145"/>
                </a:cxn>
                <a:cxn ang="0">
                  <a:pos x="35" y="150"/>
                </a:cxn>
                <a:cxn ang="0">
                  <a:pos x="45" y="148"/>
                </a:cxn>
                <a:cxn ang="0">
                  <a:pos x="49" y="146"/>
                </a:cxn>
                <a:cxn ang="0">
                  <a:pos x="55" y="146"/>
                </a:cxn>
                <a:cxn ang="0">
                  <a:pos x="55" y="140"/>
                </a:cxn>
                <a:cxn ang="0">
                  <a:pos x="57" y="132"/>
                </a:cxn>
                <a:cxn ang="0">
                  <a:pos x="63" y="129"/>
                </a:cxn>
                <a:cxn ang="0">
                  <a:pos x="63" y="125"/>
                </a:cxn>
                <a:cxn ang="0">
                  <a:pos x="66" y="122"/>
                </a:cxn>
                <a:cxn ang="0">
                  <a:pos x="66" y="117"/>
                </a:cxn>
                <a:cxn ang="0">
                  <a:pos x="69" y="118"/>
                </a:cxn>
                <a:cxn ang="0">
                  <a:pos x="72" y="115"/>
                </a:cxn>
                <a:cxn ang="0">
                  <a:pos x="77" y="114"/>
                </a:cxn>
                <a:cxn ang="0">
                  <a:pos x="81" y="109"/>
                </a:cxn>
                <a:cxn ang="0">
                  <a:pos x="86" y="104"/>
                </a:cxn>
                <a:cxn ang="0">
                  <a:pos x="95" y="100"/>
                </a:cxn>
                <a:cxn ang="0">
                  <a:pos x="98" y="101"/>
                </a:cxn>
                <a:cxn ang="0">
                  <a:pos x="101" y="101"/>
                </a:cxn>
              </a:cxnLst>
              <a:rect l="0" t="0" r="r" b="b"/>
              <a:pathLst>
                <a:path w="133" h="153">
                  <a:moveTo>
                    <a:pt x="101" y="101"/>
                  </a:moveTo>
                  <a:cubicBezTo>
                    <a:pt x="110" y="103"/>
                    <a:pt x="106" y="98"/>
                    <a:pt x="113" y="98"/>
                  </a:cubicBezTo>
                  <a:cubicBezTo>
                    <a:pt x="123" y="98"/>
                    <a:pt x="124" y="97"/>
                    <a:pt x="126" y="97"/>
                  </a:cubicBezTo>
                  <a:cubicBezTo>
                    <a:pt x="127" y="98"/>
                    <a:pt x="126" y="95"/>
                    <a:pt x="129" y="95"/>
                  </a:cubicBezTo>
                  <a:cubicBezTo>
                    <a:pt x="132" y="95"/>
                    <a:pt x="130" y="90"/>
                    <a:pt x="132" y="87"/>
                  </a:cubicBezTo>
                  <a:cubicBezTo>
                    <a:pt x="133" y="86"/>
                    <a:pt x="132" y="59"/>
                    <a:pt x="132" y="59"/>
                  </a:cubicBezTo>
                  <a:cubicBezTo>
                    <a:pt x="124" y="62"/>
                    <a:pt x="123" y="61"/>
                    <a:pt x="124" y="59"/>
                  </a:cubicBezTo>
                  <a:cubicBezTo>
                    <a:pt x="126" y="56"/>
                    <a:pt x="126" y="51"/>
                    <a:pt x="121" y="51"/>
                  </a:cubicBezTo>
                  <a:cubicBezTo>
                    <a:pt x="116" y="51"/>
                    <a:pt x="120" y="48"/>
                    <a:pt x="115" y="48"/>
                  </a:cubicBezTo>
                  <a:cubicBezTo>
                    <a:pt x="112" y="50"/>
                    <a:pt x="113" y="45"/>
                    <a:pt x="110" y="44"/>
                  </a:cubicBezTo>
                  <a:cubicBezTo>
                    <a:pt x="107" y="42"/>
                    <a:pt x="110" y="42"/>
                    <a:pt x="107" y="39"/>
                  </a:cubicBezTo>
                  <a:cubicBezTo>
                    <a:pt x="106" y="37"/>
                    <a:pt x="61" y="0"/>
                    <a:pt x="61" y="0"/>
                  </a:cubicBezTo>
                  <a:cubicBezTo>
                    <a:pt x="46" y="0"/>
                    <a:pt x="46" y="0"/>
                    <a:pt x="46" y="0"/>
                  </a:cubicBezTo>
                  <a:cubicBezTo>
                    <a:pt x="46" y="0"/>
                    <a:pt x="54" y="81"/>
                    <a:pt x="54" y="86"/>
                  </a:cubicBezTo>
                  <a:cubicBezTo>
                    <a:pt x="55" y="90"/>
                    <a:pt x="58" y="83"/>
                    <a:pt x="55" y="97"/>
                  </a:cubicBezTo>
                  <a:cubicBezTo>
                    <a:pt x="55" y="97"/>
                    <a:pt x="31" y="97"/>
                    <a:pt x="26" y="97"/>
                  </a:cubicBezTo>
                  <a:cubicBezTo>
                    <a:pt x="23" y="97"/>
                    <a:pt x="25" y="93"/>
                    <a:pt x="23" y="97"/>
                  </a:cubicBezTo>
                  <a:cubicBezTo>
                    <a:pt x="23" y="98"/>
                    <a:pt x="19" y="98"/>
                    <a:pt x="16" y="97"/>
                  </a:cubicBezTo>
                  <a:cubicBezTo>
                    <a:pt x="11" y="95"/>
                    <a:pt x="13" y="103"/>
                    <a:pt x="11" y="100"/>
                  </a:cubicBezTo>
                  <a:cubicBezTo>
                    <a:pt x="10" y="97"/>
                    <a:pt x="8" y="92"/>
                    <a:pt x="5" y="97"/>
                  </a:cubicBezTo>
                  <a:cubicBezTo>
                    <a:pt x="2" y="101"/>
                    <a:pt x="8" y="101"/>
                    <a:pt x="2" y="104"/>
                  </a:cubicBezTo>
                  <a:cubicBezTo>
                    <a:pt x="0" y="109"/>
                    <a:pt x="3" y="106"/>
                    <a:pt x="3" y="111"/>
                  </a:cubicBezTo>
                  <a:cubicBezTo>
                    <a:pt x="3" y="115"/>
                    <a:pt x="2" y="112"/>
                    <a:pt x="3" y="115"/>
                  </a:cubicBezTo>
                  <a:cubicBezTo>
                    <a:pt x="5" y="120"/>
                    <a:pt x="5" y="115"/>
                    <a:pt x="8" y="120"/>
                  </a:cubicBezTo>
                  <a:cubicBezTo>
                    <a:pt x="10" y="123"/>
                    <a:pt x="8" y="123"/>
                    <a:pt x="8" y="126"/>
                  </a:cubicBezTo>
                  <a:cubicBezTo>
                    <a:pt x="6" y="131"/>
                    <a:pt x="10" y="132"/>
                    <a:pt x="11" y="129"/>
                  </a:cubicBezTo>
                  <a:cubicBezTo>
                    <a:pt x="11" y="128"/>
                    <a:pt x="13" y="129"/>
                    <a:pt x="13" y="131"/>
                  </a:cubicBezTo>
                  <a:cubicBezTo>
                    <a:pt x="16" y="134"/>
                    <a:pt x="14" y="126"/>
                    <a:pt x="20" y="129"/>
                  </a:cubicBezTo>
                  <a:cubicBezTo>
                    <a:pt x="23" y="132"/>
                    <a:pt x="22" y="129"/>
                    <a:pt x="23" y="128"/>
                  </a:cubicBezTo>
                  <a:cubicBezTo>
                    <a:pt x="26" y="128"/>
                    <a:pt x="22" y="125"/>
                    <a:pt x="26" y="126"/>
                  </a:cubicBezTo>
                  <a:cubicBezTo>
                    <a:pt x="29" y="128"/>
                    <a:pt x="28" y="129"/>
                    <a:pt x="28" y="131"/>
                  </a:cubicBezTo>
                  <a:cubicBezTo>
                    <a:pt x="29" y="131"/>
                    <a:pt x="28" y="134"/>
                    <a:pt x="29" y="134"/>
                  </a:cubicBezTo>
                  <a:cubicBezTo>
                    <a:pt x="31" y="134"/>
                    <a:pt x="34" y="137"/>
                    <a:pt x="31" y="137"/>
                  </a:cubicBezTo>
                  <a:cubicBezTo>
                    <a:pt x="29" y="139"/>
                    <a:pt x="29" y="143"/>
                    <a:pt x="31" y="140"/>
                  </a:cubicBezTo>
                  <a:cubicBezTo>
                    <a:pt x="32" y="139"/>
                    <a:pt x="34" y="140"/>
                    <a:pt x="32" y="145"/>
                  </a:cubicBezTo>
                  <a:cubicBezTo>
                    <a:pt x="32" y="148"/>
                    <a:pt x="34" y="145"/>
                    <a:pt x="35" y="150"/>
                  </a:cubicBezTo>
                  <a:cubicBezTo>
                    <a:pt x="42" y="142"/>
                    <a:pt x="40" y="153"/>
                    <a:pt x="45" y="148"/>
                  </a:cubicBezTo>
                  <a:cubicBezTo>
                    <a:pt x="48" y="143"/>
                    <a:pt x="49" y="140"/>
                    <a:pt x="49" y="146"/>
                  </a:cubicBezTo>
                  <a:cubicBezTo>
                    <a:pt x="49" y="151"/>
                    <a:pt x="52" y="146"/>
                    <a:pt x="55" y="146"/>
                  </a:cubicBezTo>
                  <a:cubicBezTo>
                    <a:pt x="57" y="142"/>
                    <a:pt x="54" y="140"/>
                    <a:pt x="55" y="140"/>
                  </a:cubicBezTo>
                  <a:cubicBezTo>
                    <a:pt x="57" y="139"/>
                    <a:pt x="57" y="134"/>
                    <a:pt x="57" y="132"/>
                  </a:cubicBezTo>
                  <a:cubicBezTo>
                    <a:pt x="55" y="131"/>
                    <a:pt x="61" y="132"/>
                    <a:pt x="63" y="129"/>
                  </a:cubicBezTo>
                  <a:cubicBezTo>
                    <a:pt x="65" y="126"/>
                    <a:pt x="65" y="126"/>
                    <a:pt x="63" y="125"/>
                  </a:cubicBezTo>
                  <a:cubicBezTo>
                    <a:pt x="63" y="123"/>
                    <a:pt x="68" y="125"/>
                    <a:pt x="66" y="122"/>
                  </a:cubicBezTo>
                  <a:cubicBezTo>
                    <a:pt x="65" y="120"/>
                    <a:pt x="65" y="118"/>
                    <a:pt x="66" y="117"/>
                  </a:cubicBezTo>
                  <a:cubicBezTo>
                    <a:pt x="68" y="115"/>
                    <a:pt x="66" y="118"/>
                    <a:pt x="69" y="118"/>
                  </a:cubicBezTo>
                  <a:cubicBezTo>
                    <a:pt x="72" y="120"/>
                    <a:pt x="72" y="117"/>
                    <a:pt x="72" y="115"/>
                  </a:cubicBezTo>
                  <a:cubicBezTo>
                    <a:pt x="72" y="112"/>
                    <a:pt x="77" y="117"/>
                    <a:pt x="77" y="114"/>
                  </a:cubicBezTo>
                  <a:cubicBezTo>
                    <a:pt x="77" y="109"/>
                    <a:pt x="78" y="108"/>
                    <a:pt x="81" y="109"/>
                  </a:cubicBezTo>
                  <a:cubicBezTo>
                    <a:pt x="84" y="111"/>
                    <a:pt x="81" y="106"/>
                    <a:pt x="86" y="104"/>
                  </a:cubicBezTo>
                  <a:cubicBezTo>
                    <a:pt x="95" y="101"/>
                    <a:pt x="92" y="98"/>
                    <a:pt x="95" y="100"/>
                  </a:cubicBezTo>
                  <a:cubicBezTo>
                    <a:pt x="97" y="101"/>
                    <a:pt x="97" y="100"/>
                    <a:pt x="98" y="101"/>
                  </a:cubicBezTo>
                  <a:cubicBezTo>
                    <a:pt x="100" y="101"/>
                    <a:pt x="100" y="101"/>
                    <a:pt x="101" y="10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6" name="Freeform 112">
              <a:extLst>
                <a:ext uri="{FF2B5EF4-FFF2-40B4-BE49-F238E27FC236}">
                  <a16:creationId xmlns:a16="http://schemas.microsoft.com/office/drawing/2014/main" id="{C29F2D4D-6B07-C127-5D5E-9D78D2345A73}"/>
                </a:ext>
              </a:extLst>
            </p:cNvPr>
            <p:cNvSpPr>
              <a:spLocks/>
            </p:cNvSpPr>
            <p:nvPr/>
          </p:nvSpPr>
          <p:spPr bwMode="auto">
            <a:xfrm>
              <a:off x="4525479" y="4287531"/>
              <a:ext cx="308502" cy="398474"/>
            </a:xfrm>
            <a:custGeom>
              <a:avLst/>
              <a:gdLst/>
              <a:ahLst/>
              <a:cxnLst>
                <a:cxn ang="0">
                  <a:pos x="7" y="112"/>
                </a:cxn>
                <a:cxn ang="0">
                  <a:pos x="22" y="109"/>
                </a:cxn>
                <a:cxn ang="0">
                  <a:pos x="29" y="114"/>
                </a:cxn>
                <a:cxn ang="0">
                  <a:pos x="40" y="128"/>
                </a:cxn>
                <a:cxn ang="0">
                  <a:pos x="43" y="120"/>
                </a:cxn>
                <a:cxn ang="0">
                  <a:pos x="49" y="123"/>
                </a:cxn>
                <a:cxn ang="0">
                  <a:pos x="54" y="120"/>
                </a:cxn>
                <a:cxn ang="0">
                  <a:pos x="61" y="120"/>
                </a:cxn>
                <a:cxn ang="0">
                  <a:pos x="64" y="120"/>
                </a:cxn>
                <a:cxn ang="0">
                  <a:pos x="93" y="120"/>
                </a:cxn>
                <a:cxn ang="0">
                  <a:pos x="92" y="109"/>
                </a:cxn>
                <a:cxn ang="0">
                  <a:pos x="84" y="23"/>
                </a:cxn>
                <a:cxn ang="0">
                  <a:pos x="99" y="23"/>
                </a:cxn>
                <a:cxn ang="0">
                  <a:pos x="67" y="0"/>
                </a:cxn>
                <a:cxn ang="0">
                  <a:pos x="67" y="14"/>
                </a:cxn>
                <a:cxn ang="0">
                  <a:pos x="42" y="14"/>
                </a:cxn>
                <a:cxn ang="0">
                  <a:pos x="42" y="39"/>
                </a:cxn>
                <a:cxn ang="0">
                  <a:pos x="34" y="61"/>
                </a:cxn>
                <a:cxn ang="0">
                  <a:pos x="3" y="61"/>
                </a:cxn>
                <a:cxn ang="0">
                  <a:pos x="2" y="67"/>
                </a:cxn>
                <a:cxn ang="0">
                  <a:pos x="3" y="64"/>
                </a:cxn>
                <a:cxn ang="0">
                  <a:pos x="5" y="69"/>
                </a:cxn>
                <a:cxn ang="0">
                  <a:pos x="8" y="75"/>
                </a:cxn>
                <a:cxn ang="0">
                  <a:pos x="7" y="81"/>
                </a:cxn>
                <a:cxn ang="0">
                  <a:pos x="8" y="101"/>
                </a:cxn>
                <a:cxn ang="0">
                  <a:pos x="7" y="112"/>
                </a:cxn>
              </a:cxnLst>
              <a:rect l="0" t="0" r="r" b="b"/>
              <a:pathLst>
                <a:path w="99" h="128">
                  <a:moveTo>
                    <a:pt x="7" y="112"/>
                  </a:moveTo>
                  <a:cubicBezTo>
                    <a:pt x="7" y="107"/>
                    <a:pt x="17" y="109"/>
                    <a:pt x="22" y="109"/>
                  </a:cubicBezTo>
                  <a:cubicBezTo>
                    <a:pt x="25" y="107"/>
                    <a:pt x="28" y="112"/>
                    <a:pt x="29" y="114"/>
                  </a:cubicBezTo>
                  <a:cubicBezTo>
                    <a:pt x="32" y="115"/>
                    <a:pt x="37" y="125"/>
                    <a:pt x="40" y="128"/>
                  </a:cubicBezTo>
                  <a:cubicBezTo>
                    <a:pt x="46" y="125"/>
                    <a:pt x="40" y="125"/>
                    <a:pt x="43" y="120"/>
                  </a:cubicBezTo>
                  <a:cubicBezTo>
                    <a:pt x="46" y="115"/>
                    <a:pt x="48" y="120"/>
                    <a:pt x="49" y="123"/>
                  </a:cubicBezTo>
                  <a:cubicBezTo>
                    <a:pt x="51" y="126"/>
                    <a:pt x="49" y="118"/>
                    <a:pt x="54" y="120"/>
                  </a:cubicBezTo>
                  <a:cubicBezTo>
                    <a:pt x="57" y="121"/>
                    <a:pt x="61" y="121"/>
                    <a:pt x="61" y="120"/>
                  </a:cubicBezTo>
                  <a:cubicBezTo>
                    <a:pt x="63" y="117"/>
                    <a:pt x="61" y="120"/>
                    <a:pt x="64" y="120"/>
                  </a:cubicBezTo>
                  <a:cubicBezTo>
                    <a:pt x="69" y="120"/>
                    <a:pt x="93" y="120"/>
                    <a:pt x="93" y="120"/>
                  </a:cubicBezTo>
                  <a:cubicBezTo>
                    <a:pt x="96" y="106"/>
                    <a:pt x="93" y="114"/>
                    <a:pt x="92" y="109"/>
                  </a:cubicBezTo>
                  <a:cubicBezTo>
                    <a:pt x="92" y="104"/>
                    <a:pt x="84" y="23"/>
                    <a:pt x="84" y="23"/>
                  </a:cubicBezTo>
                  <a:cubicBezTo>
                    <a:pt x="99" y="23"/>
                    <a:pt x="99" y="23"/>
                    <a:pt x="99" y="23"/>
                  </a:cubicBezTo>
                  <a:cubicBezTo>
                    <a:pt x="67" y="0"/>
                    <a:pt x="67" y="0"/>
                    <a:pt x="67" y="0"/>
                  </a:cubicBezTo>
                  <a:cubicBezTo>
                    <a:pt x="67" y="14"/>
                    <a:pt x="67" y="14"/>
                    <a:pt x="67" y="14"/>
                  </a:cubicBezTo>
                  <a:cubicBezTo>
                    <a:pt x="42" y="14"/>
                    <a:pt x="42" y="14"/>
                    <a:pt x="42" y="14"/>
                  </a:cubicBezTo>
                  <a:cubicBezTo>
                    <a:pt x="42" y="39"/>
                    <a:pt x="42" y="39"/>
                    <a:pt x="42" y="39"/>
                  </a:cubicBezTo>
                  <a:cubicBezTo>
                    <a:pt x="32" y="44"/>
                    <a:pt x="31" y="42"/>
                    <a:pt x="34" y="61"/>
                  </a:cubicBezTo>
                  <a:cubicBezTo>
                    <a:pt x="34" y="61"/>
                    <a:pt x="5" y="61"/>
                    <a:pt x="3" y="61"/>
                  </a:cubicBezTo>
                  <a:cubicBezTo>
                    <a:pt x="2" y="61"/>
                    <a:pt x="0" y="64"/>
                    <a:pt x="2" y="67"/>
                  </a:cubicBezTo>
                  <a:cubicBezTo>
                    <a:pt x="3" y="67"/>
                    <a:pt x="2" y="62"/>
                    <a:pt x="3" y="64"/>
                  </a:cubicBezTo>
                  <a:cubicBezTo>
                    <a:pt x="5" y="64"/>
                    <a:pt x="3" y="69"/>
                    <a:pt x="5" y="69"/>
                  </a:cubicBezTo>
                  <a:cubicBezTo>
                    <a:pt x="7" y="67"/>
                    <a:pt x="8" y="72"/>
                    <a:pt x="8" y="75"/>
                  </a:cubicBezTo>
                  <a:cubicBezTo>
                    <a:pt x="8" y="79"/>
                    <a:pt x="3" y="79"/>
                    <a:pt x="7" y="81"/>
                  </a:cubicBezTo>
                  <a:cubicBezTo>
                    <a:pt x="8" y="82"/>
                    <a:pt x="11" y="93"/>
                    <a:pt x="8" y="101"/>
                  </a:cubicBezTo>
                  <a:cubicBezTo>
                    <a:pt x="7" y="107"/>
                    <a:pt x="5" y="109"/>
                    <a:pt x="7" y="11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7" name="Freeform 113">
              <a:extLst>
                <a:ext uri="{FF2B5EF4-FFF2-40B4-BE49-F238E27FC236}">
                  <a16:creationId xmlns:a16="http://schemas.microsoft.com/office/drawing/2014/main" id="{19DE2970-763D-CA64-8BC7-905F96B465FD}"/>
                </a:ext>
              </a:extLst>
            </p:cNvPr>
            <p:cNvSpPr>
              <a:spLocks/>
            </p:cNvSpPr>
            <p:nvPr/>
          </p:nvSpPr>
          <p:spPr bwMode="auto">
            <a:xfrm>
              <a:off x="5020368" y="4705287"/>
              <a:ext cx="298861" cy="298855"/>
            </a:xfrm>
            <a:custGeom>
              <a:avLst/>
              <a:gdLst/>
              <a:ahLst/>
              <a:cxnLst>
                <a:cxn ang="0">
                  <a:pos x="90" y="9"/>
                </a:cxn>
                <a:cxn ang="0">
                  <a:pos x="93" y="22"/>
                </a:cxn>
                <a:cxn ang="0">
                  <a:pos x="84" y="39"/>
                </a:cxn>
                <a:cxn ang="0">
                  <a:pos x="77" y="54"/>
                </a:cxn>
                <a:cxn ang="0">
                  <a:pos x="70" y="70"/>
                </a:cxn>
                <a:cxn ang="0">
                  <a:pos x="64" y="71"/>
                </a:cxn>
                <a:cxn ang="0">
                  <a:pos x="56" y="73"/>
                </a:cxn>
                <a:cxn ang="0">
                  <a:pos x="50" y="79"/>
                </a:cxn>
                <a:cxn ang="0">
                  <a:pos x="45" y="92"/>
                </a:cxn>
                <a:cxn ang="0">
                  <a:pos x="42" y="88"/>
                </a:cxn>
                <a:cxn ang="0">
                  <a:pos x="35" y="93"/>
                </a:cxn>
                <a:cxn ang="0">
                  <a:pos x="32" y="95"/>
                </a:cxn>
                <a:cxn ang="0">
                  <a:pos x="26" y="96"/>
                </a:cxn>
                <a:cxn ang="0">
                  <a:pos x="18" y="81"/>
                </a:cxn>
                <a:cxn ang="0">
                  <a:pos x="9" y="75"/>
                </a:cxn>
                <a:cxn ang="0">
                  <a:pos x="4" y="75"/>
                </a:cxn>
                <a:cxn ang="0">
                  <a:pos x="0" y="76"/>
                </a:cxn>
                <a:cxn ang="0">
                  <a:pos x="0" y="54"/>
                </a:cxn>
                <a:cxn ang="0">
                  <a:pos x="3" y="47"/>
                </a:cxn>
                <a:cxn ang="0">
                  <a:pos x="7" y="36"/>
                </a:cxn>
                <a:cxn ang="0">
                  <a:pos x="6" y="23"/>
                </a:cxn>
                <a:cxn ang="0">
                  <a:pos x="9" y="14"/>
                </a:cxn>
                <a:cxn ang="0">
                  <a:pos x="10" y="5"/>
                </a:cxn>
                <a:cxn ang="0">
                  <a:pos x="18" y="3"/>
                </a:cxn>
                <a:cxn ang="0">
                  <a:pos x="23" y="2"/>
                </a:cxn>
                <a:cxn ang="0">
                  <a:pos x="30" y="8"/>
                </a:cxn>
                <a:cxn ang="0">
                  <a:pos x="41" y="6"/>
                </a:cxn>
                <a:cxn ang="0">
                  <a:pos x="50" y="13"/>
                </a:cxn>
                <a:cxn ang="0">
                  <a:pos x="62" y="6"/>
                </a:cxn>
                <a:cxn ang="0">
                  <a:pos x="77" y="8"/>
                </a:cxn>
                <a:cxn ang="0">
                  <a:pos x="85" y="3"/>
                </a:cxn>
                <a:cxn ang="0">
                  <a:pos x="90" y="9"/>
                </a:cxn>
              </a:cxnLst>
              <a:rect l="0" t="0" r="r" b="b"/>
              <a:pathLst>
                <a:path w="96" h="96">
                  <a:moveTo>
                    <a:pt x="90" y="9"/>
                  </a:moveTo>
                  <a:cubicBezTo>
                    <a:pt x="88" y="22"/>
                    <a:pt x="96" y="14"/>
                    <a:pt x="93" y="22"/>
                  </a:cubicBezTo>
                  <a:cubicBezTo>
                    <a:pt x="91" y="31"/>
                    <a:pt x="88" y="23"/>
                    <a:pt x="84" y="39"/>
                  </a:cubicBezTo>
                  <a:cubicBezTo>
                    <a:pt x="80" y="53"/>
                    <a:pt x="80" y="53"/>
                    <a:pt x="77" y="54"/>
                  </a:cubicBezTo>
                  <a:cubicBezTo>
                    <a:pt x="74" y="56"/>
                    <a:pt x="73" y="65"/>
                    <a:pt x="70" y="70"/>
                  </a:cubicBezTo>
                  <a:cubicBezTo>
                    <a:pt x="67" y="76"/>
                    <a:pt x="68" y="76"/>
                    <a:pt x="64" y="71"/>
                  </a:cubicBezTo>
                  <a:cubicBezTo>
                    <a:pt x="61" y="67"/>
                    <a:pt x="56" y="68"/>
                    <a:pt x="56" y="73"/>
                  </a:cubicBezTo>
                  <a:cubicBezTo>
                    <a:pt x="55" y="76"/>
                    <a:pt x="52" y="73"/>
                    <a:pt x="50" y="79"/>
                  </a:cubicBezTo>
                  <a:cubicBezTo>
                    <a:pt x="47" y="84"/>
                    <a:pt x="49" y="85"/>
                    <a:pt x="45" y="92"/>
                  </a:cubicBezTo>
                  <a:cubicBezTo>
                    <a:pt x="42" y="88"/>
                    <a:pt x="42" y="88"/>
                    <a:pt x="42" y="88"/>
                  </a:cubicBezTo>
                  <a:cubicBezTo>
                    <a:pt x="47" y="95"/>
                    <a:pt x="36" y="95"/>
                    <a:pt x="35" y="93"/>
                  </a:cubicBezTo>
                  <a:cubicBezTo>
                    <a:pt x="33" y="92"/>
                    <a:pt x="36" y="95"/>
                    <a:pt x="32" y="95"/>
                  </a:cubicBezTo>
                  <a:cubicBezTo>
                    <a:pt x="30" y="96"/>
                    <a:pt x="30" y="96"/>
                    <a:pt x="26" y="96"/>
                  </a:cubicBezTo>
                  <a:cubicBezTo>
                    <a:pt x="21" y="96"/>
                    <a:pt x="20" y="84"/>
                    <a:pt x="18" y="81"/>
                  </a:cubicBezTo>
                  <a:cubicBezTo>
                    <a:pt x="13" y="76"/>
                    <a:pt x="12" y="75"/>
                    <a:pt x="9" y="75"/>
                  </a:cubicBezTo>
                  <a:cubicBezTo>
                    <a:pt x="4" y="76"/>
                    <a:pt x="6" y="73"/>
                    <a:pt x="4" y="75"/>
                  </a:cubicBezTo>
                  <a:cubicBezTo>
                    <a:pt x="4" y="76"/>
                    <a:pt x="3" y="76"/>
                    <a:pt x="0" y="76"/>
                  </a:cubicBezTo>
                  <a:cubicBezTo>
                    <a:pt x="1" y="67"/>
                    <a:pt x="0" y="62"/>
                    <a:pt x="0" y="54"/>
                  </a:cubicBezTo>
                  <a:cubicBezTo>
                    <a:pt x="0" y="47"/>
                    <a:pt x="1" y="51"/>
                    <a:pt x="3" y="47"/>
                  </a:cubicBezTo>
                  <a:cubicBezTo>
                    <a:pt x="3" y="42"/>
                    <a:pt x="4" y="44"/>
                    <a:pt x="7" y="36"/>
                  </a:cubicBezTo>
                  <a:cubicBezTo>
                    <a:pt x="10" y="28"/>
                    <a:pt x="4" y="28"/>
                    <a:pt x="6" y="23"/>
                  </a:cubicBezTo>
                  <a:cubicBezTo>
                    <a:pt x="7" y="20"/>
                    <a:pt x="4" y="16"/>
                    <a:pt x="9" y="14"/>
                  </a:cubicBezTo>
                  <a:cubicBezTo>
                    <a:pt x="12" y="11"/>
                    <a:pt x="9" y="8"/>
                    <a:pt x="10" y="5"/>
                  </a:cubicBezTo>
                  <a:cubicBezTo>
                    <a:pt x="13" y="3"/>
                    <a:pt x="13" y="3"/>
                    <a:pt x="18" y="3"/>
                  </a:cubicBezTo>
                  <a:cubicBezTo>
                    <a:pt x="21" y="3"/>
                    <a:pt x="20" y="0"/>
                    <a:pt x="23" y="2"/>
                  </a:cubicBezTo>
                  <a:cubicBezTo>
                    <a:pt x="26" y="3"/>
                    <a:pt x="29" y="2"/>
                    <a:pt x="30" y="8"/>
                  </a:cubicBezTo>
                  <a:cubicBezTo>
                    <a:pt x="33" y="14"/>
                    <a:pt x="38" y="6"/>
                    <a:pt x="41" y="6"/>
                  </a:cubicBezTo>
                  <a:cubicBezTo>
                    <a:pt x="42" y="6"/>
                    <a:pt x="45" y="11"/>
                    <a:pt x="50" y="13"/>
                  </a:cubicBezTo>
                  <a:cubicBezTo>
                    <a:pt x="56" y="13"/>
                    <a:pt x="55" y="8"/>
                    <a:pt x="62" y="6"/>
                  </a:cubicBezTo>
                  <a:cubicBezTo>
                    <a:pt x="71" y="5"/>
                    <a:pt x="76" y="13"/>
                    <a:pt x="77" y="8"/>
                  </a:cubicBezTo>
                  <a:cubicBezTo>
                    <a:pt x="79" y="3"/>
                    <a:pt x="80" y="6"/>
                    <a:pt x="85" y="3"/>
                  </a:cubicBezTo>
                  <a:cubicBezTo>
                    <a:pt x="90" y="9"/>
                    <a:pt x="90" y="9"/>
                    <a:pt x="90" y="9"/>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68" name="Freeform 114">
              <a:extLst>
                <a:ext uri="{FF2B5EF4-FFF2-40B4-BE49-F238E27FC236}">
                  <a16:creationId xmlns:a16="http://schemas.microsoft.com/office/drawing/2014/main" id="{89350045-1658-EB32-47A7-5EEDB79EC2B9}"/>
                </a:ext>
              </a:extLst>
            </p:cNvPr>
            <p:cNvSpPr>
              <a:spLocks/>
            </p:cNvSpPr>
            <p:nvPr/>
          </p:nvSpPr>
          <p:spPr bwMode="auto">
            <a:xfrm>
              <a:off x="5304768" y="4798478"/>
              <a:ext cx="326177" cy="268327"/>
            </a:xfrm>
            <a:custGeom>
              <a:avLst/>
              <a:gdLst/>
              <a:ahLst/>
              <a:cxnLst>
                <a:cxn ang="0">
                  <a:pos x="105" y="58"/>
                </a:cxn>
                <a:cxn ang="0">
                  <a:pos x="99" y="58"/>
                </a:cxn>
                <a:cxn ang="0">
                  <a:pos x="87" y="57"/>
                </a:cxn>
                <a:cxn ang="0">
                  <a:pos x="76" y="60"/>
                </a:cxn>
                <a:cxn ang="0">
                  <a:pos x="67" y="63"/>
                </a:cxn>
                <a:cxn ang="0">
                  <a:pos x="50" y="65"/>
                </a:cxn>
                <a:cxn ang="0">
                  <a:pos x="44" y="58"/>
                </a:cxn>
                <a:cxn ang="0">
                  <a:pos x="35" y="65"/>
                </a:cxn>
                <a:cxn ang="0">
                  <a:pos x="35" y="74"/>
                </a:cxn>
                <a:cxn ang="0">
                  <a:pos x="28" y="72"/>
                </a:cxn>
                <a:cxn ang="0">
                  <a:pos x="20" y="72"/>
                </a:cxn>
                <a:cxn ang="0">
                  <a:pos x="15" y="86"/>
                </a:cxn>
                <a:cxn ang="0">
                  <a:pos x="8" y="71"/>
                </a:cxn>
                <a:cxn ang="0">
                  <a:pos x="5" y="65"/>
                </a:cxn>
                <a:cxn ang="0">
                  <a:pos x="2" y="52"/>
                </a:cxn>
                <a:cxn ang="0">
                  <a:pos x="2" y="48"/>
                </a:cxn>
                <a:cxn ang="0">
                  <a:pos x="9" y="34"/>
                </a:cxn>
                <a:cxn ang="0">
                  <a:pos x="17" y="32"/>
                </a:cxn>
                <a:cxn ang="0">
                  <a:pos x="21" y="32"/>
                </a:cxn>
                <a:cxn ang="0">
                  <a:pos x="37" y="26"/>
                </a:cxn>
                <a:cxn ang="0">
                  <a:pos x="37" y="20"/>
                </a:cxn>
                <a:cxn ang="0">
                  <a:pos x="53" y="14"/>
                </a:cxn>
                <a:cxn ang="0">
                  <a:pos x="58" y="4"/>
                </a:cxn>
                <a:cxn ang="0">
                  <a:pos x="69" y="1"/>
                </a:cxn>
                <a:cxn ang="0">
                  <a:pos x="73" y="17"/>
                </a:cxn>
                <a:cxn ang="0">
                  <a:pos x="78" y="24"/>
                </a:cxn>
                <a:cxn ang="0">
                  <a:pos x="85" y="29"/>
                </a:cxn>
                <a:cxn ang="0">
                  <a:pos x="90" y="37"/>
                </a:cxn>
                <a:cxn ang="0">
                  <a:pos x="96" y="44"/>
                </a:cxn>
                <a:cxn ang="0">
                  <a:pos x="101" y="51"/>
                </a:cxn>
                <a:cxn ang="0">
                  <a:pos x="105" y="58"/>
                </a:cxn>
              </a:cxnLst>
              <a:rect l="0" t="0" r="r" b="b"/>
              <a:pathLst>
                <a:path w="105" h="86">
                  <a:moveTo>
                    <a:pt x="105" y="58"/>
                  </a:moveTo>
                  <a:cubicBezTo>
                    <a:pt x="102" y="58"/>
                    <a:pt x="102" y="55"/>
                    <a:pt x="99" y="58"/>
                  </a:cubicBezTo>
                  <a:cubicBezTo>
                    <a:pt x="97" y="62"/>
                    <a:pt x="90" y="52"/>
                    <a:pt x="87" y="57"/>
                  </a:cubicBezTo>
                  <a:cubicBezTo>
                    <a:pt x="84" y="62"/>
                    <a:pt x="84" y="55"/>
                    <a:pt x="76" y="60"/>
                  </a:cubicBezTo>
                  <a:cubicBezTo>
                    <a:pt x="67" y="66"/>
                    <a:pt x="70" y="55"/>
                    <a:pt x="67" y="63"/>
                  </a:cubicBezTo>
                  <a:cubicBezTo>
                    <a:pt x="64" y="71"/>
                    <a:pt x="59" y="65"/>
                    <a:pt x="50" y="65"/>
                  </a:cubicBezTo>
                  <a:cubicBezTo>
                    <a:pt x="47" y="65"/>
                    <a:pt x="50" y="62"/>
                    <a:pt x="44" y="58"/>
                  </a:cubicBezTo>
                  <a:cubicBezTo>
                    <a:pt x="37" y="55"/>
                    <a:pt x="37" y="63"/>
                    <a:pt x="35" y="65"/>
                  </a:cubicBezTo>
                  <a:cubicBezTo>
                    <a:pt x="32" y="66"/>
                    <a:pt x="34" y="69"/>
                    <a:pt x="35" y="74"/>
                  </a:cubicBezTo>
                  <a:cubicBezTo>
                    <a:pt x="32" y="71"/>
                    <a:pt x="31" y="75"/>
                    <a:pt x="28" y="72"/>
                  </a:cubicBezTo>
                  <a:cubicBezTo>
                    <a:pt x="25" y="71"/>
                    <a:pt x="25" y="74"/>
                    <a:pt x="20" y="72"/>
                  </a:cubicBezTo>
                  <a:cubicBezTo>
                    <a:pt x="15" y="72"/>
                    <a:pt x="18" y="80"/>
                    <a:pt x="15" y="86"/>
                  </a:cubicBezTo>
                  <a:cubicBezTo>
                    <a:pt x="14" y="75"/>
                    <a:pt x="11" y="74"/>
                    <a:pt x="8" y="71"/>
                  </a:cubicBezTo>
                  <a:cubicBezTo>
                    <a:pt x="5" y="68"/>
                    <a:pt x="8" y="65"/>
                    <a:pt x="5" y="65"/>
                  </a:cubicBezTo>
                  <a:cubicBezTo>
                    <a:pt x="3" y="63"/>
                    <a:pt x="2" y="58"/>
                    <a:pt x="2" y="52"/>
                  </a:cubicBezTo>
                  <a:cubicBezTo>
                    <a:pt x="3" y="48"/>
                    <a:pt x="0" y="49"/>
                    <a:pt x="2" y="48"/>
                  </a:cubicBezTo>
                  <a:cubicBezTo>
                    <a:pt x="5" y="46"/>
                    <a:pt x="6" y="40"/>
                    <a:pt x="9" y="34"/>
                  </a:cubicBezTo>
                  <a:cubicBezTo>
                    <a:pt x="12" y="35"/>
                    <a:pt x="15" y="34"/>
                    <a:pt x="17" y="32"/>
                  </a:cubicBezTo>
                  <a:cubicBezTo>
                    <a:pt x="18" y="29"/>
                    <a:pt x="18" y="35"/>
                    <a:pt x="21" y="32"/>
                  </a:cubicBezTo>
                  <a:cubicBezTo>
                    <a:pt x="28" y="27"/>
                    <a:pt x="32" y="32"/>
                    <a:pt x="37" y="26"/>
                  </a:cubicBezTo>
                  <a:cubicBezTo>
                    <a:pt x="40" y="21"/>
                    <a:pt x="35" y="21"/>
                    <a:pt x="37" y="20"/>
                  </a:cubicBezTo>
                  <a:cubicBezTo>
                    <a:pt x="38" y="18"/>
                    <a:pt x="47" y="21"/>
                    <a:pt x="53" y="14"/>
                  </a:cubicBezTo>
                  <a:cubicBezTo>
                    <a:pt x="58" y="6"/>
                    <a:pt x="59" y="9"/>
                    <a:pt x="58" y="4"/>
                  </a:cubicBezTo>
                  <a:cubicBezTo>
                    <a:pt x="58" y="3"/>
                    <a:pt x="66" y="0"/>
                    <a:pt x="69" y="1"/>
                  </a:cubicBezTo>
                  <a:cubicBezTo>
                    <a:pt x="72" y="6"/>
                    <a:pt x="76" y="10"/>
                    <a:pt x="73" y="17"/>
                  </a:cubicBezTo>
                  <a:cubicBezTo>
                    <a:pt x="72" y="27"/>
                    <a:pt x="81" y="21"/>
                    <a:pt x="78" y="24"/>
                  </a:cubicBezTo>
                  <a:cubicBezTo>
                    <a:pt x="76" y="29"/>
                    <a:pt x="82" y="26"/>
                    <a:pt x="85" y="29"/>
                  </a:cubicBezTo>
                  <a:cubicBezTo>
                    <a:pt x="88" y="34"/>
                    <a:pt x="84" y="32"/>
                    <a:pt x="90" y="37"/>
                  </a:cubicBezTo>
                  <a:cubicBezTo>
                    <a:pt x="94" y="41"/>
                    <a:pt x="96" y="41"/>
                    <a:pt x="96" y="44"/>
                  </a:cubicBezTo>
                  <a:cubicBezTo>
                    <a:pt x="94" y="48"/>
                    <a:pt x="96" y="48"/>
                    <a:pt x="101" y="51"/>
                  </a:cubicBezTo>
                  <a:cubicBezTo>
                    <a:pt x="104" y="51"/>
                    <a:pt x="102" y="55"/>
                    <a:pt x="105" y="5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69" name="Freeform 115">
              <a:extLst>
                <a:ext uri="{FF2B5EF4-FFF2-40B4-BE49-F238E27FC236}">
                  <a16:creationId xmlns:a16="http://schemas.microsoft.com/office/drawing/2014/main" id="{8BE126C3-E2FE-2409-260D-5695BCB91A38}"/>
                </a:ext>
              </a:extLst>
            </p:cNvPr>
            <p:cNvSpPr>
              <a:spLocks/>
            </p:cNvSpPr>
            <p:nvPr/>
          </p:nvSpPr>
          <p:spPr bwMode="auto">
            <a:xfrm>
              <a:off x="5160158" y="4732602"/>
              <a:ext cx="194421" cy="351879"/>
            </a:xfrm>
            <a:custGeom>
              <a:avLst/>
              <a:gdLst/>
              <a:ahLst/>
              <a:cxnLst>
                <a:cxn ang="0">
                  <a:pos x="39" y="107"/>
                </a:cxn>
                <a:cxn ang="0">
                  <a:pos x="49" y="107"/>
                </a:cxn>
                <a:cxn ang="0">
                  <a:pos x="56" y="109"/>
                </a:cxn>
                <a:cxn ang="0">
                  <a:pos x="60" y="112"/>
                </a:cxn>
                <a:cxn ang="0">
                  <a:pos x="62" y="107"/>
                </a:cxn>
                <a:cxn ang="0">
                  <a:pos x="54" y="92"/>
                </a:cxn>
                <a:cxn ang="0">
                  <a:pos x="51" y="85"/>
                </a:cxn>
                <a:cxn ang="0">
                  <a:pos x="48" y="73"/>
                </a:cxn>
                <a:cxn ang="0">
                  <a:pos x="48" y="68"/>
                </a:cxn>
                <a:cxn ang="0">
                  <a:pos x="56" y="54"/>
                </a:cxn>
                <a:cxn ang="0">
                  <a:pos x="54" y="48"/>
                </a:cxn>
                <a:cxn ang="0">
                  <a:pos x="45" y="36"/>
                </a:cxn>
                <a:cxn ang="0">
                  <a:pos x="48" y="31"/>
                </a:cxn>
                <a:cxn ang="0">
                  <a:pos x="57" y="30"/>
                </a:cxn>
                <a:cxn ang="0">
                  <a:pos x="51" y="9"/>
                </a:cxn>
                <a:cxn ang="0">
                  <a:pos x="49" y="3"/>
                </a:cxn>
                <a:cxn ang="0">
                  <a:pos x="45" y="0"/>
                </a:cxn>
                <a:cxn ang="0">
                  <a:pos x="48" y="13"/>
                </a:cxn>
                <a:cxn ang="0">
                  <a:pos x="39" y="30"/>
                </a:cxn>
                <a:cxn ang="0">
                  <a:pos x="32" y="45"/>
                </a:cxn>
                <a:cxn ang="0">
                  <a:pos x="25" y="61"/>
                </a:cxn>
                <a:cxn ang="0">
                  <a:pos x="19" y="62"/>
                </a:cxn>
                <a:cxn ang="0">
                  <a:pos x="11" y="64"/>
                </a:cxn>
                <a:cxn ang="0">
                  <a:pos x="5" y="70"/>
                </a:cxn>
                <a:cxn ang="0">
                  <a:pos x="0" y="82"/>
                </a:cxn>
                <a:cxn ang="0">
                  <a:pos x="3" y="85"/>
                </a:cxn>
                <a:cxn ang="0">
                  <a:pos x="5" y="90"/>
                </a:cxn>
                <a:cxn ang="0">
                  <a:pos x="9" y="88"/>
                </a:cxn>
                <a:cxn ang="0">
                  <a:pos x="9" y="93"/>
                </a:cxn>
                <a:cxn ang="0">
                  <a:pos x="9" y="96"/>
                </a:cxn>
                <a:cxn ang="0">
                  <a:pos x="9" y="105"/>
                </a:cxn>
                <a:cxn ang="0">
                  <a:pos x="22" y="107"/>
                </a:cxn>
                <a:cxn ang="0">
                  <a:pos x="31" y="105"/>
                </a:cxn>
                <a:cxn ang="0">
                  <a:pos x="39" y="107"/>
                </a:cxn>
              </a:cxnLst>
              <a:rect l="0" t="0" r="r" b="b"/>
              <a:pathLst>
                <a:path w="62" h="113">
                  <a:moveTo>
                    <a:pt x="39" y="107"/>
                  </a:moveTo>
                  <a:cubicBezTo>
                    <a:pt x="49" y="107"/>
                    <a:pt x="49" y="107"/>
                    <a:pt x="49" y="107"/>
                  </a:cubicBezTo>
                  <a:cubicBezTo>
                    <a:pt x="49" y="107"/>
                    <a:pt x="52" y="109"/>
                    <a:pt x="56" y="109"/>
                  </a:cubicBezTo>
                  <a:cubicBezTo>
                    <a:pt x="59" y="110"/>
                    <a:pt x="60" y="113"/>
                    <a:pt x="60" y="112"/>
                  </a:cubicBezTo>
                  <a:cubicBezTo>
                    <a:pt x="62" y="112"/>
                    <a:pt x="60" y="109"/>
                    <a:pt x="62" y="107"/>
                  </a:cubicBezTo>
                  <a:cubicBezTo>
                    <a:pt x="60" y="96"/>
                    <a:pt x="57" y="95"/>
                    <a:pt x="54" y="92"/>
                  </a:cubicBezTo>
                  <a:cubicBezTo>
                    <a:pt x="51" y="88"/>
                    <a:pt x="54" y="85"/>
                    <a:pt x="51" y="85"/>
                  </a:cubicBezTo>
                  <a:cubicBezTo>
                    <a:pt x="49" y="84"/>
                    <a:pt x="48" y="79"/>
                    <a:pt x="48" y="73"/>
                  </a:cubicBezTo>
                  <a:cubicBezTo>
                    <a:pt x="49" y="68"/>
                    <a:pt x="46" y="70"/>
                    <a:pt x="48" y="68"/>
                  </a:cubicBezTo>
                  <a:cubicBezTo>
                    <a:pt x="51" y="67"/>
                    <a:pt x="52" y="61"/>
                    <a:pt x="56" y="54"/>
                  </a:cubicBezTo>
                  <a:cubicBezTo>
                    <a:pt x="57" y="51"/>
                    <a:pt x="56" y="54"/>
                    <a:pt x="54" y="48"/>
                  </a:cubicBezTo>
                  <a:cubicBezTo>
                    <a:pt x="54" y="44"/>
                    <a:pt x="51" y="45"/>
                    <a:pt x="45" y="36"/>
                  </a:cubicBezTo>
                  <a:cubicBezTo>
                    <a:pt x="43" y="34"/>
                    <a:pt x="45" y="30"/>
                    <a:pt x="48" y="31"/>
                  </a:cubicBezTo>
                  <a:cubicBezTo>
                    <a:pt x="49" y="31"/>
                    <a:pt x="52" y="33"/>
                    <a:pt x="57" y="30"/>
                  </a:cubicBezTo>
                  <a:cubicBezTo>
                    <a:pt x="49" y="25"/>
                    <a:pt x="54" y="11"/>
                    <a:pt x="51" y="9"/>
                  </a:cubicBezTo>
                  <a:cubicBezTo>
                    <a:pt x="49" y="9"/>
                    <a:pt x="52" y="5"/>
                    <a:pt x="49" y="3"/>
                  </a:cubicBezTo>
                  <a:cubicBezTo>
                    <a:pt x="45" y="2"/>
                    <a:pt x="54" y="0"/>
                    <a:pt x="45" y="0"/>
                  </a:cubicBezTo>
                  <a:cubicBezTo>
                    <a:pt x="43" y="13"/>
                    <a:pt x="51" y="5"/>
                    <a:pt x="48" y="13"/>
                  </a:cubicBezTo>
                  <a:cubicBezTo>
                    <a:pt x="46" y="22"/>
                    <a:pt x="43" y="14"/>
                    <a:pt x="39" y="30"/>
                  </a:cubicBezTo>
                  <a:cubicBezTo>
                    <a:pt x="36" y="44"/>
                    <a:pt x="36" y="44"/>
                    <a:pt x="32" y="45"/>
                  </a:cubicBezTo>
                  <a:cubicBezTo>
                    <a:pt x="29" y="47"/>
                    <a:pt x="28" y="56"/>
                    <a:pt x="25" y="61"/>
                  </a:cubicBezTo>
                  <a:cubicBezTo>
                    <a:pt x="22" y="67"/>
                    <a:pt x="23" y="67"/>
                    <a:pt x="19" y="62"/>
                  </a:cubicBezTo>
                  <a:cubicBezTo>
                    <a:pt x="16" y="57"/>
                    <a:pt x="11" y="59"/>
                    <a:pt x="11" y="64"/>
                  </a:cubicBezTo>
                  <a:cubicBezTo>
                    <a:pt x="9" y="67"/>
                    <a:pt x="6" y="64"/>
                    <a:pt x="5" y="70"/>
                  </a:cubicBezTo>
                  <a:cubicBezTo>
                    <a:pt x="2" y="74"/>
                    <a:pt x="3" y="76"/>
                    <a:pt x="0" y="82"/>
                  </a:cubicBezTo>
                  <a:cubicBezTo>
                    <a:pt x="0" y="87"/>
                    <a:pt x="2" y="81"/>
                    <a:pt x="3" y="85"/>
                  </a:cubicBezTo>
                  <a:cubicBezTo>
                    <a:pt x="3" y="88"/>
                    <a:pt x="3" y="88"/>
                    <a:pt x="5" y="90"/>
                  </a:cubicBezTo>
                  <a:cubicBezTo>
                    <a:pt x="8" y="92"/>
                    <a:pt x="6" y="87"/>
                    <a:pt x="9" y="88"/>
                  </a:cubicBezTo>
                  <a:cubicBezTo>
                    <a:pt x="11" y="90"/>
                    <a:pt x="6" y="90"/>
                    <a:pt x="9" y="93"/>
                  </a:cubicBezTo>
                  <a:cubicBezTo>
                    <a:pt x="11" y="95"/>
                    <a:pt x="8" y="93"/>
                    <a:pt x="9" y="96"/>
                  </a:cubicBezTo>
                  <a:cubicBezTo>
                    <a:pt x="12" y="99"/>
                    <a:pt x="9" y="102"/>
                    <a:pt x="9" y="105"/>
                  </a:cubicBezTo>
                  <a:cubicBezTo>
                    <a:pt x="12" y="109"/>
                    <a:pt x="14" y="107"/>
                    <a:pt x="22" y="107"/>
                  </a:cubicBezTo>
                  <a:cubicBezTo>
                    <a:pt x="23" y="105"/>
                    <a:pt x="23" y="105"/>
                    <a:pt x="31" y="105"/>
                  </a:cubicBezTo>
                  <a:cubicBezTo>
                    <a:pt x="40" y="105"/>
                    <a:pt x="37" y="105"/>
                    <a:pt x="39" y="10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0" name="Freeform 116">
              <a:extLst>
                <a:ext uri="{FF2B5EF4-FFF2-40B4-BE49-F238E27FC236}">
                  <a16:creationId xmlns:a16="http://schemas.microsoft.com/office/drawing/2014/main" id="{F8951155-2F2E-F7D3-7C69-05239D6F43C9}"/>
                </a:ext>
              </a:extLst>
            </p:cNvPr>
            <p:cNvSpPr>
              <a:spLocks/>
            </p:cNvSpPr>
            <p:nvPr/>
          </p:nvSpPr>
          <p:spPr bwMode="auto">
            <a:xfrm>
              <a:off x="5248530" y="5266043"/>
              <a:ext cx="27315" cy="43383"/>
            </a:xfrm>
            <a:custGeom>
              <a:avLst/>
              <a:gdLst/>
              <a:ahLst/>
              <a:cxnLst>
                <a:cxn ang="0">
                  <a:pos x="0" y="6"/>
                </a:cxn>
                <a:cxn ang="0">
                  <a:pos x="6" y="2"/>
                </a:cxn>
                <a:cxn ang="0">
                  <a:pos x="9" y="3"/>
                </a:cxn>
                <a:cxn ang="0">
                  <a:pos x="4" y="5"/>
                </a:cxn>
                <a:cxn ang="0">
                  <a:pos x="1" y="14"/>
                </a:cxn>
                <a:cxn ang="0">
                  <a:pos x="1" y="11"/>
                </a:cxn>
                <a:cxn ang="0">
                  <a:pos x="0" y="6"/>
                </a:cxn>
              </a:cxnLst>
              <a:rect l="0" t="0" r="r" b="b"/>
              <a:pathLst>
                <a:path w="9" h="14">
                  <a:moveTo>
                    <a:pt x="0" y="6"/>
                  </a:moveTo>
                  <a:cubicBezTo>
                    <a:pt x="1" y="3"/>
                    <a:pt x="4" y="2"/>
                    <a:pt x="6" y="2"/>
                  </a:cubicBezTo>
                  <a:cubicBezTo>
                    <a:pt x="6" y="0"/>
                    <a:pt x="8" y="2"/>
                    <a:pt x="9" y="3"/>
                  </a:cubicBezTo>
                  <a:cubicBezTo>
                    <a:pt x="8" y="3"/>
                    <a:pt x="8" y="3"/>
                    <a:pt x="4" y="5"/>
                  </a:cubicBezTo>
                  <a:cubicBezTo>
                    <a:pt x="3" y="8"/>
                    <a:pt x="6" y="14"/>
                    <a:pt x="1" y="14"/>
                  </a:cubicBezTo>
                  <a:cubicBezTo>
                    <a:pt x="1" y="13"/>
                    <a:pt x="0" y="14"/>
                    <a:pt x="1" y="11"/>
                  </a:cubicBezTo>
                  <a:cubicBezTo>
                    <a:pt x="1" y="10"/>
                    <a:pt x="1" y="8"/>
                    <a:pt x="0"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1" name="Freeform 117">
              <a:extLst>
                <a:ext uri="{FF2B5EF4-FFF2-40B4-BE49-F238E27FC236}">
                  <a16:creationId xmlns:a16="http://schemas.microsoft.com/office/drawing/2014/main" id="{4B9EC9A8-5D23-663B-77DA-4B2CCD6A9A75}"/>
                </a:ext>
              </a:extLst>
            </p:cNvPr>
            <p:cNvSpPr>
              <a:spLocks/>
            </p:cNvSpPr>
            <p:nvPr/>
          </p:nvSpPr>
          <p:spPr bwMode="auto">
            <a:xfrm>
              <a:off x="5222822" y="5020210"/>
              <a:ext cx="189600" cy="269934"/>
            </a:xfrm>
            <a:custGeom>
              <a:avLst/>
              <a:gdLst/>
              <a:ahLst/>
              <a:cxnLst>
                <a:cxn ang="0">
                  <a:pos x="18" y="16"/>
                </a:cxn>
                <a:cxn ang="0">
                  <a:pos x="17" y="23"/>
                </a:cxn>
                <a:cxn ang="0">
                  <a:pos x="23" y="23"/>
                </a:cxn>
                <a:cxn ang="0">
                  <a:pos x="26" y="30"/>
                </a:cxn>
                <a:cxn ang="0">
                  <a:pos x="23" y="37"/>
                </a:cxn>
                <a:cxn ang="0">
                  <a:pos x="28" y="43"/>
                </a:cxn>
                <a:cxn ang="0">
                  <a:pos x="26" y="56"/>
                </a:cxn>
                <a:cxn ang="0">
                  <a:pos x="25" y="60"/>
                </a:cxn>
                <a:cxn ang="0">
                  <a:pos x="22" y="59"/>
                </a:cxn>
                <a:cxn ang="0">
                  <a:pos x="14" y="56"/>
                </a:cxn>
                <a:cxn ang="0">
                  <a:pos x="12" y="57"/>
                </a:cxn>
                <a:cxn ang="0">
                  <a:pos x="6" y="60"/>
                </a:cxn>
                <a:cxn ang="0">
                  <a:pos x="6" y="68"/>
                </a:cxn>
                <a:cxn ang="0">
                  <a:pos x="5" y="73"/>
                </a:cxn>
                <a:cxn ang="0">
                  <a:pos x="0" y="74"/>
                </a:cxn>
                <a:cxn ang="0">
                  <a:pos x="6" y="82"/>
                </a:cxn>
                <a:cxn ang="0">
                  <a:pos x="8" y="85"/>
                </a:cxn>
                <a:cxn ang="0">
                  <a:pos x="14" y="81"/>
                </a:cxn>
                <a:cxn ang="0">
                  <a:pos x="17" y="82"/>
                </a:cxn>
                <a:cxn ang="0">
                  <a:pos x="26" y="79"/>
                </a:cxn>
                <a:cxn ang="0">
                  <a:pos x="28" y="84"/>
                </a:cxn>
                <a:cxn ang="0">
                  <a:pos x="37" y="76"/>
                </a:cxn>
                <a:cxn ang="0">
                  <a:pos x="41" y="67"/>
                </a:cxn>
                <a:cxn ang="0">
                  <a:pos x="50" y="47"/>
                </a:cxn>
                <a:cxn ang="0">
                  <a:pos x="55" y="34"/>
                </a:cxn>
                <a:cxn ang="0">
                  <a:pos x="55" y="23"/>
                </a:cxn>
                <a:cxn ang="0">
                  <a:pos x="57" y="11"/>
                </a:cxn>
                <a:cxn ang="0">
                  <a:pos x="61" y="3"/>
                </a:cxn>
                <a:cxn ang="0">
                  <a:pos x="54" y="2"/>
                </a:cxn>
                <a:cxn ang="0">
                  <a:pos x="46" y="2"/>
                </a:cxn>
                <a:cxn ang="0">
                  <a:pos x="41" y="16"/>
                </a:cxn>
                <a:cxn ang="0">
                  <a:pos x="40" y="20"/>
                </a:cxn>
                <a:cxn ang="0">
                  <a:pos x="35" y="17"/>
                </a:cxn>
                <a:cxn ang="0">
                  <a:pos x="29" y="16"/>
                </a:cxn>
                <a:cxn ang="0">
                  <a:pos x="18" y="16"/>
                </a:cxn>
              </a:cxnLst>
              <a:rect l="0" t="0" r="r" b="b"/>
              <a:pathLst>
                <a:path w="61" h="87">
                  <a:moveTo>
                    <a:pt x="18" y="16"/>
                  </a:moveTo>
                  <a:cubicBezTo>
                    <a:pt x="18" y="19"/>
                    <a:pt x="15" y="19"/>
                    <a:pt x="17" y="23"/>
                  </a:cubicBezTo>
                  <a:cubicBezTo>
                    <a:pt x="18" y="26"/>
                    <a:pt x="22" y="23"/>
                    <a:pt x="23" y="23"/>
                  </a:cubicBezTo>
                  <a:cubicBezTo>
                    <a:pt x="26" y="23"/>
                    <a:pt x="28" y="26"/>
                    <a:pt x="26" y="30"/>
                  </a:cubicBezTo>
                  <a:cubicBezTo>
                    <a:pt x="25" y="34"/>
                    <a:pt x="25" y="28"/>
                    <a:pt x="23" y="37"/>
                  </a:cubicBezTo>
                  <a:cubicBezTo>
                    <a:pt x="22" y="42"/>
                    <a:pt x="28" y="40"/>
                    <a:pt x="28" y="43"/>
                  </a:cubicBezTo>
                  <a:cubicBezTo>
                    <a:pt x="26" y="47"/>
                    <a:pt x="28" y="53"/>
                    <a:pt x="26" y="56"/>
                  </a:cubicBezTo>
                  <a:cubicBezTo>
                    <a:pt x="25" y="59"/>
                    <a:pt x="28" y="60"/>
                    <a:pt x="25" y="60"/>
                  </a:cubicBezTo>
                  <a:cubicBezTo>
                    <a:pt x="22" y="62"/>
                    <a:pt x="23" y="56"/>
                    <a:pt x="22" y="59"/>
                  </a:cubicBezTo>
                  <a:cubicBezTo>
                    <a:pt x="18" y="62"/>
                    <a:pt x="17" y="62"/>
                    <a:pt x="14" y="56"/>
                  </a:cubicBezTo>
                  <a:cubicBezTo>
                    <a:pt x="11" y="51"/>
                    <a:pt x="11" y="54"/>
                    <a:pt x="12" y="57"/>
                  </a:cubicBezTo>
                  <a:cubicBezTo>
                    <a:pt x="12" y="60"/>
                    <a:pt x="9" y="60"/>
                    <a:pt x="6" y="60"/>
                  </a:cubicBezTo>
                  <a:cubicBezTo>
                    <a:pt x="3" y="60"/>
                    <a:pt x="5" y="67"/>
                    <a:pt x="6" y="68"/>
                  </a:cubicBezTo>
                  <a:cubicBezTo>
                    <a:pt x="8" y="70"/>
                    <a:pt x="8" y="74"/>
                    <a:pt x="5" y="73"/>
                  </a:cubicBezTo>
                  <a:cubicBezTo>
                    <a:pt x="3" y="71"/>
                    <a:pt x="3" y="71"/>
                    <a:pt x="0" y="74"/>
                  </a:cubicBezTo>
                  <a:cubicBezTo>
                    <a:pt x="5" y="79"/>
                    <a:pt x="5" y="79"/>
                    <a:pt x="6" y="82"/>
                  </a:cubicBezTo>
                  <a:cubicBezTo>
                    <a:pt x="6" y="84"/>
                    <a:pt x="8" y="85"/>
                    <a:pt x="8" y="85"/>
                  </a:cubicBezTo>
                  <a:cubicBezTo>
                    <a:pt x="9" y="82"/>
                    <a:pt x="12" y="81"/>
                    <a:pt x="14" y="81"/>
                  </a:cubicBezTo>
                  <a:cubicBezTo>
                    <a:pt x="14" y="79"/>
                    <a:pt x="15" y="81"/>
                    <a:pt x="17" y="82"/>
                  </a:cubicBezTo>
                  <a:cubicBezTo>
                    <a:pt x="20" y="87"/>
                    <a:pt x="23" y="77"/>
                    <a:pt x="26" y="79"/>
                  </a:cubicBezTo>
                  <a:cubicBezTo>
                    <a:pt x="29" y="81"/>
                    <a:pt x="25" y="84"/>
                    <a:pt x="28" y="84"/>
                  </a:cubicBezTo>
                  <a:cubicBezTo>
                    <a:pt x="32" y="85"/>
                    <a:pt x="35" y="76"/>
                    <a:pt x="37" y="76"/>
                  </a:cubicBezTo>
                  <a:cubicBezTo>
                    <a:pt x="40" y="76"/>
                    <a:pt x="43" y="70"/>
                    <a:pt x="41" y="67"/>
                  </a:cubicBezTo>
                  <a:cubicBezTo>
                    <a:pt x="38" y="60"/>
                    <a:pt x="46" y="48"/>
                    <a:pt x="50" y="47"/>
                  </a:cubicBezTo>
                  <a:cubicBezTo>
                    <a:pt x="55" y="43"/>
                    <a:pt x="52" y="40"/>
                    <a:pt x="55" y="34"/>
                  </a:cubicBezTo>
                  <a:cubicBezTo>
                    <a:pt x="57" y="30"/>
                    <a:pt x="54" y="31"/>
                    <a:pt x="55" y="23"/>
                  </a:cubicBezTo>
                  <a:cubicBezTo>
                    <a:pt x="57" y="16"/>
                    <a:pt x="54" y="17"/>
                    <a:pt x="57" y="11"/>
                  </a:cubicBezTo>
                  <a:cubicBezTo>
                    <a:pt x="61" y="6"/>
                    <a:pt x="61" y="5"/>
                    <a:pt x="61" y="3"/>
                  </a:cubicBezTo>
                  <a:cubicBezTo>
                    <a:pt x="58" y="0"/>
                    <a:pt x="57" y="5"/>
                    <a:pt x="54" y="2"/>
                  </a:cubicBezTo>
                  <a:cubicBezTo>
                    <a:pt x="50" y="0"/>
                    <a:pt x="50" y="3"/>
                    <a:pt x="46" y="2"/>
                  </a:cubicBezTo>
                  <a:cubicBezTo>
                    <a:pt x="41" y="2"/>
                    <a:pt x="44" y="9"/>
                    <a:pt x="41" y="16"/>
                  </a:cubicBezTo>
                  <a:cubicBezTo>
                    <a:pt x="40" y="17"/>
                    <a:pt x="41" y="20"/>
                    <a:pt x="40" y="20"/>
                  </a:cubicBezTo>
                  <a:cubicBezTo>
                    <a:pt x="40" y="22"/>
                    <a:pt x="38" y="19"/>
                    <a:pt x="35" y="17"/>
                  </a:cubicBezTo>
                  <a:cubicBezTo>
                    <a:pt x="32" y="17"/>
                    <a:pt x="29" y="16"/>
                    <a:pt x="29" y="16"/>
                  </a:cubicBezTo>
                  <a:cubicBezTo>
                    <a:pt x="18" y="16"/>
                    <a:pt x="18" y="16"/>
                    <a:pt x="18" y="16"/>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72" name="Freeform 118">
              <a:extLst>
                <a:ext uri="{FF2B5EF4-FFF2-40B4-BE49-F238E27FC236}">
                  <a16:creationId xmlns:a16="http://schemas.microsoft.com/office/drawing/2014/main" id="{7DE7A2CB-86EC-3023-F788-131C767B4FB5}"/>
                </a:ext>
              </a:extLst>
            </p:cNvPr>
            <p:cNvSpPr>
              <a:spLocks/>
            </p:cNvSpPr>
            <p:nvPr/>
          </p:nvSpPr>
          <p:spPr bwMode="auto">
            <a:xfrm>
              <a:off x="5160158" y="5063593"/>
              <a:ext cx="149431" cy="189597"/>
            </a:xfrm>
            <a:custGeom>
              <a:avLst/>
              <a:gdLst/>
              <a:ahLst/>
              <a:cxnLst>
                <a:cxn ang="0">
                  <a:pos x="22" y="1"/>
                </a:cxn>
                <a:cxn ang="0">
                  <a:pos x="31" y="0"/>
                </a:cxn>
                <a:cxn ang="0">
                  <a:pos x="39" y="1"/>
                </a:cxn>
                <a:cxn ang="0">
                  <a:pos x="37" y="9"/>
                </a:cxn>
                <a:cxn ang="0">
                  <a:pos x="43" y="9"/>
                </a:cxn>
                <a:cxn ang="0">
                  <a:pos x="46" y="15"/>
                </a:cxn>
                <a:cxn ang="0">
                  <a:pos x="43" y="23"/>
                </a:cxn>
                <a:cxn ang="0">
                  <a:pos x="48" y="29"/>
                </a:cxn>
                <a:cxn ang="0">
                  <a:pos x="46" y="42"/>
                </a:cxn>
                <a:cxn ang="0">
                  <a:pos x="45" y="47"/>
                </a:cxn>
                <a:cxn ang="0">
                  <a:pos x="42" y="45"/>
                </a:cxn>
                <a:cxn ang="0">
                  <a:pos x="34" y="42"/>
                </a:cxn>
                <a:cxn ang="0">
                  <a:pos x="32" y="44"/>
                </a:cxn>
                <a:cxn ang="0">
                  <a:pos x="26" y="47"/>
                </a:cxn>
                <a:cxn ang="0">
                  <a:pos x="26" y="54"/>
                </a:cxn>
                <a:cxn ang="0">
                  <a:pos x="25" y="59"/>
                </a:cxn>
                <a:cxn ang="0">
                  <a:pos x="20" y="61"/>
                </a:cxn>
                <a:cxn ang="0">
                  <a:pos x="12" y="50"/>
                </a:cxn>
                <a:cxn ang="0">
                  <a:pos x="6" y="44"/>
                </a:cxn>
                <a:cxn ang="0">
                  <a:pos x="3" y="34"/>
                </a:cxn>
                <a:cxn ang="0">
                  <a:pos x="3" y="29"/>
                </a:cxn>
                <a:cxn ang="0">
                  <a:pos x="6" y="23"/>
                </a:cxn>
                <a:cxn ang="0">
                  <a:pos x="8" y="22"/>
                </a:cxn>
                <a:cxn ang="0">
                  <a:pos x="11" y="20"/>
                </a:cxn>
                <a:cxn ang="0">
                  <a:pos x="6" y="17"/>
                </a:cxn>
                <a:cxn ang="0">
                  <a:pos x="8" y="17"/>
                </a:cxn>
                <a:cxn ang="0">
                  <a:pos x="8" y="12"/>
                </a:cxn>
                <a:cxn ang="0">
                  <a:pos x="22" y="12"/>
                </a:cxn>
                <a:cxn ang="0">
                  <a:pos x="22" y="1"/>
                </a:cxn>
              </a:cxnLst>
              <a:rect l="0" t="0" r="r" b="b"/>
              <a:pathLst>
                <a:path w="48" h="61">
                  <a:moveTo>
                    <a:pt x="22" y="1"/>
                  </a:moveTo>
                  <a:cubicBezTo>
                    <a:pt x="23" y="0"/>
                    <a:pt x="23" y="0"/>
                    <a:pt x="31" y="0"/>
                  </a:cubicBezTo>
                  <a:cubicBezTo>
                    <a:pt x="40" y="0"/>
                    <a:pt x="37" y="0"/>
                    <a:pt x="39" y="1"/>
                  </a:cubicBezTo>
                  <a:cubicBezTo>
                    <a:pt x="39" y="4"/>
                    <a:pt x="35" y="4"/>
                    <a:pt x="37" y="9"/>
                  </a:cubicBezTo>
                  <a:cubicBezTo>
                    <a:pt x="39" y="12"/>
                    <a:pt x="42" y="9"/>
                    <a:pt x="43" y="9"/>
                  </a:cubicBezTo>
                  <a:cubicBezTo>
                    <a:pt x="46" y="9"/>
                    <a:pt x="48" y="12"/>
                    <a:pt x="46" y="15"/>
                  </a:cubicBezTo>
                  <a:cubicBezTo>
                    <a:pt x="45" y="20"/>
                    <a:pt x="45" y="14"/>
                    <a:pt x="43" y="23"/>
                  </a:cubicBezTo>
                  <a:cubicBezTo>
                    <a:pt x="42" y="28"/>
                    <a:pt x="48" y="26"/>
                    <a:pt x="48" y="29"/>
                  </a:cubicBezTo>
                  <a:cubicBezTo>
                    <a:pt x="46" y="33"/>
                    <a:pt x="48" y="39"/>
                    <a:pt x="46" y="42"/>
                  </a:cubicBezTo>
                  <a:cubicBezTo>
                    <a:pt x="45" y="45"/>
                    <a:pt x="48" y="47"/>
                    <a:pt x="45" y="47"/>
                  </a:cubicBezTo>
                  <a:cubicBezTo>
                    <a:pt x="42" y="48"/>
                    <a:pt x="43" y="42"/>
                    <a:pt x="42" y="45"/>
                  </a:cubicBezTo>
                  <a:cubicBezTo>
                    <a:pt x="39" y="48"/>
                    <a:pt x="37" y="48"/>
                    <a:pt x="34" y="42"/>
                  </a:cubicBezTo>
                  <a:cubicBezTo>
                    <a:pt x="31" y="37"/>
                    <a:pt x="31" y="40"/>
                    <a:pt x="32" y="44"/>
                  </a:cubicBezTo>
                  <a:cubicBezTo>
                    <a:pt x="32" y="47"/>
                    <a:pt x="29" y="47"/>
                    <a:pt x="26" y="47"/>
                  </a:cubicBezTo>
                  <a:cubicBezTo>
                    <a:pt x="23" y="47"/>
                    <a:pt x="25" y="53"/>
                    <a:pt x="26" y="54"/>
                  </a:cubicBezTo>
                  <a:cubicBezTo>
                    <a:pt x="28" y="56"/>
                    <a:pt x="28" y="61"/>
                    <a:pt x="25" y="59"/>
                  </a:cubicBezTo>
                  <a:cubicBezTo>
                    <a:pt x="23" y="58"/>
                    <a:pt x="23" y="58"/>
                    <a:pt x="20" y="61"/>
                  </a:cubicBezTo>
                  <a:cubicBezTo>
                    <a:pt x="16" y="56"/>
                    <a:pt x="22" y="59"/>
                    <a:pt x="12" y="50"/>
                  </a:cubicBezTo>
                  <a:cubicBezTo>
                    <a:pt x="9" y="47"/>
                    <a:pt x="8" y="45"/>
                    <a:pt x="6" y="44"/>
                  </a:cubicBezTo>
                  <a:cubicBezTo>
                    <a:pt x="5" y="40"/>
                    <a:pt x="5" y="39"/>
                    <a:pt x="3" y="34"/>
                  </a:cubicBezTo>
                  <a:cubicBezTo>
                    <a:pt x="0" y="29"/>
                    <a:pt x="0" y="26"/>
                    <a:pt x="3" y="29"/>
                  </a:cubicBezTo>
                  <a:cubicBezTo>
                    <a:pt x="5" y="31"/>
                    <a:pt x="6" y="26"/>
                    <a:pt x="6" y="23"/>
                  </a:cubicBezTo>
                  <a:cubicBezTo>
                    <a:pt x="6" y="18"/>
                    <a:pt x="6" y="18"/>
                    <a:pt x="8" y="22"/>
                  </a:cubicBezTo>
                  <a:cubicBezTo>
                    <a:pt x="9" y="23"/>
                    <a:pt x="14" y="22"/>
                    <a:pt x="11" y="20"/>
                  </a:cubicBezTo>
                  <a:cubicBezTo>
                    <a:pt x="8" y="20"/>
                    <a:pt x="6" y="18"/>
                    <a:pt x="6" y="17"/>
                  </a:cubicBezTo>
                  <a:cubicBezTo>
                    <a:pt x="8" y="15"/>
                    <a:pt x="8" y="17"/>
                    <a:pt x="8" y="17"/>
                  </a:cubicBezTo>
                  <a:cubicBezTo>
                    <a:pt x="9" y="15"/>
                    <a:pt x="8" y="14"/>
                    <a:pt x="8" y="12"/>
                  </a:cubicBezTo>
                  <a:cubicBezTo>
                    <a:pt x="16" y="12"/>
                    <a:pt x="17" y="14"/>
                    <a:pt x="22" y="12"/>
                  </a:cubicBezTo>
                  <a:cubicBezTo>
                    <a:pt x="22" y="1"/>
                    <a:pt x="22" y="1"/>
                    <a:pt x="22" y="1"/>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73" name="Freeform 119">
              <a:extLst>
                <a:ext uri="{FF2B5EF4-FFF2-40B4-BE49-F238E27FC236}">
                  <a16:creationId xmlns:a16="http://schemas.microsoft.com/office/drawing/2014/main" id="{AF87EAE2-ACD4-EA58-AD3D-28F6CE768374}"/>
                </a:ext>
              </a:extLst>
            </p:cNvPr>
            <p:cNvSpPr>
              <a:spLocks/>
            </p:cNvSpPr>
            <p:nvPr/>
          </p:nvSpPr>
          <p:spPr bwMode="auto">
            <a:xfrm>
              <a:off x="5179439" y="5063593"/>
              <a:ext cx="49810" cy="43383"/>
            </a:xfrm>
            <a:custGeom>
              <a:avLst/>
              <a:gdLst/>
              <a:ahLst/>
              <a:cxnLst>
                <a:cxn ang="0">
                  <a:pos x="3" y="0"/>
                </a:cxn>
                <a:cxn ang="0">
                  <a:pos x="16" y="1"/>
                </a:cxn>
                <a:cxn ang="0">
                  <a:pos x="16" y="13"/>
                </a:cxn>
                <a:cxn ang="0">
                  <a:pos x="2" y="13"/>
                </a:cxn>
                <a:cxn ang="0">
                  <a:pos x="0" y="11"/>
                </a:cxn>
                <a:cxn ang="0">
                  <a:pos x="3" y="0"/>
                </a:cxn>
              </a:cxnLst>
              <a:rect l="0" t="0" r="r" b="b"/>
              <a:pathLst>
                <a:path w="16" h="14">
                  <a:moveTo>
                    <a:pt x="3" y="0"/>
                  </a:moveTo>
                  <a:cubicBezTo>
                    <a:pt x="6" y="3"/>
                    <a:pt x="8" y="1"/>
                    <a:pt x="16" y="1"/>
                  </a:cubicBezTo>
                  <a:cubicBezTo>
                    <a:pt x="16" y="13"/>
                    <a:pt x="16" y="13"/>
                    <a:pt x="16" y="13"/>
                  </a:cubicBezTo>
                  <a:cubicBezTo>
                    <a:pt x="11" y="14"/>
                    <a:pt x="9" y="13"/>
                    <a:pt x="2" y="13"/>
                  </a:cubicBezTo>
                  <a:cubicBezTo>
                    <a:pt x="3" y="11"/>
                    <a:pt x="0" y="14"/>
                    <a:pt x="0" y="11"/>
                  </a:cubicBezTo>
                  <a:cubicBezTo>
                    <a:pt x="0" y="8"/>
                    <a:pt x="5" y="8"/>
                    <a:pt x="3"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4" name="Freeform 120">
              <a:extLst>
                <a:ext uri="{FF2B5EF4-FFF2-40B4-BE49-F238E27FC236}">
                  <a16:creationId xmlns:a16="http://schemas.microsoft.com/office/drawing/2014/main" id="{C3F56AB2-E3CF-CEF6-6F0F-5E22CB70A7EB}"/>
                </a:ext>
              </a:extLst>
            </p:cNvPr>
            <p:cNvSpPr>
              <a:spLocks/>
            </p:cNvSpPr>
            <p:nvPr/>
          </p:nvSpPr>
          <p:spPr bwMode="auto">
            <a:xfrm>
              <a:off x="5152124" y="5020210"/>
              <a:ext cx="17675" cy="17674"/>
            </a:xfrm>
            <a:custGeom>
              <a:avLst/>
              <a:gdLst/>
              <a:ahLst/>
              <a:cxnLst>
                <a:cxn ang="0">
                  <a:pos x="3" y="6"/>
                </a:cxn>
                <a:cxn ang="0">
                  <a:pos x="3" y="2"/>
                </a:cxn>
                <a:cxn ang="0">
                  <a:pos x="5" y="3"/>
                </a:cxn>
                <a:cxn ang="0">
                  <a:pos x="3" y="6"/>
                </a:cxn>
              </a:cxnLst>
              <a:rect l="0" t="0" r="r" b="b"/>
              <a:pathLst>
                <a:path w="6" h="6">
                  <a:moveTo>
                    <a:pt x="3" y="6"/>
                  </a:moveTo>
                  <a:cubicBezTo>
                    <a:pt x="0" y="5"/>
                    <a:pt x="3" y="3"/>
                    <a:pt x="3" y="2"/>
                  </a:cubicBezTo>
                  <a:cubicBezTo>
                    <a:pt x="5" y="0"/>
                    <a:pt x="6" y="0"/>
                    <a:pt x="5" y="3"/>
                  </a:cubicBezTo>
                  <a:cubicBezTo>
                    <a:pt x="3" y="6"/>
                    <a:pt x="3" y="6"/>
                    <a:pt x="3"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5" name="Freeform 121">
              <a:extLst>
                <a:ext uri="{FF2B5EF4-FFF2-40B4-BE49-F238E27FC236}">
                  <a16:creationId xmlns:a16="http://schemas.microsoft.com/office/drawing/2014/main" id="{BF70A364-EDBE-579E-65D6-295BDD42125C}"/>
                </a:ext>
              </a:extLst>
            </p:cNvPr>
            <p:cNvSpPr>
              <a:spLocks/>
            </p:cNvSpPr>
            <p:nvPr/>
          </p:nvSpPr>
          <p:spPr bwMode="auto">
            <a:xfrm>
              <a:off x="5103921" y="5123042"/>
              <a:ext cx="16068" cy="11247"/>
            </a:xfrm>
            <a:custGeom>
              <a:avLst/>
              <a:gdLst/>
              <a:ahLst/>
              <a:cxnLst>
                <a:cxn ang="0">
                  <a:pos x="3" y="0"/>
                </a:cxn>
                <a:cxn ang="0">
                  <a:pos x="2" y="4"/>
                </a:cxn>
                <a:cxn ang="0">
                  <a:pos x="3" y="0"/>
                </a:cxn>
              </a:cxnLst>
              <a:rect l="0" t="0" r="r" b="b"/>
              <a:pathLst>
                <a:path w="5" h="4">
                  <a:moveTo>
                    <a:pt x="3" y="0"/>
                  </a:moveTo>
                  <a:cubicBezTo>
                    <a:pt x="5" y="1"/>
                    <a:pt x="3" y="4"/>
                    <a:pt x="2" y="4"/>
                  </a:cubicBezTo>
                  <a:cubicBezTo>
                    <a:pt x="0" y="3"/>
                    <a:pt x="2" y="0"/>
                    <a:pt x="3"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6" name="Freeform 122">
              <a:extLst>
                <a:ext uri="{FF2B5EF4-FFF2-40B4-BE49-F238E27FC236}">
                  <a16:creationId xmlns:a16="http://schemas.microsoft.com/office/drawing/2014/main" id="{B3116FA1-3E66-E6F0-9948-176225F364D4}"/>
                </a:ext>
              </a:extLst>
            </p:cNvPr>
            <p:cNvSpPr>
              <a:spLocks/>
            </p:cNvSpPr>
            <p:nvPr/>
          </p:nvSpPr>
          <p:spPr bwMode="auto">
            <a:xfrm>
              <a:off x="5656653" y="5163211"/>
              <a:ext cx="56237" cy="59450"/>
            </a:xfrm>
            <a:custGeom>
              <a:avLst/>
              <a:gdLst/>
              <a:ahLst/>
              <a:cxnLst>
                <a:cxn ang="0">
                  <a:pos x="3" y="18"/>
                </a:cxn>
                <a:cxn ang="0">
                  <a:pos x="6" y="18"/>
                </a:cxn>
                <a:cxn ang="0">
                  <a:pos x="11" y="16"/>
                </a:cxn>
                <a:cxn ang="0">
                  <a:pos x="12" y="15"/>
                </a:cxn>
                <a:cxn ang="0">
                  <a:pos x="17" y="15"/>
                </a:cxn>
                <a:cxn ang="0">
                  <a:pos x="18" y="8"/>
                </a:cxn>
                <a:cxn ang="0">
                  <a:pos x="15" y="0"/>
                </a:cxn>
                <a:cxn ang="0">
                  <a:pos x="12" y="5"/>
                </a:cxn>
                <a:cxn ang="0">
                  <a:pos x="9" y="3"/>
                </a:cxn>
                <a:cxn ang="0">
                  <a:pos x="5" y="13"/>
                </a:cxn>
                <a:cxn ang="0">
                  <a:pos x="3" y="18"/>
                </a:cxn>
              </a:cxnLst>
              <a:rect l="0" t="0" r="r" b="b"/>
              <a:pathLst>
                <a:path w="18" h="19">
                  <a:moveTo>
                    <a:pt x="3" y="18"/>
                  </a:moveTo>
                  <a:cubicBezTo>
                    <a:pt x="5" y="15"/>
                    <a:pt x="6" y="16"/>
                    <a:pt x="6" y="18"/>
                  </a:cubicBezTo>
                  <a:cubicBezTo>
                    <a:pt x="6" y="19"/>
                    <a:pt x="11" y="19"/>
                    <a:pt x="11" y="16"/>
                  </a:cubicBezTo>
                  <a:cubicBezTo>
                    <a:pt x="11" y="13"/>
                    <a:pt x="12" y="13"/>
                    <a:pt x="12" y="15"/>
                  </a:cubicBezTo>
                  <a:cubicBezTo>
                    <a:pt x="12" y="15"/>
                    <a:pt x="14" y="13"/>
                    <a:pt x="17" y="15"/>
                  </a:cubicBezTo>
                  <a:cubicBezTo>
                    <a:pt x="18" y="15"/>
                    <a:pt x="18" y="13"/>
                    <a:pt x="18" y="8"/>
                  </a:cubicBezTo>
                  <a:cubicBezTo>
                    <a:pt x="17" y="2"/>
                    <a:pt x="15" y="3"/>
                    <a:pt x="15" y="0"/>
                  </a:cubicBezTo>
                  <a:cubicBezTo>
                    <a:pt x="14" y="2"/>
                    <a:pt x="14" y="3"/>
                    <a:pt x="12" y="5"/>
                  </a:cubicBezTo>
                  <a:cubicBezTo>
                    <a:pt x="9" y="5"/>
                    <a:pt x="12" y="2"/>
                    <a:pt x="9" y="3"/>
                  </a:cubicBezTo>
                  <a:cubicBezTo>
                    <a:pt x="0" y="10"/>
                    <a:pt x="8" y="10"/>
                    <a:pt x="5" y="13"/>
                  </a:cubicBezTo>
                  <a:cubicBezTo>
                    <a:pt x="2" y="15"/>
                    <a:pt x="3" y="15"/>
                    <a:pt x="3" y="1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7" name="Freeform 123">
              <a:extLst>
                <a:ext uri="{FF2B5EF4-FFF2-40B4-BE49-F238E27FC236}">
                  <a16:creationId xmlns:a16="http://schemas.microsoft.com/office/drawing/2014/main" id="{055728ED-BB09-F184-84CB-92A726AF59C7}"/>
                </a:ext>
              </a:extLst>
            </p:cNvPr>
            <p:cNvSpPr>
              <a:spLocks/>
            </p:cNvSpPr>
            <p:nvPr/>
          </p:nvSpPr>
          <p:spPr bwMode="auto">
            <a:xfrm>
              <a:off x="5666294" y="5203380"/>
              <a:ext cx="57844" cy="69090"/>
            </a:xfrm>
            <a:custGeom>
              <a:avLst/>
              <a:gdLst/>
              <a:ahLst/>
              <a:cxnLst>
                <a:cxn ang="0">
                  <a:pos x="14" y="2"/>
                </a:cxn>
                <a:cxn ang="0">
                  <a:pos x="12" y="5"/>
                </a:cxn>
                <a:cxn ang="0">
                  <a:pos x="14" y="11"/>
                </a:cxn>
                <a:cxn ang="0">
                  <a:pos x="5" y="22"/>
                </a:cxn>
                <a:cxn ang="0">
                  <a:pos x="2" y="13"/>
                </a:cxn>
                <a:cxn ang="0">
                  <a:pos x="0" y="5"/>
                </a:cxn>
                <a:cxn ang="0">
                  <a:pos x="3" y="5"/>
                </a:cxn>
                <a:cxn ang="0">
                  <a:pos x="8" y="3"/>
                </a:cxn>
                <a:cxn ang="0">
                  <a:pos x="9" y="2"/>
                </a:cxn>
                <a:cxn ang="0">
                  <a:pos x="14" y="2"/>
                </a:cxn>
              </a:cxnLst>
              <a:rect l="0" t="0" r="r" b="b"/>
              <a:pathLst>
                <a:path w="19" h="22">
                  <a:moveTo>
                    <a:pt x="14" y="2"/>
                  </a:moveTo>
                  <a:cubicBezTo>
                    <a:pt x="14" y="3"/>
                    <a:pt x="12" y="3"/>
                    <a:pt x="12" y="5"/>
                  </a:cubicBezTo>
                  <a:cubicBezTo>
                    <a:pt x="12" y="6"/>
                    <a:pt x="19" y="6"/>
                    <a:pt x="14" y="11"/>
                  </a:cubicBezTo>
                  <a:cubicBezTo>
                    <a:pt x="9" y="16"/>
                    <a:pt x="11" y="20"/>
                    <a:pt x="5" y="22"/>
                  </a:cubicBezTo>
                  <a:cubicBezTo>
                    <a:pt x="5" y="17"/>
                    <a:pt x="2" y="17"/>
                    <a:pt x="2" y="13"/>
                  </a:cubicBezTo>
                  <a:cubicBezTo>
                    <a:pt x="3" y="8"/>
                    <a:pt x="2" y="8"/>
                    <a:pt x="0" y="5"/>
                  </a:cubicBezTo>
                  <a:cubicBezTo>
                    <a:pt x="2" y="2"/>
                    <a:pt x="3" y="3"/>
                    <a:pt x="3" y="5"/>
                  </a:cubicBezTo>
                  <a:cubicBezTo>
                    <a:pt x="3" y="6"/>
                    <a:pt x="8" y="6"/>
                    <a:pt x="8" y="3"/>
                  </a:cubicBezTo>
                  <a:cubicBezTo>
                    <a:pt x="8" y="0"/>
                    <a:pt x="9" y="0"/>
                    <a:pt x="9" y="2"/>
                  </a:cubicBezTo>
                  <a:cubicBezTo>
                    <a:pt x="9" y="2"/>
                    <a:pt x="11" y="0"/>
                    <a:pt x="14"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8" name="Freeform 124">
              <a:extLst>
                <a:ext uri="{FF2B5EF4-FFF2-40B4-BE49-F238E27FC236}">
                  <a16:creationId xmlns:a16="http://schemas.microsoft.com/office/drawing/2014/main" id="{04C622D6-236D-DAE5-3655-C26E91BD34A0}"/>
                </a:ext>
              </a:extLst>
            </p:cNvPr>
            <p:cNvSpPr>
              <a:spLocks/>
            </p:cNvSpPr>
            <p:nvPr/>
          </p:nvSpPr>
          <p:spPr bwMode="auto">
            <a:xfrm>
              <a:off x="4811486" y="4663511"/>
              <a:ext cx="199241" cy="184776"/>
            </a:xfrm>
            <a:custGeom>
              <a:avLst/>
              <a:gdLst/>
              <a:ahLst/>
              <a:cxnLst>
                <a:cxn ang="0">
                  <a:pos x="24" y="58"/>
                </a:cxn>
                <a:cxn ang="0">
                  <a:pos x="23" y="48"/>
                </a:cxn>
                <a:cxn ang="0">
                  <a:pos x="23" y="42"/>
                </a:cxn>
                <a:cxn ang="0">
                  <a:pos x="38" y="42"/>
                </a:cxn>
                <a:cxn ang="0">
                  <a:pos x="41" y="42"/>
                </a:cxn>
                <a:cxn ang="0">
                  <a:pos x="44" y="41"/>
                </a:cxn>
                <a:cxn ang="0">
                  <a:pos x="49" y="44"/>
                </a:cxn>
                <a:cxn ang="0">
                  <a:pos x="52" y="42"/>
                </a:cxn>
                <a:cxn ang="0">
                  <a:pos x="64" y="34"/>
                </a:cxn>
                <a:cxn ang="0">
                  <a:pos x="62" y="30"/>
                </a:cxn>
                <a:cxn ang="0">
                  <a:pos x="59" y="27"/>
                </a:cxn>
                <a:cxn ang="0">
                  <a:pos x="53" y="22"/>
                </a:cxn>
                <a:cxn ang="0">
                  <a:pos x="53" y="19"/>
                </a:cxn>
                <a:cxn ang="0">
                  <a:pos x="52" y="17"/>
                </a:cxn>
                <a:cxn ang="0">
                  <a:pos x="49" y="13"/>
                </a:cxn>
                <a:cxn ang="0">
                  <a:pos x="47" y="3"/>
                </a:cxn>
                <a:cxn ang="0">
                  <a:pos x="44" y="3"/>
                </a:cxn>
                <a:cxn ang="0">
                  <a:pos x="41" y="2"/>
                </a:cxn>
                <a:cxn ang="0">
                  <a:pos x="32" y="6"/>
                </a:cxn>
                <a:cxn ang="0">
                  <a:pos x="27" y="11"/>
                </a:cxn>
                <a:cxn ang="0">
                  <a:pos x="23" y="16"/>
                </a:cxn>
                <a:cxn ang="0">
                  <a:pos x="18" y="17"/>
                </a:cxn>
                <a:cxn ang="0">
                  <a:pos x="15" y="20"/>
                </a:cxn>
                <a:cxn ang="0">
                  <a:pos x="12" y="19"/>
                </a:cxn>
                <a:cxn ang="0">
                  <a:pos x="12" y="23"/>
                </a:cxn>
                <a:cxn ang="0">
                  <a:pos x="9" y="27"/>
                </a:cxn>
                <a:cxn ang="0">
                  <a:pos x="9" y="31"/>
                </a:cxn>
                <a:cxn ang="0">
                  <a:pos x="3" y="34"/>
                </a:cxn>
                <a:cxn ang="0">
                  <a:pos x="1" y="42"/>
                </a:cxn>
                <a:cxn ang="0">
                  <a:pos x="1" y="48"/>
                </a:cxn>
                <a:cxn ang="0">
                  <a:pos x="7" y="54"/>
                </a:cxn>
                <a:cxn ang="0">
                  <a:pos x="15" y="53"/>
                </a:cxn>
                <a:cxn ang="0">
                  <a:pos x="24" y="58"/>
                </a:cxn>
              </a:cxnLst>
              <a:rect l="0" t="0" r="r" b="b"/>
              <a:pathLst>
                <a:path w="64" h="59">
                  <a:moveTo>
                    <a:pt x="24" y="58"/>
                  </a:moveTo>
                  <a:cubicBezTo>
                    <a:pt x="23" y="54"/>
                    <a:pt x="23" y="50"/>
                    <a:pt x="23" y="48"/>
                  </a:cubicBezTo>
                  <a:cubicBezTo>
                    <a:pt x="23" y="48"/>
                    <a:pt x="20" y="42"/>
                    <a:pt x="23" y="42"/>
                  </a:cubicBezTo>
                  <a:cubicBezTo>
                    <a:pt x="26" y="42"/>
                    <a:pt x="36" y="42"/>
                    <a:pt x="38" y="42"/>
                  </a:cubicBezTo>
                  <a:cubicBezTo>
                    <a:pt x="39" y="42"/>
                    <a:pt x="39" y="44"/>
                    <a:pt x="41" y="42"/>
                  </a:cubicBezTo>
                  <a:cubicBezTo>
                    <a:pt x="42" y="42"/>
                    <a:pt x="42" y="41"/>
                    <a:pt x="44" y="41"/>
                  </a:cubicBezTo>
                  <a:cubicBezTo>
                    <a:pt x="49" y="42"/>
                    <a:pt x="49" y="44"/>
                    <a:pt x="49" y="44"/>
                  </a:cubicBezTo>
                  <a:cubicBezTo>
                    <a:pt x="50" y="44"/>
                    <a:pt x="52" y="42"/>
                    <a:pt x="52" y="42"/>
                  </a:cubicBezTo>
                  <a:cubicBezTo>
                    <a:pt x="58" y="36"/>
                    <a:pt x="59" y="42"/>
                    <a:pt x="64" y="34"/>
                  </a:cubicBezTo>
                  <a:cubicBezTo>
                    <a:pt x="62" y="31"/>
                    <a:pt x="61" y="30"/>
                    <a:pt x="62" y="30"/>
                  </a:cubicBezTo>
                  <a:cubicBezTo>
                    <a:pt x="64" y="28"/>
                    <a:pt x="61" y="23"/>
                    <a:pt x="59" y="27"/>
                  </a:cubicBezTo>
                  <a:cubicBezTo>
                    <a:pt x="58" y="28"/>
                    <a:pt x="55" y="23"/>
                    <a:pt x="53" y="22"/>
                  </a:cubicBezTo>
                  <a:cubicBezTo>
                    <a:pt x="52" y="22"/>
                    <a:pt x="52" y="19"/>
                    <a:pt x="53" y="19"/>
                  </a:cubicBezTo>
                  <a:cubicBezTo>
                    <a:pt x="55" y="20"/>
                    <a:pt x="55" y="19"/>
                    <a:pt x="52" y="17"/>
                  </a:cubicBezTo>
                  <a:cubicBezTo>
                    <a:pt x="50" y="14"/>
                    <a:pt x="49" y="17"/>
                    <a:pt x="49" y="13"/>
                  </a:cubicBezTo>
                  <a:cubicBezTo>
                    <a:pt x="47" y="6"/>
                    <a:pt x="45" y="9"/>
                    <a:pt x="47" y="3"/>
                  </a:cubicBezTo>
                  <a:cubicBezTo>
                    <a:pt x="45" y="3"/>
                    <a:pt x="45" y="3"/>
                    <a:pt x="44" y="3"/>
                  </a:cubicBezTo>
                  <a:cubicBezTo>
                    <a:pt x="42" y="2"/>
                    <a:pt x="42" y="3"/>
                    <a:pt x="41" y="2"/>
                  </a:cubicBezTo>
                  <a:cubicBezTo>
                    <a:pt x="38" y="0"/>
                    <a:pt x="41" y="3"/>
                    <a:pt x="32" y="6"/>
                  </a:cubicBezTo>
                  <a:cubicBezTo>
                    <a:pt x="27" y="8"/>
                    <a:pt x="30" y="13"/>
                    <a:pt x="27" y="11"/>
                  </a:cubicBezTo>
                  <a:cubicBezTo>
                    <a:pt x="24" y="9"/>
                    <a:pt x="23" y="11"/>
                    <a:pt x="23" y="16"/>
                  </a:cubicBezTo>
                  <a:cubicBezTo>
                    <a:pt x="23" y="19"/>
                    <a:pt x="18" y="14"/>
                    <a:pt x="18" y="17"/>
                  </a:cubicBezTo>
                  <a:cubicBezTo>
                    <a:pt x="18" y="19"/>
                    <a:pt x="18" y="22"/>
                    <a:pt x="15" y="20"/>
                  </a:cubicBezTo>
                  <a:cubicBezTo>
                    <a:pt x="12" y="20"/>
                    <a:pt x="14" y="17"/>
                    <a:pt x="12" y="19"/>
                  </a:cubicBezTo>
                  <a:cubicBezTo>
                    <a:pt x="10" y="20"/>
                    <a:pt x="10" y="22"/>
                    <a:pt x="12" y="23"/>
                  </a:cubicBezTo>
                  <a:cubicBezTo>
                    <a:pt x="14" y="27"/>
                    <a:pt x="9" y="25"/>
                    <a:pt x="9" y="27"/>
                  </a:cubicBezTo>
                  <a:cubicBezTo>
                    <a:pt x="10" y="28"/>
                    <a:pt x="10" y="28"/>
                    <a:pt x="9" y="31"/>
                  </a:cubicBezTo>
                  <a:cubicBezTo>
                    <a:pt x="7" y="34"/>
                    <a:pt x="1" y="33"/>
                    <a:pt x="3" y="34"/>
                  </a:cubicBezTo>
                  <a:cubicBezTo>
                    <a:pt x="3" y="36"/>
                    <a:pt x="3" y="41"/>
                    <a:pt x="1" y="42"/>
                  </a:cubicBezTo>
                  <a:cubicBezTo>
                    <a:pt x="0" y="42"/>
                    <a:pt x="3" y="44"/>
                    <a:pt x="1" y="48"/>
                  </a:cubicBezTo>
                  <a:cubicBezTo>
                    <a:pt x="7" y="50"/>
                    <a:pt x="1" y="50"/>
                    <a:pt x="7" y="54"/>
                  </a:cubicBezTo>
                  <a:cubicBezTo>
                    <a:pt x="14" y="59"/>
                    <a:pt x="9" y="53"/>
                    <a:pt x="15" y="53"/>
                  </a:cubicBezTo>
                  <a:cubicBezTo>
                    <a:pt x="21" y="53"/>
                    <a:pt x="20" y="58"/>
                    <a:pt x="24" y="5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79" name="Freeform 125">
              <a:extLst>
                <a:ext uri="{FF2B5EF4-FFF2-40B4-BE49-F238E27FC236}">
                  <a16:creationId xmlns:a16="http://schemas.microsoft.com/office/drawing/2014/main" id="{46F158DD-AFDF-C330-D025-6FF8E06BAC87}"/>
                </a:ext>
              </a:extLst>
            </p:cNvPr>
            <p:cNvSpPr>
              <a:spLocks/>
            </p:cNvSpPr>
            <p:nvPr/>
          </p:nvSpPr>
          <p:spPr bwMode="auto">
            <a:xfrm>
              <a:off x="4967344" y="4748669"/>
              <a:ext cx="86766" cy="192810"/>
            </a:xfrm>
            <a:custGeom>
              <a:avLst/>
              <a:gdLst/>
              <a:ahLst/>
              <a:cxnLst>
                <a:cxn ang="0">
                  <a:pos x="14" y="7"/>
                </a:cxn>
                <a:cxn ang="0">
                  <a:pos x="2" y="15"/>
                </a:cxn>
                <a:cxn ang="0">
                  <a:pos x="5" y="25"/>
                </a:cxn>
                <a:cxn ang="0">
                  <a:pos x="6" y="32"/>
                </a:cxn>
                <a:cxn ang="0">
                  <a:pos x="8" y="54"/>
                </a:cxn>
                <a:cxn ang="0">
                  <a:pos x="6" y="56"/>
                </a:cxn>
                <a:cxn ang="0">
                  <a:pos x="8" y="62"/>
                </a:cxn>
                <a:cxn ang="0">
                  <a:pos x="17" y="62"/>
                </a:cxn>
                <a:cxn ang="0">
                  <a:pos x="17" y="40"/>
                </a:cxn>
                <a:cxn ang="0">
                  <a:pos x="20" y="32"/>
                </a:cxn>
                <a:cxn ang="0">
                  <a:pos x="25" y="22"/>
                </a:cxn>
                <a:cxn ang="0">
                  <a:pos x="23" y="9"/>
                </a:cxn>
                <a:cxn ang="0">
                  <a:pos x="19" y="3"/>
                </a:cxn>
                <a:cxn ang="0">
                  <a:pos x="16" y="3"/>
                </a:cxn>
                <a:cxn ang="0">
                  <a:pos x="14" y="7"/>
                </a:cxn>
              </a:cxnLst>
              <a:rect l="0" t="0" r="r" b="b"/>
              <a:pathLst>
                <a:path w="28" h="62">
                  <a:moveTo>
                    <a:pt x="14" y="7"/>
                  </a:moveTo>
                  <a:cubicBezTo>
                    <a:pt x="9" y="15"/>
                    <a:pt x="8" y="9"/>
                    <a:pt x="2" y="15"/>
                  </a:cubicBezTo>
                  <a:cubicBezTo>
                    <a:pt x="0" y="22"/>
                    <a:pt x="2" y="23"/>
                    <a:pt x="5" y="25"/>
                  </a:cubicBezTo>
                  <a:cubicBezTo>
                    <a:pt x="8" y="25"/>
                    <a:pt x="5" y="32"/>
                    <a:pt x="6" y="32"/>
                  </a:cubicBezTo>
                  <a:cubicBezTo>
                    <a:pt x="9" y="34"/>
                    <a:pt x="8" y="51"/>
                    <a:pt x="8" y="54"/>
                  </a:cubicBezTo>
                  <a:cubicBezTo>
                    <a:pt x="8" y="56"/>
                    <a:pt x="6" y="54"/>
                    <a:pt x="6" y="56"/>
                  </a:cubicBezTo>
                  <a:cubicBezTo>
                    <a:pt x="8" y="58"/>
                    <a:pt x="9" y="61"/>
                    <a:pt x="8" y="62"/>
                  </a:cubicBezTo>
                  <a:cubicBezTo>
                    <a:pt x="13" y="62"/>
                    <a:pt x="14" y="62"/>
                    <a:pt x="17" y="62"/>
                  </a:cubicBezTo>
                  <a:cubicBezTo>
                    <a:pt x="19" y="53"/>
                    <a:pt x="17" y="48"/>
                    <a:pt x="17" y="40"/>
                  </a:cubicBezTo>
                  <a:cubicBezTo>
                    <a:pt x="17" y="32"/>
                    <a:pt x="19" y="37"/>
                    <a:pt x="20" y="32"/>
                  </a:cubicBezTo>
                  <a:cubicBezTo>
                    <a:pt x="20" y="28"/>
                    <a:pt x="22" y="29"/>
                    <a:pt x="25" y="22"/>
                  </a:cubicBezTo>
                  <a:cubicBezTo>
                    <a:pt x="28" y="14"/>
                    <a:pt x="22" y="14"/>
                    <a:pt x="23" y="9"/>
                  </a:cubicBezTo>
                  <a:cubicBezTo>
                    <a:pt x="22" y="6"/>
                    <a:pt x="22" y="6"/>
                    <a:pt x="19" y="3"/>
                  </a:cubicBezTo>
                  <a:cubicBezTo>
                    <a:pt x="16" y="0"/>
                    <a:pt x="17" y="3"/>
                    <a:pt x="16" y="3"/>
                  </a:cubicBezTo>
                  <a:cubicBezTo>
                    <a:pt x="13" y="3"/>
                    <a:pt x="16" y="4"/>
                    <a:pt x="14" y="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0" name="Freeform 126">
              <a:extLst>
                <a:ext uri="{FF2B5EF4-FFF2-40B4-BE49-F238E27FC236}">
                  <a16:creationId xmlns:a16="http://schemas.microsoft.com/office/drawing/2014/main" id="{944F76F4-3D34-3CEF-E506-85151965F470}"/>
                </a:ext>
              </a:extLst>
            </p:cNvPr>
            <p:cNvSpPr>
              <a:spLocks/>
            </p:cNvSpPr>
            <p:nvPr/>
          </p:nvSpPr>
          <p:spPr bwMode="auto">
            <a:xfrm>
              <a:off x="4737574" y="4798478"/>
              <a:ext cx="157465" cy="202450"/>
            </a:xfrm>
            <a:custGeom>
              <a:avLst/>
              <a:gdLst/>
              <a:ahLst/>
              <a:cxnLst>
                <a:cxn ang="0">
                  <a:pos x="48" y="15"/>
                </a:cxn>
                <a:cxn ang="0">
                  <a:pos x="48" y="29"/>
                </a:cxn>
                <a:cxn ang="0">
                  <a:pos x="44" y="43"/>
                </a:cxn>
                <a:cxn ang="0">
                  <a:pos x="45" y="52"/>
                </a:cxn>
                <a:cxn ang="0">
                  <a:pos x="47" y="57"/>
                </a:cxn>
                <a:cxn ang="0">
                  <a:pos x="44" y="57"/>
                </a:cxn>
                <a:cxn ang="0">
                  <a:pos x="39" y="57"/>
                </a:cxn>
                <a:cxn ang="0">
                  <a:pos x="35" y="57"/>
                </a:cxn>
                <a:cxn ang="0">
                  <a:pos x="21" y="59"/>
                </a:cxn>
                <a:cxn ang="0">
                  <a:pos x="9" y="65"/>
                </a:cxn>
                <a:cxn ang="0">
                  <a:pos x="10" y="52"/>
                </a:cxn>
                <a:cxn ang="0">
                  <a:pos x="7" y="48"/>
                </a:cxn>
                <a:cxn ang="0">
                  <a:pos x="1" y="43"/>
                </a:cxn>
                <a:cxn ang="0">
                  <a:pos x="1" y="32"/>
                </a:cxn>
                <a:cxn ang="0">
                  <a:pos x="6" y="29"/>
                </a:cxn>
                <a:cxn ang="0">
                  <a:pos x="3" y="26"/>
                </a:cxn>
                <a:cxn ang="0">
                  <a:pos x="9" y="26"/>
                </a:cxn>
                <a:cxn ang="0">
                  <a:pos x="7" y="20"/>
                </a:cxn>
                <a:cxn ang="0">
                  <a:pos x="4" y="14"/>
                </a:cxn>
                <a:cxn ang="0">
                  <a:pos x="6" y="9"/>
                </a:cxn>
                <a:cxn ang="0">
                  <a:pos x="15" y="7"/>
                </a:cxn>
                <a:cxn ang="0">
                  <a:pos x="20" y="6"/>
                </a:cxn>
                <a:cxn ang="0">
                  <a:pos x="26" y="6"/>
                </a:cxn>
                <a:cxn ang="0">
                  <a:pos x="32" y="12"/>
                </a:cxn>
                <a:cxn ang="0">
                  <a:pos x="39" y="10"/>
                </a:cxn>
                <a:cxn ang="0">
                  <a:pos x="48" y="15"/>
                </a:cxn>
              </a:cxnLst>
              <a:rect l="0" t="0" r="r" b="b"/>
              <a:pathLst>
                <a:path w="51" h="65">
                  <a:moveTo>
                    <a:pt x="48" y="15"/>
                  </a:moveTo>
                  <a:cubicBezTo>
                    <a:pt x="47" y="18"/>
                    <a:pt x="51" y="29"/>
                    <a:pt x="48" y="29"/>
                  </a:cubicBezTo>
                  <a:cubicBezTo>
                    <a:pt x="47" y="31"/>
                    <a:pt x="45" y="37"/>
                    <a:pt x="44" y="43"/>
                  </a:cubicBezTo>
                  <a:cubicBezTo>
                    <a:pt x="42" y="45"/>
                    <a:pt x="45" y="51"/>
                    <a:pt x="45" y="52"/>
                  </a:cubicBezTo>
                  <a:cubicBezTo>
                    <a:pt x="47" y="54"/>
                    <a:pt x="48" y="59"/>
                    <a:pt x="47" y="57"/>
                  </a:cubicBezTo>
                  <a:cubicBezTo>
                    <a:pt x="47" y="57"/>
                    <a:pt x="47" y="57"/>
                    <a:pt x="44" y="57"/>
                  </a:cubicBezTo>
                  <a:cubicBezTo>
                    <a:pt x="42" y="57"/>
                    <a:pt x="44" y="59"/>
                    <a:pt x="39" y="57"/>
                  </a:cubicBezTo>
                  <a:cubicBezTo>
                    <a:pt x="35" y="57"/>
                    <a:pt x="38" y="57"/>
                    <a:pt x="35" y="57"/>
                  </a:cubicBezTo>
                  <a:cubicBezTo>
                    <a:pt x="30" y="59"/>
                    <a:pt x="30" y="57"/>
                    <a:pt x="21" y="59"/>
                  </a:cubicBezTo>
                  <a:cubicBezTo>
                    <a:pt x="12" y="62"/>
                    <a:pt x="12" y="65"/>
                    <a:pt x="9" y="65"/>
                  </a:cubicBezTo>
                  <a:cubicBezTo>
                    <a:pt x="9" y="60"/>
                    <a:pt x="10" y="57"/>
                    <a:pt x="10" y="52"/>
                  </a:cubicBezTo>
                  <a:cubicBezTo>
                    <a:pt x="10" y="49"/>
                    <a:pt x="7" y="51"/>
                    <a:pt x="7" y="48"/>
                  </a:cubicBezTo>
                  <a:cubicBezTo>
                    <a:pt x="7" y="45"/>
                    <a:pt x="0" y="46"/>
                    <a:pt x="1" y="43"/>
                  </a:cubicBezTo>
                  <a:cubicBezTo>
                    <a:pt x="3" y="40"/>
                    <a:pt x="4" y="38"/>
                    <a:pt x="1" y="32"/>
                  </a:cubicBezTo>
                  <a:cubicBezTo>
                    <a:pt x="4" y="35"/>
                    <a:pt x="6" y="32"/>
                    <a:pt x="6" y="29"/>
                  </a:cubicBezTo>
                  <a:cubicBezTo>
                    <a:pt x="6" y="26"/>
                    <a:pt x="4" y="29"/>
                    <a:pt x="3" y="26"/>
                  </a:cubicBezTo>
                  <a:cubicBezTo>
                    <a:pt x="3" y="24"/>
                    <a:pt x="4" y="24"/>
                    <a:pt x="9" y="26"/>
                  </a:cubicBezTo>
                  <a:cubicBezTo>
                    <a:pt x="9" y="21"/>
                    <a:pt x="4" y="23"/>
                    <a:pt x="7" y="20"/>
                  </a:cubicBezTo>
                  <a:cubicBezTo>
                    <a:pt x="9" y="17"/>
                    <a:pt x="4" y="17"/>
                    <a:pt x="4" y="14"/>
                  </a:cubicBezTo>
                  <a:cubicBezTo>
                    <a:pt x="6" y="10"/>
                    <a:pt x="3" y="10"/>
                    <a:pt x="6" y="9"/>
                  </a:cubicBezTo>
                  <a:cubicBezTo>
                    <a:pt x="12" y="1"/>
                    <a:pt x="10" y="12"/>
                    <a:pt x="15" y="7"/>
                  </a:cubicBezTo>
                  <a:cubicBezTo>
                    <a:pt x="18" y="3"/>
                    <a:pt x="20" y="0"/>
                    <a:pt x="20" y="6"/>
                  </a:cubicBezTo>
                  <a:cubicBezTo>
                    <a:pt x="20" y="10"/>
                    <a:pt x="23" y="6"/>
                    <a:pt x="26" y="6"/>
                  </a:cubicBezTo>
                  <a:cubicBezTo>
                    <a:pt x="32" y="7"/>
                    <a:pt x="26" y="7"/>
                    <a:pt x="32" y="12"/>
                  </a:cubicBezTo>
                  <a:cubicBezTo>
                    <a:pt x="38" y="17"/>
                    <a:pt x="33" y="10"/>
                    <a:pt x="39" y="10"/>
                  </a:cubicBezTo>
                  <a:cubicBezTo>
                    <a:pt x="45" y="10"/>
                    <a:pt x="44" y="15"/>
                    <a:pt x="48" y="1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1" name="Freeform 127">
              <a:extLst>
                <a:ext uri="{FF2B5EF4-FFF2-40B4-BE49-F238E27FC236}">
                  <a16:creationId xmlns:a16="http://schemas.microsoft.com/office/drawing/2014/main" id="{63E2D217-71C1-42F3-9157-59168784D806}"/>
                </a:ext>
              </a:extLst>
            </p:cNvPr>
            <p:cNvSpPr>
              <a:spLocks/>
            </p:cNvSpPr>
            <p:nvPr/>
          </p:nvSpPr>
          <p:spPr bwMode="auto">
            <a:xfrm>
              <a:off x="4867723" y="4792051"/>
              <a:ext cx="115688" cy="202450"/>
            </a:xfrm>
            <a:custGeom>
              <a:avLst/>
              <a:gdLst/>
              <a:ahLst/>
              <a:cxnLst>
                <a:cxn ang="0">
                  <a:pos x="26" y="0"/>
                </a:cxn>
                <a:cxn ang="0">
                  <a:pos x="29" y="14"/>
                </a:cxn>
                <a:cxn ang="0">
                  <a:pos x="31" y="22"/>
                </a:cxn>
                <a:cxn ang="0">
                  <a:pos x="31" y="33"/>
                </a:cxn>
                <a:cxn ang="0">
                  <a:pos x="32" y="40"/>
                </a:cxn>
                <a:cxn ang="0">
                  <a:pos x="37" y="50"/>
                </a:cxn>
                <a:cxn ang="0">
                  <a:pos x="32" y="53"/>
                </a:cxn>
                <a:cxn ang="0">
                  <a:pos x="18" y="59"/>
                </a:cxn>
                <a:cxn ang="0">
                  <a:pos x="9" y="64"/>
                </a:cxn>
                <a:cxn ang="0">
                  <a:pos x="1" y="61"/>
                </a:cxn>
                <a:cxn ang="0">
                  <a:pos x="4" y="59"/>
                </a:cxn>
                <a:cxn ang="0">
                  <a:pos x="3" y="54"/>
                </a:cxn>
                <a:cxn ang="0">
                  <a:pos x="1" y="45"/>
                </a:cxn>
                <a:cxn ang="0">
                  <a:pos x="6" y="31"/>
                </a:cxn>
                <a:cxn ang="0">
                  <a:pos x="6" y="17"/>
                </a:cxn>
                <a:cxn ang="0">
                  <a:pos x="4" y="8"/>
                </a:cxn>
                <a:cxn ang="0">
                  <a:pos x="4" y="2"/>
                </a:cxn>
                <a:cxn ang="0">
                  <a:pos x="20" y="2"/>
                </a:cxn>
                <a:cxn ang="0">
                  <a:pos x="23" y="2"/>
                </a:cxn>
                <a:cxn ang="0">
                  <a:pos x="26" y="0"/>
                </a:cxn>
              </a:cxnLst>
              <a:rect l="0" t="0" r="r" b="b"/>
              <a:pathLst>
                <a:path w="37" h="65">
                  <a:moveTo>
                    <a:pt x="26" y="0"/>
                  </a:moveTo>
                  <a:cubicBezTo>
                    <a:pt x="26" y="9"/>
                    <a:pt x="31" y="6"/>
                    <a:pt x="29" y="14"/>
                  </a:cubicBezTo>
                  <a:cubicBezTo>
                    <a:pt x="28" y="22"/>
                    <a:pt x="32" y="14"/>
                    <a:pt x="31" y="22"/>
                  </a:cubicBezTo>
                  <a:cubicBezTo>
                    <a:pt x="29" y="28"/>
                    <a:pt x="34" y="23"/>
                    <a:pt x="31" y="33"/>
                  </a:cubicBezTo>
                  <a:cubicBezTo>
                    <a:pt x="29" y="42"/>
                    <a:pt x="32" y="34"/>
                    <a:pt x="32" y="40"/>
                  </a:cubicBezTo>
                  <a:cubicBezTo>
                    <a:pt x="31" y="45"/>
                    <a:pt x="34" y="47"/>
                    <a:pt x="37" y="50"/>
                  </a:cubicBezTo>
                  <a:cubicBezTo>
                    <a:pt x="34" y="51"/>
                    <a:pt x="37" y="53"/>
                    <a:pt x="32" y="53"/>
                  </a:cubicBezTo>
                  <a:cubicBezTo>
                    <a:pt x="23" y="54"/>
                    <a:pt x="24" y="59"/>
                    <a:pt x="18" y="59"/>
                  </a:cubicBezTo>
                  <a:cubicBezTo>
                    <a:pt x="14" y="61"/>
                    <a:pt x="12" y="65"/>
                    <a:pt x="9" y="64"/>
                  </a:cubicBezTo>
                  <a:cubicBezTo>
                    <a:pt x="8" y="61"/>
                    <a:pt x="3" y="61"/>
                    <a:pt x="1" y="61"/>
                  </a:cubicBezTo>
                  <a:cubicBezTo>
                    <a:pt x="0" y="61"/>
                    <a:pt x="3" y="61"/>
                    <a:pt x="4" y="59"/>
                  </a:cubicBezTo>
                  <a:cubicBezTo>
                    <a:pt x="6" y="61"/>
                    <a:pt x="4" y="56"/>
                    <a:pt x="3" y="54"/>
                  </a:cubicBezTo>
                  <a:cubicBezTo>
                    <a:pt x="3" y="53"/>
                    <a:pt x="0" y="47"/>
                    <a:pt x="1" y="45"/>
                  </a:cubicBezTo>
                  <a:cubicBezTo>
                    <a:pt x="3" y="39"/>
                    <a:pt x="4" y="33"/>
                    <a:pt x="6" y="31"/>
                  </a:cubicBezTo>
                  <a:cubicBezTo>
                    <a:pt x="9" y="31"/>
                    <a:pt x="4" y="20"/>
                    <a:pt x="6" y="17"/>
                  </a:cubicBezTo>
                  <a:cubicBezTo>
                    <a:pt x="4" y="14"/>
                    <a:pt x="4" y="9"/>
                    <a:pt x="4" y="8"/>
                  </a:cubicBezTo>
                  <a:cubicBezTo>
                    <a:pt x="4" y="8"/>
                    <a:pt x="1" y="2"/>
                    <a:pt x="4" y="2"/>
                  </a:cubicBezTo>
                  <a:cubicBezTo>
                    <a:pt x="8" y="2"/>
                    <a:pt x="18" y="2"/>
                    <a:pt x="20" y="2"/>
                  </a:cubicBezTo>
                  <a:cubicBezTo>
                    <a:pt x="21" y="2"/>
                    <a:pt x="21" y="3"/>
                    <a:pt x="23" y="2"/>
                  </a:cubicBezTo>
                  <a:cubicBezTo>
                    <a:pt x="24" y="2"/>
                    <a:pt x="24" y="0"/>
                    <a:pt x="26"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2" name="Freeform 128">
              <a:extLst>
                <a:ext uri="{FF2B5EF4-FFF2-40B4-BE49-F238E27FC236}">
                  <a16:creationId xmlns:a16="http://schemas.microsoft.com/office/drawing/2014/main" id="{320674EF-ED12-0E56-804E-FEE9632B8E50}"/>
                </a:ext>
              </a:extLst>
            </p:cNvPr>
            <p:cNvSpPr>
              <a:spLocks/>
            </p:cNvSpPr>
            <p:nvPr/>
          </p:nvSpPr>
          <p:spPr bwMode="auto">
            <a:xfrm>
              <a:off x="4948063" y="4792051"/>
              <a:ext cx="48203" cy="155855"/>
            </a:xfrm>
            <a:custGeom>
              <a:avLst/>
              <a:gdLst/>
              <a:ahLst/>
              <a:cxnLst>
                <a:cxn ang="0">
                  <a:pos x="0" y="0"/>
                </a:cxn>
                <a:cxn ang="0">
                  <a:pos x="4" y="3"/>
                </a:cxn>
                <a:cxn ang="0">
                  <a:pos x="8" y="2"/>
                </a:cxn>
                <a:cxn ang="0">
                  <a:pos x="11" y="11"/>
                </a:cxn>
                <a:cxn ang="0">
                  <a:pos x="12" y="19"/>
                </a:cxn>
                <a:cxn ang="0">
                  <a:pos x="14" y="40"/>
                </a:cxn>
                <a:cxn ang="0">
                  <a:pos x="12" y="42"/>
                </a:cxn>
                <a:cxn ang="0">
                  <a:pos x="14" y="48"/>
                </a:cxn>
                <a:cxn ang="0">
                  <a:pos x="11" y="50"/>
                </a:cxn>
                <a:cxn ang="0">
                  <a:pos x="6" y="40"/>
                </a:cxn>
                <a:cxn ang="0">
                  <a:pos x="4" y="33"/>
                </a:cxn>
                <a:cxn ang="0">
                  <a:pos x="4" y="22"/>
                </a:cxn>
                <a:cxn ang="0">
                  <a:pos x="3" y="14"/>
                </a:cxn>
                <a:cxn ang="0">
                  <a:pos x="0" y="0"/>
                </a:cxn>
              </a:cxnLst>
              <a:rect l="0" t="0" r="r" b="b"/>
              <a:pathLst>
                <a:path w="15" h="50">
                  <a:moveTo>
                    <a:pt x="0" y="0"/>
                  </a:moveTo>
                  <a:cubicBezTo>
                    <a:pt x="4" y="2"/>
                    <a:pt x="4" y="3"/>
                    <a:pt x="4" y="3"/>
                  </a:cubicBezTo>
                  <a:cubicBezTo>
                    <a:pt x="6" y="3"/>
                    <a:pt x="8" y="2"/>
                    <a:pt x="8" y="2"/>
                  </a:cubicBezTo>
                  <a:cubicBezTo>
                    <a:pt x="6" y="8"/>
                    <a:pt x="8" y="9"/>
                    <a:pt x="11" y="11"/>
                  </a:cubicBezTo>
                  <a:cubicBezTo>
                    <a:pt x="14" y="11"/>
                    <a:pt x="11" y="19"/>
                    <a:pt x="12" y="19"/>
                  </a:cubicBezTo>
                  <a:cubicBezTo>
                    <a:pt x="15" y="20"/>
                    <a:pt x="14" y="37"/>
                    <a:pt x="14" y="40"/>
                  </a:cubicBezTo>
                  <a:cubicBezTo>
                    <a:pt x="14" y="42"/>
                    <a:pt x="12" y="40"/>
                    <a:pt x="12" y="42"/>
                  </a:cubicBezTo>
                  <a:cubicBezTo>
                    <a:pt x="14" y="44"/>
                    <a:pt x="15" y="47"/>
                    <a:pt x="14" y="48"/>
                  </a:cubicBezTo>
                  <a:cubicBezTo>
                    <a:pt x="12" y="50"/>
                    <a:pt x="11" y="50"/>
                    <a:pt x="11" y="50"/>
                  </a:cubicBezTo>
                  <a:cubicBezTo>
                    <a:pt x="8" y="47"/>
                    <a:pt x="4" y="45"/>
                    <a:pt x="6" y="40"/>
                  </a:cubicBezTo>
                  <a:cubicBezTo>
                    <a:pt x="6" y="34"/>
                    <a:pt x="3" y="42"/>
                    <a:pt x="4" y="33"/>
                  </a:cubicBezTo>
                  <a:cubicBezTo>
                    <a:pt x="8" y="23"/>
                    <a:pt x="3" y="28"/>
                    <a:pt x="4" y="22"/>
                  </a:cubicBezTo>
                  <a:cubicBezTo>
                    <a:pt x="6" y="14"/>
                    <a:pt x="1" y="22"/>
                    <a:pt x="3" y="14"/>
                  </a:cubicBezTo>
                  <a:cubicBezTo>
                    <a:pt x="4" y="6"/>
                    <a:pt x="0" y="9"/>
                    <a:pt x="0"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3" name="Freeform 129">
              <a:extLst>
                <a:ext uri="{FF2B5EF4-FFF2-40B4-BE49-F238E27FC236}">
                  <a16:creationId xmlns:a16="http://schemas.microsoft.com/office/drawing/2014/main" id="{A94FBEEE-65F8-6B71-56CE-4F68E32F383E}"/>
                </a:ext>
              </a:extLst>
            </p:cNvPr>
            <p:cNvSpPr>
              <a:spLocks/>
            </p:cNvSpPr>
            <p:nvPr/>
          </p:nvSpPr>
          <p:spPr bwMode="auto">
            <a:xfrm>
              <a:off x="4625099" y="4003136"/>
              <a:ext cx="305289" cy="271541"/>
            </a:xfrm>
            <a:custGeom>
              <a:avLst/>
              <a:gdLst/>
              <a:ahLst/>
              <a:cxnLst>
                <a:cxn ang="0">
                  <a:pos x="35" y="87"/>
                </a:cxn>
                <a:cxn ang="0">
                  <a:pos x="0" y="87"/>
                </a:cxn>
                <a:cxn ang="0">
                  <a:pos x="16" y="79"/>
                </a:cxn>
                <a:cxn ang="0">
                  <a:pos x="26" y="65"/>
                </a:cxn>
                <a:cxn ang="0">
                  <a:pos x="29" y="43"/>
                </a:cxn>
                <a:cxn ang="0">
                  <a:pos x="32" y="34"/>
                </a:cxn>
                <a:cxn ang="0">
                  <a:pos x="45" y="24"/>
                </a:cxn>
                <a:cxn ang="0">
                  <a:pos x="60" y="1"/>
                </a:cxn>
                <a:cxn ang="0">
                  <a:pos x="66" y="7"/>
                </a:cxn>
                <a:cxn ang="0">
                  <a:pos x="76" y="7"/>
                </a:cxn>
                <a:cxn ang="0">
                  <a:pos x="81" y="6"/>
                </a:cxn>
                <a:cxn ang="0">
                  <a:pos x="87" y="9"/>
                </a:cxn>
                <a:cxn ang="0">
                  <a:pos x="95" y="35"/>
                </a:cxn>
                <a:cxn ang="0">
                  <a:pos x="95" y="40"/>
                </a:cxn>
                <a:cxn ang="0">
                  <a:pos x="81" y="43"/>
                </a:cxn>
                <a:cxn ang="0">
                  <a:pos x="73" y="48"/>
                </a:cxn>
                <a:cxn ang="0">
                  <a:pos x="72" y="55"/>
                </a:cxn>
                <a:cxn ang="0">
                  <a:pos x="63" y="62"/>
                </a:cxn>
                <a:cxn ang="0">
                  <a:pos x="43" y="71"/>
                </a:cxn>
                <a:cxn ang="0">
                  <a:pos x="35" y="76"/>
                </a:cxn>
                <a:cxn ang="0">
                  <a:pos x="35" y="87"/>
                </a:cxn>
              </a:cxnLst>
              <a:rect l="0" t="0" r="r" b="b"/>
              <a:pathLst>
                <a:path w="98" h="87">
                  <a:moveTo>
                    <a:pt x="35" y="87"/>
                  </a:moveTo>
                  <a:cubicBezTo>
                    <a:pt x="0" y="87"/>
                    <a:pt x="0" y="87"/>
                    <a:pt x="0" y="87"/>
                  </a:cubicBezTo>
                  <a:cubicBezTo>
                    <a:pt x="2" y="80"/>
                    <a:pt x="10" y="85"/>
                    <a:pt x="16" y="79"/>
                  </a:cubicBezTo>
                  <a:cubicBezTo>
                    <a:pt x="20" y="71"/>
                    <a:pt x="20" y="79"/>
                    <a:pt x="26" y="65"/>
                  </a:cubicBezTo>
                  <a:cubicBezTo>
                    <a:pt x="29" y="59"/>
                    <a:pt x="23" y="51"/>
                    <a:pt x="29" y="43"/>
                  </a:cubicBezTo>
                  <a:cubicBezTo>
                    <a:pt x="34" y="37"/>
                    <a:pt x="28" y="38"/>
                    <a:pt x="32" y="34"/>
                  </a:cubicBezTo>
                  <a:cubicBezTo>
                    <a:pt x="37" y="29"/>
                    <a:pt x="32" y="29"/>
                    <a:pt x="45" y="24"/>
                  </a:cubicBezTo>
                  <a:cubicBezTo>
                    <a:pt x="57" y="20"/>
                    <a:pt x="54" y="3"/>
                    <a:pt x="60" y="1"/>
                  </a:cubicBezTo>
                  <a:cubicBezTo>
                    <a:pt x="64" y="0"/>
                    <a:pt x="60" y="4"/>
                    <a:pt x="66" y="7"/>
                  </a:cubicBezTo>
                  <a:cubicBezTo>
                    <a:pt x="72" y="10"/>
                    <a:pt x="73" y="6"/>
                    <a:pt x="76" y="7"/>
                  </a:cubicBezTo>
                  <a:cubicBezTo>
                    <a:pt x="80" y="9"/>
                    <a:pt x="81" y="3"/>
                    <a:pt x="81" y="6"/>
                  </a:cubicBezTo>
                  <a:cubicBezTo>
                    <a:pt x="81" y="10"/>
                    <a:pt x="86" y="9"/>
                    <a:pt x="87" y="9"/>
                  </a:cubicBezTo>
                  <a:cubicBezTo>
                    <a:pt x="93" y="12"/>
                    <a:pt x="89" y="32"/>
                    <a:pt x="95" y="35"/>
                  </a:cubicBezTo>
                  <a:cubicBezTo>
                    <a:pt x="98" y="37"/>
                    <a:pt x="95" y="37"/>
                    <a:pt x="95" y="40"/>
                  </a:cubicBezTo>
                  <a:cubicBezTo>
                    <a:pt x="95" y="43"/>
                    <a:pt x="84" y="38"/>
                    <a:pt x="81" y="43"/>
                  </a:cubicBezTo>
                  <a:cubicBezTo>
                    <a:pt x="78" y="46"/>
                    <a:pt x="72" y="43"/>
                    <a:pt x="73" y="48"/>
                  </a:cubicBezTo>
                  <a:cubicBezTo>
                    <a:pt x="76" y="52"/>
                    <a:pt x="78" y="52"/>
                    <a:pt x="72" y="55"/>
                  </a:cubicBezTo>
                  <a:cubicBezTo>
                    <a:pt x="66" y="57"/>
                    <a:pt x="66" y="57"/>
                    <a:pt x="63" y="62"/>
                  </a:cubicBezTo>
                  <a:cubicBezTo>
                    <a:pt x="63" y="63"/>
                    <a:pt x="45" y="68"/>
                    <a:pt x="43" y="71"/>
                  </a:cubicBezTo>
                  <a:cubicBezTo>
                    <a:pt x="35" y="76"/>
                    <a:pt x="35" y="76"/>
                    <a:pt x="35" y="76"/>
                  </a:cubicBezTo>
                  <a:cubicBezTo>
                    <a:pt x="35" y="87"/>
                    <a:pt x="35" y="87"/>
                    <a:pt x="35" y="87"/>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84" name="Freeform 130">
              <a:extLst>
                <a:ext uri="{FF2B5EF4-FFF2-40B4-BE49-F238E27FC236}">
                  <a16:creationId xmlns:a16="http://schemas.microsoft.com/office/drawing/2014/main" id="{BE8848E7-DA55-BC02-27EE-98C1CF320562}"/>
                </a:ext>
              </a:extLst>
            </p:cNvPr>
            <p:cNvSpPr>
              <a:spLocks/>
            </p:cNvSpPr>
            <p:nvPr/>
          </p:nvSpPr>
          <p:spPr bwMode="auto">
            <a:xfrm>
              <a:off x="4525479" y="4274677"/>
              <a:ext cx="212095" cy="221731"/>
            </a:xfrm>
            <a:custGeom>
              <a:avLst/>
              <a:gdLst/>
              <a:ahLst/>
              <a:cxnLst>
                <a:cxn ang="0">
                  <a:pos x="68" y="4"/>
                </a:cxn>
                <a:cxn ang="0">
                  <a:pos x="68" y="18"/>
                </a:cxn>
                <a:cxn ang="0">
                  <a:pos x="42" y="18"/>
                </a:cxn>
                <a:cxn ang="0">
                  <a:pos x="42" y="43"/>
                </a:cxn>
                <a:cxn ang="0">
                  <a:pos x="34" y="65"/>
                </a:cxn>
                <a:cxn ang="0">
                  <a:pos x="3" y="65"/>
                </a:cxn>
                <a:cxn ang="0">
                  <a:pos x="2" y="71"/>
                </a:cxn>
                <a:cxn ang="0">
                  <a:pos x="2" y="60"/>
                </a:cxn>
                <a:cxn ang="0">
                  <a:pos x="8" y="51"/>
                </a:cxn>
                <a:cxn ang="0">
                  <a:pos x="11" y="42"/>
                </a:cxn>
                <a:cxn ang="0">
                  <a:pos x="13" y="37"/>
                </a:cxn>
                <a:cxn ang="0">
                  <a:pos x="19" y="26"/>
                </a:cxn>
                <a:cxn ang="0">
                  <a:pos x="22" y="18"/>
                </a:cxn>
                <a:cxn ang="0">
                  <a:pos x="33" y="0"/>
                </a:cxn>
                <a:cxn ang="0">
                  <a:pos x="68" y="0"/>
                </a:cxn>
                <a:cxn ang="0">
                  <a:pos x="68" y="4"/>
                </a:cxn>
              </a:cxnLst>
              <a:rect l="0" t="0" r="r" b="b"/>
              <a:pathLst>
                <a:path w="68" h="71">
                  <a:moveTo>
                    <a:pt x="68" y="4"/>
                  </a:moveTo>
                  <a:cubicBezTo>
                    <a:pt x="68" y="18"/>
                    <a:pt x="68" y="18"/>
                    <a:pt x="68" y="18"/>
                  </a:cubicBezTo>
                  <a:cubicBezTo>
                    <a:pt x="42" y="18"/>
                    <a:pt x="42" y="18"/>
                    <a:pt x="42" y="18"/>
                  </a:cubicBezTo>
                  <a:cubicBezTo>
                    <a:pt x="42" y="43"/>
                    <a:pt x="42" y="43"/>
                    <a:pt x="42" y="43"/>
                  </a:cubicBezTo>
                  <a:cubicBezTo>
                    <a:pt x="33" y="48"/>
                    <a:pt x="31" y="46"/>
                    <a:pt x="34" y="65"/>
                  </a:cubicBezTo>
                  <a:cubicBezTo>
                    <a:pt x="34" y="65"/>
                    <a:pt x="5" y="65"/>
                    <a:pt x="3" y="65"/>
                  </a:cubicBezTo>
                  <a:cubicBezTo>
                    <a:pt x="2" y="65"/>
                    <a:pt x="0" y="68"/>
                    <a:pt x="2" y="71"/>
                  </a:cubicBezTo>
                  <a:cubicBezTo>
                    <a:pt x="0" y="71"/>
                    <a:pt x="0" y="68"/>
                    <a:pt x="2" y="60"/>
                  </a:cubicBezTo>
                  <a:cubicBezTo>
                    <a:pt x="3" y="54"/>
                    <a:pt x="7" y="57"/>
                    <a:pt x="8" y="51"/>
                  </a:cubicBezTo>
                  <a:cubicBezTo>
                    <a:pt x="8" y="45"/>
                    <a:pt x="13" y="42"/>
                    <a:pt x="11" y="42"/>
                  </a:cubicBezTo>
                  <a:cubicBezTo>
                    <a:pt x="10" y="42"/>
                    <a:pt x="8" y="42"/>
                    <a:pt x="13" y="37"/>
                  </a:cubicBezTo>
                  <a:cubicBezTo>
                    <a:pt x="17" y="32"/>
                    <a:pt x="19" y="34"/>
                    <a:pt x="19" y="26"/>
                  </a:cubicBezTo>
                  <a:cubicBezTo>
                    <a:pt x="20" y="18"/>
                    <a:pt x="20" y="23"/>
                    <a:pt x="22" y="18"/>
                  </a:cubicBezTo>
                  <a:cubicBezTo>
                    <a:pt x="23" y="9"/>
                    <a:pt x="26" y="18"/>
                    <a:pt x="33" y="0"/>
                  </a:cubicBezTo>
                  <a:cubicBezTo>
                    <a:pt x="68" y="0"/>
                    <a:pt x="68" y="0"/>
                    <a:pt x="68" y="0"/>
                  </a:cubicBezTo>
                  <a:cubicBezTo>
                    <a:pt x="68" y="4"/>
                    <a:pt x="68" y="4"/>
                    <a:pt x="68" y="4"/>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185" name="Freeform 131">
              <a:extLst>
                <a:ext uri="{FF2B5EF4-FFF2-40B4-BE49-F238E27FC236}">
                  <a16:creationId xmlns:a16="http://schemas.microsoft.com/office/drawing/2014/main" id="{776FE844-7BE0-9DA6-5752-9B4E00DAF9FF}"/>
                </a:ext>
              </a:extLst>
            </p:cNvPr>
            <p:cNvSpPr>
              <a:spLocks/>
            </p:cNvSpPr>
            <p:nvPr/>
          </p:nvSpPr>
          <p:spPr bwMode="auto">
            <a:xfrm>
              <a:off x="4552795" y="4258610"/>
              <a:ext cx="19281" cy="16068"/>
            </a:xfrm>
            <a:custGeom>
              <a:avLst/>
              <a:gdLst/>
              <a:ahLst/>
              <a:cxnLst>
                <a:cxn ang="0">
                  <a:pos x="3" y="5"/>
                </a:cxn>
                <a:cxn ang="0">
                  <a:pos x="3" y="0"/>
                </a:cxn>
                <a:cxn ang="0">
                  <a:pos x="3" y="5"/>
                </a:cxn>
              </a:cxnLst>
              <a:rect l="0" t="0" r="r" b="b"/>
              <a:pathLst>
                <a:path w="6" h="5">
                  <a:moveTo>
                    <a:pt x="3" y="5"/>
                  </a:moveTo>
                  <a:cubicBezTo>
                    <a:pt x="0" y="5"/>
                    <a:pt x="2" y="0"/>
                    <a:pt x="3" y="0"/>
                  </a:cubicBezTo>
                  <a:cubicBezTo>
                    <a:pt x="6" y="2"/>
                    <a:pt x="5" y="5"/>
                    <a:pt x="3"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6" name="Freeform 132">
              <a:extLst>
                <a:ext uri="{FF2B5EF4-FFF2-40B4-BE49-F238E27FC236}">
                  <a16:creationId xmlns:a16="http://schemas.microsoft.com/office/drawing/2014/main" id="{95B9EA26-AE1B-F109-21AE-6EC20D52469D}"/>
                </a:ext>
              </a:extLst>
            </p:cNvPr>
            <p:cNvSpPr>
              <a:spLocks/>
            </p:cNvSpPr>
            <p:nvPr/>
          </p:nvSpPr>
          <p:spPr bwMode="auto">
            <a:xfrm>
              <a:off x="4586537" y="4240935"/>
              <a:ext cx="25709" cy="24102"/>
            </a:xfrm>
            <a:custGeom>
              <a:avLst/>
              <a:gdLst/>
              <a:ahLst/>
              <a:cxnLst>
                <a:cxn ang="0">
                  <a:pos x="5" y="6"/>
                </a:cxn>
                <a:cxn ang="0">
                  <a:pos x="2" y="6"/>
                </a:cxn>
                <a:cxn ang="0">
                  <a:pos x="6" y="0"/>
                </a:cxn>
                <a:cxn ang="0">
                  <a:pos x="5" y="6"/>
                </a:cxn>
              </a:cxnLst>
              <a:rect l="0" t="0" r="r" b="b"/>
              <a:pathLst>
                <a:path w="8" h="8">
                  <a:moveTo>
                    <a:pt x="5" y="6"/>
                  </a:moveTo>
                  <a:cubicBezTo>
                    <a:pt x="0" y="8"/>
                    <a:pt x="0" y="8"/>
                    <a:pt x="2" y="6"/>
                  </a:cubicBezTo>
                  <a:cubicBezTo>
                    <a:pt x="5" y="4"/>
                    <a:pt x="5" y="0"/>
                    <a:pt x="6" y="0"/>
                  </a:cubicBezTo>
                  <a:cubicBezTo>
                    <a:pt x="8" y="1"/>
                    <a:pt x="6" y="6"/>
                    <a:pt x="5"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7" name="Freeform 133">
              <a:extLst>
                <a:ext uri="{FF2B5EF4-FFF2-40B4-BE49-F238E27FC236}">
                  <a16:creationId xmlns:a16="http://schemas.microsoft.com/office/drawing/2014/main" id="{0B76746F-6496-0C5D-2D59-705EBD788FBB}"/>
                </a:ext>
              </a:extLst>
            </p:cNvPr>
            <p:cNvSpPr>
              <a:spLocks/>
            </p:cNvSpPr>
            <p:nvPr/>
          </p:nvSpPr>
          <p:spPr bwMode="auto">
            <a:xfrm>
              <a:off x="4605818" y="4224867"/>
              <a:ext cx="9641" cy="16068"/>
            </a:xfrm>
            <a:custGeom>
              <a:avLst/>
              <a:gdLst/>
              <a:ahLst/>
              <a:cxnLst>
                <a:cxn ang="0">
                  <a:pos x="0" y="3"/>
                </a:cxn>
                <a:cxn ang="0">
                  <a:pos x="3" y="0"/>
                </a:cxn>
                <a:cxn ang="0">
                  <a:pos x="2" y="3"/>
                </a:cxn>
                <a:cxn ang="0">
                  <a:pos x="0" y="3"/>
                </a:cxn>
              </a:cxnLst>
              <a:rect l="0" t="0" r="r" b="b"/>
              <a:pathLst>
                <a:path w="3" h="5">
                  <a:moveTo>
                    <a:pt x="0" y="3"/>
                  </a:moveTo>
                  <a:cubicBezTo>
                    <a:pt x="0" y="0"/>
                    <a:pt x="2" y="1"/>
                    <a:pt x="3" y="0"/>
                  </a:cubicBezTo>
                  <a:cubicBezTo>
                    <a:pt x="3" y="0"/>
                    <a:pt x="3" y="1"/>
                    <a:pt x="2" y="3"/>
                  </a:cubicBezTo>
                  <a:cubicBezTo>
                    <a:pt x="2" y="3"/>
                    <a:pt x="0" y="5"/>
                    <a:pt x="0"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8" name="Freeform 134">
              <a:extLst>
                <a:ext uri="{FF2B5EF4-FFF2-40B4-BE49-F238E27FC236}">
                  <a16:creationId xmlns:a16="http://schemas.microsoft.com/office/drawing/2014/main" id="{FF8F0597-750E-0DFF-D404-8E32AFBDFDD2}"/>
                </a:ext>
              </a:extLst>
            </p:cNvPr>
            <p:cNvSpPr>
              <a:spLocks/>
            </p:cNvSpPr>
            <p:nvPr/>
          </p:nvSpPr>
          <p:spPr bwMode="auto">
            <a:xfrm>
              <a:off x="4525479" y="4244148"/>
              <a:ext cx="24102" cy="24102"/>
            </a:xfrm>
            <a:custGeom>
              <a:avLst/>
              <a:gdLst/>
              <a:ahLst/>
              <a:cxnLst>
                <a:cxn ang="0">
                  <a:pos x="3" y="6"/>
                </a:cxn>
                <a:cxn ang="0">
                  <a:pos x="2" y="3"/>
                </a:cxn>
                <a:cxn ang="0">
                  <a:pos x="8" y="0"/>
                </a:cxn>
                <a:cxn ang="0">
                  <a:pos x="6" y="5"/>
                </a:cxn>
                <a:cxn ang="0">
                  <a:pos x="3" y="6"/>
                </a:cxn>
              </a:cxnLst>
              <a:rect l="0" t="0" r="r" b="b"/>
              <a:pathLst>
                <a:path w="8" h="8">
                  <a:moveTo>
                    <a:pt x="3" y="6"/>
                  </a:moveTo>
                  <a:cubicBezTo>
                    <a:pt x="2" y="3"/>
                    <a:pt x="0" y="3"/>
                    <a:pt x="2" y="3"/>
                  </a:cubicBezTo>
                  <a:cubicBezTo>
                    <a:pt x="5" y="2"/>
                    <a:pt x="8" y="0"/>
                    <a:pt x="8" y="0"/>
                  </a:cubicBezTo>
                  <a:cubicBezTo>
                    <a:pt x="8" y="2"/>
                    <a:pt x="6" y="2"/>
                    <a:pt x="6" y="5"/>
                  </a:cubicBezTo>
                  <a:cubicBezTo>
                    <a:pt x="5" y="6"/>
                    <a:pt x="3" y="8"/>
                    <a:pt x="3"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89" name="Freeform 135">
              <a:extLst>
                <a:ext uri="{FF2B5EF4-FFF2-40B4-BE49-F238E27FC236}">
                  <a16:creationId xmlns:a16="http://schemas.microsoft.com/office/drawing/2014/main" id="{6E4C33C5-AFFA-2C51-CED3-9CE3C6BAAC72}"/>
                </a:ext>
              </a:extLst>
            </p:cNvPr>
            <p:cNvSpPr>
              <a:spLocks/>
            </p:cNvSpPr>
            <p:nvPr/>
          </p:nvSpPr>
          <p:spPr bwMode="auto">
            <a:xfrm>
              <a:off x="4502984" y="4234509"/>
              <a:ext cx="9641" cy="17674"/>
            </a:xfrm>
            <a:custGeom>
              <a:avLst/>
              <a:gdLst/>
              <a:ahLst/>
              <a:cxnLst>
                <a:cxn ang="0">
                  <a:pos x="1" y="2"/>
                </a:cxn>
                <a:cxn ang="0">
                  <a:pos x="1" y="5"/>
                </a:cxn>
                <a:cxn ang="0">
                  <a:pos x="1" y="2"/>
                </a:cxn>
              </a:cxnLst>
              <a:rect l="0" t="0" r="r" b="b"/>
              <a:pathLst>
                <a:path w="3" h="6">
                  <a:moveTo>
                    <a:pt x="1" y="2"/>
                  </a:moveTo>
                  <a:cubicBezTo>
                    <a:pt x="1" y="0"/>
                    <a:pt x="3" y="3"/>
                    <a:pt x="1" y="5"/>
                  </a:cubicBezTo>
                  <a:cubicBezTo>
                    <a:pt x="1" y="6"/>
                    <a:pt x="0" y="2"/>
                    <a:pt x="1"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0" name="Freeform 136">
              <a:extLst>
                <a:ext uri="{FF2B5EF4-FFF2-40B4-BE49-F238E27FC236}">
                  <a16:creationId xmlns:a16="http://schemas.microsoft.com/office/drawing/2014/main" id="{A806C85D-28BF-D604-5951-827ABB566E18}"/>
                </a:ext>
              </a:extLst>
            </p:cNvPr>
            <p:cNvSpPr>
              <a:spLocks/>
            </p:cNvSpPr>
            <p:nvPr/>
          </p:nvSpPr>
          <p:spPr bwMode="auto">
            <a:xfrm>
              <a:off x="4515839" y="4258610"/>
              <a:ext cx="9641" cy="6427"/>
            </a:xfrm>
            <a:custGeom>
              <a:avLst/>
              <a:gdLst/>
              <a:ahLst/>
              <a:cxnLst>
                <a:cxn ang="0">
                  <a:pos x="2" y="0"/>
                </a:cxn>
                <a:cxn ang="0">
                  <a:pos x="3" y="2"/>
                </a:cxn>
                <a:cxn ang="0">
                  <a:pos x="2" y="0"/>
                </a:cxn>
              </a:cxnLst>
              <a:rect l="0" t="0" r="r" b="b"/>
              <a:pathLst>
                <a:path w="3" h="2">
                  <a:moveTo>
                    <a:pt x="2" y="0"/>
                  </a:moveTo>
                  <a:cubicBezTo>
                    <a:pt x="3" y="0"/>
                    <a:pt x="3" y="2"/>
                    <a:pt x="3" y="2"/>
                  </a:cubicBezTo>
                  <a:cubicBezTo>
                    <a:pt x="2" y="2"/>
                    <a:pt x="0" y="0"/>
                    <a:pt x="2"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1" name="Freeform 137">
              <a:extLst>
                <a:ext uri="{FF2B5EF4-FFF2-40B4-BE49-F238E27FC236}">
                  <a16:creationId xmlns:a16="http://schemas.microsoft.com/office/drawing/2014/main" id="{107C1F79-5804-12D0-6189-3121759BECCA}"/>
                </a:ext>
              </a:extLst>
            </p:cNvPr>
            <p:cNvSpPr>
              <a:spLocks/>
            </p:cNvSpPr>
            <p:nvPr/>
          </p:nvSpPr>
          <p:spPr bwMode="auto">
            <a:xfrm>
              <a:off x="4496557" y="4268250"/>
              <a:ext cx="9641" cy="9640"/>
            </a:xfrm>
            <a:custGeom>
              <a:avLst/>
              <a:gdLst/>
              <a:ahLst/>
              <a:cxnLst>
                <a:cxn ang="0">
                  <a:pos x="2" y="0"/>
                </a:cxn>
                <a:cxn ang="0">
                  <a:pos x="3" y="2"/>
                </a:cxn>
                <a:cxn ang="0">
                  <a:pos x="2" y="0"/>
                </a:cxn>
              </a:cxnLst>
              <a:rect l="0" t="0" r="r" b="b"/>
              <a:pathLst>
                <a:path w="3" h="3">
                  <a:moveTo>
                    <a:pt x="2" y="0"/>
                  </a:moveTo>
                  <a:cubicBezTo>
                    <a:pt x="3" y="0"/>
                    <a:pt x="3" y="0"/>
                    <a:pt x="3" y="2"/>
                  </a:cubicBezTo>
                  <a:cubicBezTo>
                    <a:pt x="2" y="3"/>
                    <a:pt x="0" y="2"/>
                    <a:pt x="2"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2" name="Freeform 138">
              <a:extLst>
                <a:ext uri="{FF2B5EF4-FFF2-40B4-BE49-F238E27FC236}">
                  <a16:creationId xmlns:a16="http://schemas.microsoft.com/office/drawing/2014/main" id="{64358A33-F22E-07BE-0880-DA913D01BD34}"/>
                </a:ext>
              </a:extLst>
            </p:cNvPr>
            <p:cNvSpPr>
              <a:spLocks/>
            </p:cNvSpPr>
            <p:nvPr/>
          </p:nvSpPr>
          <p:spPr bwMode="auto">
            <a:xfrm>
              <a:off x="4668483" y="4872389"/>
              <a:ext cx="99621" cy="131754"/>
            </a:xfrm>
            <a:custGeom>
              <a:avLst/>
              <a:gdLst/>
              <a:ahLst/>
              <a:cxnLst>
                <a:cxn ang="0">
                  <a:pos x="9" y="0"/>
                </a:cxn>
                <a:cxn ang="0">
                  <a:pos x="16" y="3"/>
                </a:cxn>
                <a:cxn ang="0">
                  <a:pos x="16" y="10"/>
                </a:cxn>
                <a:cxn ang="0">
                  <a:pos x="19" y="13"/>
                </a:cxn>
                <a:cxn ang="0">
                  <a:pos x="23" y="8"/>
                </a:cxn>
                <a:cxn ang="0">
                  <a:pos x="23" y="19"/>
                </a:cxn>
                <a:cxn ang="0">
                  <a:pos x="29" y="24"/>
                </a:cxn>
                <a:cxn ang="0">
                  <a:pos x="32" y="28"/>
                </a:cxn>
                <a:cxn ang="0">
                  <a:pos x="31" y="41"/>
                </a:cxn>
                <a:cxn ang="0">
                  <a:pos x="26" y="39"/>
                </a:cxn>
                <a:cxn ang="0">
                  <a:pos x="13" y="28"/>
                </a:cxn>
                <a:cxn ang="0">
                  <a:pos x="5" y="22"/>
                </a:cxn>
                <a:cxn ang="0">
                  <a:pos x="0" y="16"/>
                </a:cxn>
                <a:cxn ang="0">
                  <a:pos x="6" y="6"/>
                </a:cxn>
                <a:cxn ang="0">
                  <a:pos x="9" y="0"/>
                </a:cxn>
              </a:cxnLst>
              <a:rect l="0" t="0" r="r" b="b"/>
              <a:pathLst>
                <a:path w="32" h="42">
                  <a:moveTo>
                    <a:pt x="9" y="0"/>
                  </a:moveTo>
                  <a:cubicBezTo>
                    <a:pt x="11" y="0"/>
                    <a:pt x="17" y="0"/>
                    <a:pt x="16" y="3"/>
                  </a:cubicBezTo>
                  <a:cubicBezTo>
                    <a:pt x="16" y="5"/>
                    <a:pt x="17" y="6"/>
                    <a:pt x="16" y="10"/>
                  </a:cubicBezTo>
                  <a:cubicBezTo>
                    <a:pt x="16" y="13"/>
                    <a:pt x="17" y="10"/>
                    <a:pt x="19" y="13"/>
                  </a:cubicBezTo>
                  <a:cubicBezTo>
                    <a:pt x="20" y="16"/>
                    <a:pt x="22" y="6"/>
                    <a:pt x="23" y="8"/>
                  </a:cubicBezTo>
                  <a:cubicBezTo>
                    <a:pt x="26" y="14"/>
                    <a:pt x="25" y="16"/>
                    <a:pt x="23" y="19"/>
                  </a:cubicBezTo>
                  <a:cubicBezTo>
                    <a:pt x="22" y="22"/>
                    <a:pt x="29" y="20"/>
                    <a:pt x="29" y="24"/>
                  </a:cubicBezTo>
                  <a:cubicBezTo>
                    <a:pt x="29" y="27"/>
                    <a:pt x="32" y="25"/>
                    <a:pt x="32" y="28"/>
                  </a:cubicBezTo>
                  <a:cubicBezTo>
                    <a:pt x="32" y="33"/>
                    <a:pt x="31" y="36"/>
                    <a:pt x="31" y="41"/>
                  </a:cubicBezTo>
                  <a:cubicBezTo>
                    <a:pt x="29" y="42"/>
                    <a:pt x="31" y="41"/>
                    <a:pt x="26" y="39"/>
                  </a:cubicBezTo>
                  <a:cubicBezTo>
                    <a:pt x="23" y="38"/>
                    <a:pt x="17" y="34"/>
                    <a:pt x="13" y="28"/>
                  </a:cubicBezTo>
                  <a:cubicBezTo>
                    <a:pt x="8" y="22"/>
                    <a:pt x="6" y="24"/>
                    <a:pt x="5" y="22"/>
                  </a:cubicBezTo>
                  <a:cubicBezTo>
                    <a:pt x="5" y="19"/>
                    <a:pt x="2" y="19"/>
                    <a:pt x="0" y="16"/>
                  </a:cubicBezTo>
                  <a:cubicBezTo>
                    <a:pt x="5" y="8"/>
                    <a:pt x="6" y="10"/>
                    <a:pt x="6" y="6"/>
                  </a:cubicBezTo>
                  <a:cubicBezTo>
                    <a:pt x="6" y="3"/>
                    <a:pt x="9" y="5"/>
                    <a:pt x="9"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3" name="Freeform 139">
              <a:extLst>
                <a:ext uri="{FF2B5EF4-FFF2-40B4-BE49-F238E27FC236}">
                  <a16:creationId xmlns:a16="http://schemas.microsoft.com/office/drawing/2014/main" id="{7FEEB06C-93AE-19DE-0EB4-7BD61E49EBDD}"/>
                </a:ext>
              </a:extLst>
            </p:cNvPr>
            <p:cNvSpPr>
              <a:spLocks/>
            </p:cNvSpPr>
            <p:nvPr/>
          </p:nvSpPr>
          <p:spPr bwMode="auto">
            <a:xfrm>
              <a:off x="4621886" y="4825793"/>
              <a:ext cx="73912" cy="96405"/>
            </a:xfrm>
            <a:custGeom>
              <a:avLst/>
              <a:gdLst/>
              <a:ahLst/>
              <a:cxnLst>
                <a:cxn ang="0">
                  <a:pos x="15" y="31"/>
                </a:cxn>
                <a:cxn ang="0">
                  <a:pos x="21" y="21"/>
                </a:cxn>
                <a:cxn ang="0">
                  <a:pos x="24" y="15"/>
                </a:cxn>
                <a:cxn ang="0">
                  <a:pos x="23" y="12"/>
                </a:cxn>
                <a:cxn ang="0">
                  <a:pos x="21" y="9"/>
                </a:cxn>
                <a:cxn ang="0">
                  <a:pos x="18" y="3"/>
                </a:cxn>
                <a:cxn ang="0">
                  <a:pos x="11" y="1"/>
                </a:cxn>
                <a:cxn ang="0">
                  <a:pos x="6" y="3"/>
                </a:cxn>
                <a:cxn ang="0">
                  <a:pos x="0" y="11"/>
                </a:cxn>
                <a:cxn ang="0">
                  <a:pos x="0" y="14"/>
                </a:cxn>
                <a:cxn ang="0">
                  <a:pos x="3" y="15"/>
                </a:cxn>
                <a:cxn ang="0">
                  <a:pos x="0" y="17"/>
                </a:cxn>
                <a:cxn ang="0">
                  <a:pos x="3" y="20"/>
                </a:cxn>
                <a:cxn ang="0">
                  <a:pos x="3" y="21"/>
                </a:cxn>
                <a:cxn ang="0">
                  <a:pos x="6" y="24"/>
                </a:cxn>
                <a:cxn ang="0">
                  <a:pos x="8" y="28"/>
                </a:cxn>
                <a:cxn ang="0">
                  <a:pos x="15" y="31"/>
                </a:cxn>
              </a:cxnLst>
              <a:rect l="0" t="0" r="r" b="b"/>
              <a:pathLst>
                <a:path w="24" h="31">
                  <a:moveTo>
                    <a:pt x="15" y="31"/>
                  </a:moveTo>
                  <a:cubicBezTo>
                    <a:pt x="20" y="23"/>
                    <a:pt x="21" y="24"/>
                    <a:pt x="21" y="21"/>
                  </a:cubicBezTo>
                  <a:cubicBezTo>
                    <a:pt x="21" y="18"/>
                    <a:pt x="24" y="20"/>
                    <a:pt x="24" y="15"/>
                  </a:cubicBezTo>
                  <a:cubicBezTo>
                    <a:pt x="20" y="20"/>
                    <a:pt x="23" y="14"/>
                    <a:pt x="23" y="12"/>
                  </a:cubicBezTo>
                  <a:cubicBezTo>
                    <a:pt x="21" y="9"/>
                    <a:pt x="21" y="9"/>
                    <a:pt x="21" y="9"/>
                  </a:cubicBezTo>
                  <a:cubicBezTo>
                    <a:pt x="21" y="6"/>
                    <a:pt x="20" y="7"/>
                    <a:pt x="18" y="3"/>
                  </a:cubicBezTo>
                  <a:cubicBezTo>
                    <a:pt x="17" y="0"/>
                    <a:pt x="11" y="0"/>
                    <a:pt x="11" y="1"/>
                  </a:cubicBezTo>
                  <a:cubicBezTo>
                    <a:pt x="11" y="3"/>
                    <a:pt x="8" y="0"/>
                    <a:pt x="6" y="3"/>
                  </a:cubicBezTo>
                  <a:cubicBezTo>
                    <a:pt x="6" y="7"/>
                    <a:pt x="3" y="9"/>
                    <a:pt x="0" y="11"/>
                  </a:cubicBezTo>
                  <a:cubicBezTo>
                    <a:pt x="3" y="12"/>
                    <a:pt x="0" y="12"/>
                    <a:pt x="0" y="14"/>
                  </a:cubicBezTo>
                  <a:cubicBezTo>
                    <a:pt x="1" y="15"/>
                    <a:pt x="1" y="14"/>
                    <a:pt x="3" y="15"/>
                  </a:cubicBezTo>
                  <a:cubicBezTo>
                    <a:pt x="1" y="17"/>
                    <a:pt x="0" y="14"/>
                    <a:pt x="0" y="17"/>
                  </a:cubicBezTo>
                  <a:cubicBezTo>
                    <a:pt x="1" y="20"/>
                    <a:pt x="3" y="17"/>
                    <a:pt x="3" y="20"/>
                  </a:cubicBezTo>
                  <a:cubicBezTo>
                    <a:pt x="4" y="21"/>
                    <a:pt x="1" y="20"/>
                    <a:pt x="3" y="21"/>
                  </a:cubicBezTo>
                  <a:cubicBezTo>
                    <a:pt x="3" y="23"/>
                    <a:pt x="6" y="23"/>
                    <a:pt x="6" y="24"/>
                  </a:cubicBezTo>
                  <a:cubicBezTo>
                    <a:pt x="8" y="26"/>
                    <a:pt x="4" y="26"/>
                    <a:pt x="8" y="28"/>
                  </a:cubicBezTo>
                  <a:cubicBezTo>
                    <a:pt x="11" y="28"/>
                    <a:pt x="14" y="29"/>
                    <a:pt x="15" y="3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4" name="Freeform 140">
              <a:extLst>
                <a:ext uri="{FF2B5EF4-FFF2-40B4-BE49-F238E27FC236}">
                  <a16:creationId xmlns:a16="http://schemas.microsoft.com/office/drawing/2014/main" id="{FA7589E1-DE23-9CE2-5714-5C74C79C22CA}"/>
                </a:ext>
              </a:extLst>
            </p:cNvPr>
            <p:cNvSpPr>
              <a:spLocks/>
            </p:cNvSpPr>
            <p:nvPr/>
          </p:nvSpPr>
          <p:spPr bwMode="auto">
            <a:xfrm>
              <a:off x="4515839" y="4623342"/>
              <a:ext cx="159071" cy="134967"/>
            </a:xfrm>
            <a:custGeom>
              <a:avLst/>
              <a:gdLst/>
              <a:ahLst/>
              <a:cxnLst>
                <a:cxn ang="0">
                  <a:pos x="8" y="30"/>
                </a:cxn>
                <a:cxn ang="0">
                  <a:pos x="3" y="20"/>
                </a:cxn>
                <a:cxn ang="0">
                  <a:pos x="2" y="18"/>
                </a:cxn>
                <a:cxn ang="0">
                  <a:pos x="10" y="4"/>
                </a:cxn>
                <a:cxn ang="0">
                  <a:pos x="25" y="1"/>
                </a:cxn>
                <a:cxn ang="0">
                  <a:pos x="33" y="6"/>
                </a:cxn>
                <a:cxn ang="0">
                  <a:pos x="43" y="20"/>
                </a:cxn>
                <a:cxn ang="0">
                  <a:pos x="45" y="26"/>
                </a:cxn>
                <a:cxn ang="0">
                  <a:pos x="45" y="30"/>
                </a:cxn>
                <a:cxn ang="0">
                  <a:pos x="49" y="35"/>
                </a:cxn>
                <a:cxn ang="0">
                  <a:pos x="49" y="41"/>
                </a:cxn>
                <a:cxn ang="0">
                  <a:pos x="43" y="41"/>
                </a:cxn>
                <a:cxn ang="0">
                  <a:pos x="31" y="40"/>
                </a:cxn>
                <a:cxn ang="0">
                  <a:pos x="19" y="40"/>
                </a:cxn>
                <a:cxn ang="0">
                  <a:pos x="17" y="41"/>
                </a:cxn>
                <a:cxn ang="0">
                  <a:pos x="8" y="43"/>
                </a:cxn>
                <a:cxn ang="0">
                  <a:pos x="7" y="41"/>
                </a:cxn>
                <a:cxn ang="0">
                  <a:pos x="16" y="40"/>
                </a:cxn>
                <a:cxn ang="0">
                  <a:pos x="11" y="40"/>
                </a:cxn>
                <a:cxn ang="0">
                  <a:pos x="8" y="40"/>
                </a:cxn>
                <a:cxn ang="0">
                  <a:pos x="7" y="35"/>
                </a:cxn>
                <a:cxn ang="0">
                  <a:pos x="14" y="33"/>
                </a:cxn>
                <a:cxn ang="0">
                  <a:pos x="19" y="32"/>
                </a:cxn>
                <a:cxn ang="0">
                  <a:pos x="25" y="32"/>
                </a:cxn>
                <a:cxn ang="0">
                  <a:pos x="31" y="30"/>
                </a:cxn>
                <a:cxn ang="0">
                  <a:pos x="25" y="30"/>
                </a:cxn>
                <a:cxn ang="0">
                  <a:pos x="22" y="29"/>
                </a:cxn>
                <a:cxn ang="0">
                  <a:pos x="17" y="30"/>
                </a:cxn>
                <a:cxn ang="0">
                  <a:pos x="8" y="30"/>
                </a:cxn>
              </a:cxnLst>
              <a:rect l="0" t="0" r="r" b="b"/>
              <a:pathLst>
                <a:path w="51" h="43">
                  <a:moveTo>
                    <a:pt x="8" y="30"/>
                  </a:moveTo>
                  <a:cubicBezTo>
                    <a:pt x="5" y="27"/>
                    <a:pt x="5" y="18"/>
                    <a:pt x="3" y="20"/>
                  </a:cubicBezTo>
                  <a:cubicBezTo>
                    <a:pt x="0" y="20"/>
                    <a:pt x="0" y="18"/>
                    <a:pt x="2" y="18"/>
                  </a:cubicBezTo>
                  <a:cubicBezTo>
                    <a:pt x="7" y="15"/>
                    <a:pt x="10" y="7"/>
                    <a:pt x="10" y="4"/>
                  </a:cubicBezTo>
                  <a:cubicBezTo>
                    <a:pt x="10" y="0"/>
                    <a:pt x="20" y="1"/>
                    <a:pt x="25" y="1"/>
                  </a:cubicBezTo>
                  <a:cubicBezTo>
                    <a:pt x="28" y="0"/>
                    <a:pt x="31" y="4"/>
                    <a:pt x="33" y="6"/>
                  </a:cubicBezTo>
                  <a:cubicBezTo>
                    <a:pt x="36" y="7"/>
                    <a:pt x="40" y="17"/>
                    <a:pt x="43" y="20"/>
                  </a:cubicBezTo>
                  <a:cubicBezTo>
                    <a:pt x="42" y="24"/>
                    <a:pt x="45" y="21"/>
                    <a:pt x="45" y="26"/>
                  </a:cubicBezTo>
                  <a:cubicBezTo>
                    <a:pt x="45" y="30"/>
                    <a:pt x="43" y="27"/>
                    <a:pt x="45" y="30"/>
                  </a:cubicBezTo>
                  <a:cubicBezTo>
                    <a:pt x="46" y="35"/>
                    <a:pt x="46" y="30"/>
                    <a:pt x="49" y="35"/>
                  </a:cubicBezTo>
                  <a:cubicBezTo>
                    <a:pt x="51" y="38"/>
                    <a:pt x="49" y="38"/>
                    <a:pt x="49" y="41"/>
                  </a:cubicBezTo>
                  <a:cubicBezTo>
                    <a:pt x="48" y="41"/>
                    <a:pt x="45" y="40"/>
                    <a:pt x="43" y="41"/>
                  </a:cubicBezTo>
                  <a:cubicBezTo>
                    <a:pt x="40" y="43"/>
                    <a:pt x="37" y="40"/>
                    <a:pt x="31" y="40"/>
                  </a:cubicBezTo>
                  <a:cubicBezTo>
                    <a:pt x="28" y="40"/>
                    <a:pt x="22" y="38"/>
                    <a:pt x="19" y="40"/>
                  </a:cubicBezTo>
                  <a:cubicBezTo>
                    <a:pt x="14" y="40"/>
                    <a:pt x="20" y="40"/>
                    <a:pt x="17" y="41"/>
                  </a:cubicBezTo>
                  <a:cubicBezTo>
                    <a:pt x="14" y="43"/>
                    <a:pt x="11" y="41"/>
                    <a:pt x="8" y="43"/>
                  </a:cubicBezTo>
                  <a:cubicBezTo>
                    <a:pt x="8" y="41"/>
                    <a:pt x="7" y="43"/>
                    <a:pt x="7" y="41"/>
                  </a:cubicBezTo>
                  <a:cubicBezTo>
                    <a:pt x="10" y="38"/>
                    <a:pt x="8" y="41"/>
                    <a:pt x="16" y="40"/>
                  </a:cubicBezTo>
                  <a:cubicBezTo>
                    <a:pt x="14" y="40"/>
                    <a:pt x="13" y="38"/>
                    <a:pt x="11" y="40"/>
                  </a:cubicBezTo>
                  <a:cubicBezTo>
                    <a:pt x="10" y="40"/>
                    <a:pt x="10" y="38"/>
                    <a:pt x="8" y="40"/>
                  </a:cubicBezTo>
                  <a:cubicBezTo>
                    <a:pt x="7" y="41"/>
                    <a:pt x="8" y="38"/>
                    <a:pt x="7" y="35"/>
                  </a:cubicBezTo>
                  <a:cubicBezTo>
                    <a:pt x="10" y="33"/>
                    <a:pt x="16" y="37"/>
                    <a:pt x="14" y="33"/>
                  </a:cubicBezTo>
                  <a:cubicBezTo>
                    <a:pt x="14" y="32"/>
                    <a:pt x="19" y="33"/>
                    <a:pt x="19" y="32"/>
                  </a:cubicBezTo>
                  <a:cubicBezTo>
                    <a:pt x="20" y="29"/>
                    <a:pt x="19" y="30"/>
                    <a:pt x="25" y="32"/>
                  </a:cubicBezTo>
                  <a:cubicBezTo>
                    <a:pt x="28" y="33"/>
                    <a:pt x="31" y="33"/>
                    <a:pt x="31" y="30"/>
                  </a:cubicBezTo>
                  <a:cubicBezTo>
                    <a:pt x="29" y="29"/>
                    <a:pt x="26" y="33"/>
                    <a:pt x="25" y="30"/>
                  </a:cubicBezTo>
                  <a:cubicBezTo>
                    <a:pt x="23" y="27"/>
                    <a:pt x="23" y="30"/>
                    <a:pt x="22" y="29"/>
                  </a:cubicBezTo>
                  <a:cubicBezTo>
                    <a:pt x="22" y="27"/>
                    <a:pt x="19" y="29"/>
                    <a:pt x="17" y="30"/>
                  </a:cubicBezTo>
                  <a:cubicBezTo>
                    <a:pt x="17" y="30"/>
                    <a:pt x="16" y="30"/>
                    <a:pt x="8" y="3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5" name="Freeform 141">
              <a:extLst>
                <a:ext uri="{FF2B5EF4-FFF2-40B4-BE49-F238E27FC236}">
                  <a16:creationId xmlns:a16="http://schemas.microsoft.com/office/drawing/2014/main" id="{0D7D2036-9D2F-D0AB-ADAA-B45145C4E8E1}"/>
                </a:ext>
              </a:extLst>
            </p:cNvPr>
            <p:cNvSpPr>
              <a:spLocks/>
            </p:cNvSpPr>
            <p:nvPr/>
          </p:nvSpPr>
          <p:spPr bwMode="auto">
            <a:xfrm>
              <a:off x="4531906" y="4711714"/>
              <a:ext cx="80339" cy="27315"/>
            </a:xfrm>
            <a:custGeom>
              <a:avLst/>
              <a:gdLst/>
              <a:ahLst/>
              <a:cxnLst>
                <a:cxn ang="0">
                  <a:pos x="3" y="3"/>
                </a:cxn>
                <a:cxn ang="0">
                  <a:pos x="12" y="4"/>
                </a:cxn>
                <a:cxn ang="0">
                  <a:pos x="3" y="4"/>
                </a:cxn>
                <a:cxn ang="0">
                  <a:pos x="1" y="7"/>
                </a:cxn>
                <a:cxn ang="0">
                  <a:pos x="9" y="6"/>
                </a:cxn>
                <a:cxn ang="0">
                  <a:pos x="14" y="4"/>
                </a:cxn>
                <a:cxn ang="0">
                  <a:pos x="20" y="4"/>
                </a:cxn>
                <a:cxn ang="0">
                  <a:pos x="26" y="3"/>
                </a:cxn>
                <a:cxn ang="0">
                  <a:pos x="20" y="3"/>
                </a:cxn>
                <a:cxn ang="0">
                  <a:pos x="17" y="1"/>
                </a:cxn>
                <a:cxn ang="0">
                  <a:pos x="12" y="3"/>
                </a:cxn>
                <a:cxn ang="0">
                  <a:pos x="3" y="3"/>
                </a:cxn>
              </a:cxnLst>
              <a:rect l="0" t="0" r="r" b="b"/>
              <a:pathLst>
                <a:path w="26" h="9">
                  <a:moveTo>
                    <a:pt x="3" y="3"/>
                  </a:moveTo>
                  <a:cubicBezTo>
                    <a:pt x="5" y="6"/>
                    <a:pt x="6" y="3"/>
                    <a:pt x="12" y="4"/>
                  </a:cubicBezTo>
                  <a:cubicBezTo>
                    <a:pt x="6" y="4"/>
                    <a:pt x="5" y="7"/>
                    <a:pt x="3" y="4"/>
                  </a:cubicBezTo>
                  <a:cubicBezTo>
                    <a:pt x="1" y="3"/>
                    <a:pt x="0" y="6"/>
                    <a:pt x="1" y="7"/>
                  </a:cubicBezTo>
                  <a:cubicBezTo>
                    <a:pt x="5" y="6"/>
                    <a:pt x="11" y="9"/>
                    <a:pt x="9" y="6"/>
                  </a:cubicBezTo>
                  <a:cubicBezTo>
                    <a:pt x="9" y="4"/>
                    <a:pt x="14" y="6"/>
                    <a:pt x="14" y="4"/>
                  </a:cubicBezTo>
                  <a:cubicBezTo>
                    <a:pt x="15" y="1"/>
                    <a:pt x="14" y="3"/>
                    <a:pt x="20" y="4"/>
                  </a:cubicBezTo>
                  <a:cubicBezTo>
                    <a:pt x="23" y="6"/>
                    <a:pt x="26" y="6"/>
                    <a:pt x="26" y="3"/>
                  </a:cubicBezTo>
                  <a:cubicBezTo>
                    <a:pt x="24" y="1"/>
                    <a:pt x="21" y="6"/>
                    <a:pt x="20" y="3"/>
                  </a:cubicBezTo>
                  <a:cubicBezTo>
                    <a:pt x="18" y="0"/>
                    <a:pt x="18" y="3"/>
                    <a:pt x="17" y="1"/>
                  </a:cubicBezTo>
                  <a:cubicBezTo>
                    <a:pt x="17" y="0"/>
                    <a:pt x="14" y="1"/>
                    <a:pt x="12" y="3"/>
                  </a:cubicBezTo>
                  <a:cubicBezTo>
                    <a:pt x="12" y="3"/>
                    <a:pt x="11" y="3"/>
                    <a:pt x="3"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6" name="Freeform 142">
              <a:extLst>
                <a:ext uri="{FF2B5EF4-FFF2-40B4-BE49-F238E27FC236}">
                  <a16:creationId xmlns:a16="http://schemas.microsoft.com/office/drawing/2014/main" id="{5A1B97A7-8D56-378E-D0A9-DABD4CDE31F7}"/>
                </a:ext>
              </a:extLst>
            </p:cNvPr>
            <p:cNvSpPr>
              <a:spLocks/>
            </p:cNvSpPr>
            <p:nvPr/>
          </p:nvSpPr>
          <p:spPr bwMode="auto">
            <a:xfrm>
              <a:off x="4578503" y="4748669"/>
              <a:ext cx="186387" cy="173529"/>
            </a:xfrm>
            <a:custGeom>
              <a:avLst/>
              <a:gdLst/>
              <a:ahLst/>
              <a:cxnLst>
                <a:cxn ang="0">
                  <a:pos x="38" y="40"/>
                </a:cxn>
                <a:cxn ang="0">
                  <a:pos x="37" y="37"/>
                </a:cxn>
                <a:cxn ang="0">
                  <a:pos x="35" y="34"/>
                </a:cxn>
                <a:cxn ang="0">
                  <a:pos x="32" y="28"/>
                </a:cxn>
                <a:cxn ang="0">
                  <a:pos x="25" y="26"/>
                </a:cxn>
                <a:cxn ang="0">
                  <a:pos x="20" y="28"/>
                </a:cxn>
                <a:cxn ang="0">
                  <a:pos x="14" y="35"/>
                </a:cxn>
                <a:cxn ang="0">
                  <a:pos x="14" y="34"/>
                </a:cxn>
                <a:cxn ang="0">
                  <a:pos x="13" y="31"/>
                </a:cxn>
                <a:cxn ang="0">
                  <a:pos x="13" y="29"/>
                </a:cxn>
                <a:cxn ang="0">
                  <a:pos x="8" y="25"/>
                </a:cxn>
                <a:cxn ang="0">
                  <a:pos x="5" y="23"/>
                </a:cxn>
                <a:cxn ang="0">
                  <a:pos x="5" y="18"/>
                </a:cxn>
                <a:cxn ang="0">
                  <a:pos x="3" y="18"/>
                </a:cxn>
                <a:cxn ang="0">
                  <a:pos x="3" y="15"/>
                </a:cxn>
                <a:cxn ang="0">
                  <a:pos x="0" y="18"/>
                </a:cxn>
                <a:cxn ang="0">
                  <a:pos x="0" y="17"/>
                </a:cxn>
                <a:cxn ang="0">
                  <a:pos x="6" y="9"/>
                </a:cxn>
                <a:cxn ang="0">
                  <a:pos x="10" y="9"/>
                </a:cxn>
                <a:cxn ang="0">
                  <a:pos x="10" y="4"/>
                </a:cxn>
                <a:cxn ang="0">
                  <a:pos x="11" y="0"/>
                </a:cxn>
                <a:cxn ang="0">
                  <a:pos x="23" y="1"/>
                </a:cxn>
                <a:cxn ang="0">
                  <a:pos x="29" y="1"/>
                </a:cxn>
                <a:cxn ang="0">
                  <a:pos x="32" y="4"/>
                </a:cxn>
                <a:cxn ang="0">
                  <a:pos x="34" y="6"/>
                </a:cxn>
                <a:cxn ang="0">
                  <a:pos x="42" y="4"/>
                </a:cxn>
                <a:cxn ang="0">
                  <a:pos x="45" y="3"/>
                </a:cxn>
                <a:cxn ang="0">
                  <a:pos x="48" y="1"/>
                </a:cxn>
                <a:cxn ang="0">
                  <a:pos x="49" y="6"/>
                </a:cxn>
                <a:cxn ang="0">
                  <a:pos x="51" y="9"/>
                </a:cxn>
                <a:cxn ang="0">
                  <a:pos x="52" y="12"/>
                </a:cxn>
                <a:cxn ang="0">
                  <a:pos x="52" y="15"/>
                </a:cxn>
                <a:cxn ang="0">
                  <a:pos x="54" y="20"/>
                </a:cxn>
                <a:cxn ang="0">
                  <a:pos x="57" y="25"/>
                </a:cxn>
                <a:cxn ang="0">
                  <a:pos x="55" y="29"/>
                </a:cxn>
                <a:cxn ang="0">
                  <a:pos x="58" y="35"/>
                </a:cxn>
                <a:cxn ang="0">
                  <a:pos x="60" y="42"/>
                </a:cxn>
                <a:cxn ang="0">
                  <a:pos x="54" y="42"/>
                </a:cxn>
                <a:cxn ang="0">
                  <a:pos x="57" y="45"/>
                </a:cxn>
                <a:cxn ang="0">
                  <a:pos x="52" y="48"/>
                </a:cxn>
                <a:cxn ang="0">
                  <a:pos x="48" y="53"/>
                </a:cxn>
                <a:cxn ang="0">
                  <a:pos x="45" y="49"/>
                </a:cxn>
                <a:cxn ang="0">
                  <a:pos x="45" y="43"/>
                </a:cxn>
                <a:cxn ang="0">
                  <a:pos x="38" y="40"/>
                </a:cxn>
              </a:cxnLst>
              <a:rect l="0" t="0" r="r" b="b"/>
              <a:pathLst>
                <a:path w="60" h="56">
                  <a:moveTo>
                    <a:pt x="38" y="40"/>
                  </a:moveTo>
                  <a:cubicBezTo>
                    <a:pt x="34" y="45"/>
                    <a:pt x="37" y="39"/>
                    <a:pt x="37" y="37"/>
                  </a:cubicBezTo>
                  <a:cubicBezTo>
                    <a:pt x="35" y="34"/>
                    <a:pt x="35" y="34"/>
                    <a:pt x="35" y="34"/>
                  </a:cubicBezTo>
                  <a:cubicBezTo>
                    <a:pt x="35" y="31"/>
                    <a:pt x="34" y="32"/>
                    <a:pt x="32" y="28"/>
                  </a:cubicBezTo>
                  <a:cubicBezTo>
                    <a:pt x="31" y="25"/>
                    <a:pt x="25" y="25"/>
                    <a:pt x="25" y="26"/>
                  </a:cubicBezTo>
                  <a:cubicBezTo>
                    <a:pt x="25" y="28"/>
                    <a:pt x="22" y="25"/>
                    <a:pt x="20" y="28"/>
                  </a:cubicBezTo>
                  <a:cubicBezTo>
                    <a:pt x="20" y="32"/>
                    <a:pt x="17" y="34"/>
                    <a:pt x="14" y="35"/>
                  </a:cubicBezTo>
                  <a:cubicBezTo>
                    <a:pt x="14" y="34"/>
                    <a:pt x="16" y="34"/>
                    <a:pt x="14" y="34"/>
                  </a:cubicBezTo>
                  <a:cubicBezTo>
                    <a:pt x="13" y="32"/>
                    <a:pt x="14" y="32"/>
                    <a:pt x="13" y="31"/>
                  </a:cubicBezTo>
                  <a:cubicBezTo>
                    <a:pt x="11" y="31"/>
                    <a:pt x="11" y="31"/>
                    <a:pt x="13" y="29"/>
                  </a:cubicBezTo>
                  <a:cubicBezTo>
                    <a:pt x="13" y="28"/>
                    <a:pt x="10" y="28"/>
                    <a:pt x="8" y="25"/>
                  </a:cubicBezTo>
                  <a:cubicBezTo>
                    <a:pt x="8" y="23"/>
                    <a:pt x="5" y="25"/>
                    <a:pt x="5" y="23"/>
                  </a:cubicBezTo>
                  <a:cubicBezTo>
                    <a:pt x="5" y="20"/>
                    <a:pt x="3" y="23"/>
                    <a:pt x="5" y="18"/>
                  </a:cubicBezTo>
                  <a:cubicBezTo>
                    <a:pt x="5" y="15"/>
                    <a:pt x="3" y="20"/>
                    <a:pt x="3" y="18"/>
                  </a:cubicBezTo>
                  <a:cubicBezTo>
                    <a:pt x="2" y="17"/>
                    <a:pt x="5" y="15"/>
                    <a:pt x="3" y="15"/>
                  </a:cubicBezTo>
                  <a:cubicBezTo>
                    <a:pt x="0" y="15"/>
                    <a:pt x="2" y="18"/>
                    <a:pt x="0" y="18"/>
                  </a:cubicBezTo>
                  <a:cubicBezTo>
                    <a:pt x="0" y="17"/>
                    <a:pt x="0" y="17"/>
                    <a:pt x="0" y="17"/>
                  </a:cubicBezTo>
                  <a:cubicBezTo>
                    <a:pt x="3" y="9"/>
                    <a:pt x="5" y="12"/>
                    <a:pt x="6" y="9"/>
                  </a:cubicBezTo>
                  <a:cubicBezTo>
                    <a:pt x="8" y="7"/>
                    <a:pt x="8" y="11"/>
                    <a:pt x="10" y="9"/>
                  </a:cubicBezTo>
                  <a:cubicBezTo>
                    <a:pt x="13" y="9"/>
                    <a:pt x="13" y="6"/>
                    <a:pt x="10" y="4"/>
                  </a:cubicBezTo>
                  <a:cubicBezTo>
                    <a:pt x="8" y="3"/>
                    <a:pt x="13" y="4"/>
                    <a:pt x="11" y="0"/>
                  </a:cubicBezTo>
                  <a:cubicBezTo>
                    <a:pt x="17" y="0"/>
                    <a:pt x="20" y="3"/>
                    <a:pt x="23" y="1"/>
                  </a:cubicBezTo>
                  <a:cubicBezTo>
                    <a:pt x="25" y="0"/>
                    <a:pt x="28" y="1"/>
                    <a:pt x="29" y="1"/>
                  </a:cubicBezTo>
                  <a:cubicBezTo>
                    <a:pt x="28" y="6"/>
                    <a:pt x="31" y="7"/>
                    <a:pt x="32" y="4"/>
                  </a:cubicBezTo>
                  <a:cubicBezTo>
                    <a:pt x="32" y="3"/>
                    <a:pt x="34" y="4"/>
                    <a:pt x="34" y="6"/>
                  </a:cubicBezTo>
                  <a:cubicBezTo>
                    <a:pt x="37" y="9"/>
                    <a:pt x="35" y="1"/>
                    <a:pt x="42" y="4"/>
                  </a:cubicBezTo>
                  <a:cubicBezTo>
                    <a:pt x="45" y="7"/>
                    <a:pt x="43" y="4"/>
                    <a:pt x="45" y="3"/>
                  </a:cubicBezTo>
                  <a:cubicBezTo>
                    <a:pt x="48" y="3"/>
                    <a:pt x="43" y="0"/>
                    <a:pt x="48" y="1"/>
                  </a:cubicBezTo>
                  <a:cubicBezTo>
                    <a:pt x="51" y="3"/>
                    <a:pt x="49" y="4"/>
                    <a:pt x="49" y="6"/>
                  </a:cubicBezTo>
                  <a:cubicBezTo>
                    <a:pt x="51" y="6"/>
                    <a:pt x="49" y="9"/>
                    <a:pt x="51" y="9"/>
                  </a:cubicBezTo>
                  <a:cubicBezTo>
                    <a:pt x="52" y="9"/>
                    <a:pt x="55" y="12"/>
                    <a:pt x="52" y="12"/>
                  </a:cubicBezTo>
                  <a:cubicBezTo>
                    <a:pt x="51" y="14"/>
                    <a:pt x="51" y="18"/>
                    <a:pt x="52" y="15"/>
                  </a:cubicBezTo>
                  <a:cubicBezTo>
                    <a:pt x="54" y="14"/>
                    <a:pt x="55" y="15"/>
                    <a:pt x="54" y="20"/>
                  </a:cubicBezTo>
                  <a:cubicBezTo>
                    <a:pt x="54" y="23"/>
                    <a:pt x="55" y="20"/>
                    <a:pt x="57" y="25"/>
                  </a:cubicBezTo>
                  <a:cubicBezTo>
                    <a:pt x="54" y="26"/>
                    <a:pt x="57" y="26"/>
                    <a:pt x="55" y="29"/>
                  </a:cubicBezTo>
                  <a:cubicBezTo>
                    <a:pt x="55" y="32"/>
                    <a:pt x="60" y="32"/>
                    <a:pt x="58" y="35"/>
                  </a:cubicBezTo>
                  <a:cubicBezTo>
                    <a:pt x="55" y="39"/>
                    <a:pt x="60" y="37"/>
                    <a:pt x="60" y="42"/>
                  </a:cubicBezTo>
                  <a:cubicBezTo>
                    <a:pt x="55" y="40"/>
                    <a:pt x="54" y="40"/>
                    <a:pt x="54" y="42"/>
                  </a:cubicBezTo>
                  <a:cubicBezTo>
                    <a:pt x="55" y="45"/>
                    <a:pt x="57" y="42"/>
                    <a:pt x="57" y="45"/>
                  </a:cubicBezTo>
                  <a:cubicBezTo>
                    <a:pt x="57" y="48"/>
                    <a:pt x="55" y="51"/>
                    <a:pt x="52" y="48"/>
                  </a:cubicBezTo>
                  <a:cubicBezTo>
                    <a:pt x="51" y="46"/>
                    <a:pt x="49" y="56"/>
                    <a:pt x="48" y="53"/>
                  </a:cubicBezTo>
                  <a:cubicBezTo>
                    <a:pt x="46" y="49"/>
                    <a:pt x="45" y="53"/>
                    <a:pt x="45" y="49"/>
                  </a:cubicBezTo>
                  <a:cubicBezTo>
                    <a:pt x="46" y="46"/>
                    <a:pt x="45" y="45"/>
                    <a:pt x="45" y="43"/>
                  </a:cubicBezTo>
                  <a:cubicBezTo>
                    <a:pt x="46" y="40"/>
                    <a:pt x="40" y="40"/>
                    <a:pt x="38" y="4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7" name="Freeform 143">
              <a:extLst>
                <a:ext uri="{FF2B5EF4-FFF2-40B4-BE49-F238E27FC236}">
                  <a16:creationId xmlns:a16="http://schemas.microsoft.com/office/drawing/2014/main" id="{BEF4CBFC-5921-13B4-3794-37F8FBF5169F}"/>
                </a:ext>
              </a:extLst>
            </p:cNvPr>
            <p:cNvSpPr>
              <a:spLocks/>
            </p:cNvSpPr>
            <p:nvPr/>
          </p:nvSpPr>
          <p:spPr bwMode="auto">
            <a:xfrm>
              <a:off x="4539940" y="4742242"/>
              <a:ext cx="75519" cy="59450"/>
            </a:xfrm>
            <a:custGeom>
              <a:avLst/>
              <a:gdLst/>
              <a:ahLst/>
              <a:cxnLst>
                <a:cxn ang="0">
                  <a:pos x="12" y="19"/>
                </a:cxn>
                <a:cxn ang="0">
                  <a:pos x="18" y="11"/>
                </a:cxn>
                <a:cxn ang="0">
                  <a:pos x="21" y="11"/>
                </a:cxn>
                <a:cxn ang="0">
                  <a:pos x="21" y="7"/>
                </a:cxn>
                <a:cxn ang="0">
                  <a:pos x="23" y="2"/>
                </a:cxn>
                <a:cxn ang="0">
                  <a:pos x="11" y="2"/>
                </a:cxn>
                <a:cxn ang="0">
                  <a:pos x="9" y="3"/>
                </a:cxn>
                <a:cxn ang="0">
                  <a:pos x="0" y="5"/>
                </a:cxn>
                <a:cxn ang="0">
                  <a:pos x="3" y="7"/>
                </a:cxn>
                <a:cxn ang="0">
                  <a:pos x="5" y="8"/>
                </a:cxn>
                <a:cxn ang="0">
                  <a:pos x="6" y="11"/>
                </a:cxn>
                <a:cxn ang="0">
                  <a:pos x="9" y="10"/>
                </a:cxn>
                <a:cxn ang="0">
                  <a:pos x="9" y="14"/>
                </a:cxn>
                <a:cxn ang="0">
                  <a:pos x="9" y="16"/>
                </a:cxn>
                <a:cxn ang="0">
                  <a:pos x="11" y="18"/>
                </a:cxn>
                <a:cxn ang="0">
                  <a:pos x="12" y="16"/>
                </a:cxn>
                <a:cxn ang="0">
                  <a:pos x="12" y="19"/>
                </a:cxn>
              </a:cxnLst>
              <a:rect l="0" t="0" r="r" b="b"/>
              <a:pathLst>
                <a:path w="24" h="19">
                  <a:moveTo>
                    <a:pt x="12" y="19"/>
                  </a:moveTo>
                  <a:cubicBezTo>
                    <a:pt x="15" y="11"/>
                    <a:pt x="17" y="14"/>
                    <a:pt x="18" y="11"/>
                  </a:cubicBezTo>
                  <a:cubicBezTo>
                    <a:pt x="20" y="10"/>
                    <a:pt x="20" y="13"/>
                    <a:pt x="21" y="11"/>
                  </a:cubicBezTo>
                  <a:cubicBezTo>
                    <a:pt x="24" y="11"/>
                    <a:pt x="24" y="8"/>
                    <a:pt x="21" y="7"/>
                  </a:cubicBezTo>
                  <a:cubicBezTo>
                    <a:pt x="20" y="5"/>
                    <a:pt x="24" y="7"/>
                    <a:pt x="23" y="2"/>
                  </a:cubicBezTo>
                  <a:cubicBezTo>
                    <a:pt x="20" y="2"/>
                    <a:pt x="14" y="0"/>
                    <a:pt x="11" y="2"/>
                  </a:cubicBezTo>
                  <a:cubicBezTo>
                    <a:pt x="6" y="2"/>
                    <a:pt x="12" y="2"/>
                    <a:pt x="9" y="3"/>
                  </a:cubicBezTo>
                  <a:cubicBezTo>
                    <a:pt x="6" y="5"/>
                    <a:pt x="3" y="3"/>
                    <a:pt x="0" y="5"/>
                  </a:cubicBezTo>
                  <a:cubicBezTo>
                    <a:pt x="1" y="7"/>
                    <a:pt x="5" y="5"/>
                    <a:pt x="3" y="7"/>
                  </a:cubicBezTo>
                  <a:cubicBezTo>
                    <a:pt x="1" y="10"/>
                    <a:pt x="3" y="10"/>
                    <a:pt x="5" y="8"/>
                  </a:cubicBezTo>
                  <a:cubicBezTo>
                    <a:pt x="8" y="8"/>
                    <a:pt x="3" y="13"/>
                    <a:pt x="6" y="11"/>
                  </a:cubicBezTo>
                  <a:cubicBezTo>
                    <a:pt x="9" y="8"/>
                    <a:pt x="12" y="8"/>
                    <a:pt x="9" y="10"/>
                  </a:cubicBezTo>
                  <a:cubicBezTo>
                    <a:pt x="8" y="11"/>
                    <a:pt x="11" y="11"/>
                    <a:pt x="9" y="14"/>
                  </a:cubicBezTo>
                  <a:cubicBezTo>
                    <a:pt x="8" y="16"/>
                    <a:pt x="9" y="14"/>
                    <a:pt x="9" y="16"/>
                  </a:cubicBezTo>
                  <a:cubicBezTo>
                    <a:pt x="9" y="18"/>
                    <a:pt x="11" y="16"/>
                    <a:pt x="11" y="18"/>
                  </a:cubicBezTo>
                  <a:cubicBezTo>
                    <a:pt x="11" y="19"/>
                    <a:pt x="12" y="18"/>
                    <a:pt x="12" y="16"/>
                  </a:cubicBezTo>
                  <a:cubicBezTo>
                    <a:pt x="12" y="19"/>
                    <a:pt x="12" y="18"/>
                    <a:pt x="12" y="1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8" name="Freeform 144">
              <a:extLst>
                <a:ext uri="{FF2B5EF4-FFF2-40B4-BE49-F238E27FC236}">
                  <a16:creationId xmlns:a16="http://schemas.microsoft.com/office/drawing/2014/main" id="{AAC23A9C-4C45-503B-43F0-E2A3CCF61C72}"/>
                </a:ext>
              </a:extLst>
            </p:cNvPr>
            <p:cNvSpPr>
              <a:spLocks/>
            </p:cNvSpPr>
            <p:nvPr/>
          </p:nvSpPr>
          <p:spPr bwMode="auto">
            <a:xfrm>
              <a:off x="4549581" y="4766344"/>
              <a:ext cx="3213" cy="9640"/>
            </a:xfrm>
            <a:custGeom>
              <a:avLst/>
              <a:gdLst/>
              <a:ahLst/>
              <a:cxnLst>
                <a:cxn ang="0">
                  <a:pos x="0" y="1"/>
                </a:cxn>
                <a:cxn ang="0">
                  <a:pos x="1" y="1"/>
                </a:cxn>
                <a:cxn ang="0">
                  <a:pos x="0" y="1"/>
                </a:cxn>
              </a:cxnLst>
              <a:rect l="0" t="0" r="r" b="b"/>
              <a:pathLst>
                <a:path w="1" h="3">
                  <a:moveTo>
                    <a:pt x="0" y="1"/>
                  </a:moveTo>
                  <a:cubicBezTo>
                    <a:pt x="0" y="1"/>
                    <a:pt x="1" y="0"/>
                    <a:pt x="1" y="1"/>
                  </a:cubicBezTo>
                  <a:cubicBezTo>
                    <a:pt x="1" y="3"/>
                    <a:pt x="1" y="3"/>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199" name="Freeform 145">
              <a:extLst>
                <a:ext uri="{FF2B5EF4-FFF2-40B4-BE49-F238E27FC236}">
                  <a16:creationId xmlns:a16="http://schemas.microsoft.com/office/drawing/2014/main" id="{8A85B053-6BDE-1A58-6584-F0A8F49C1EDB}"/>
                </a:ext>
              </a:extLst>
            </p:cNvPr>
            <p:cNvSpPr>
              <a:spLocks/>
            </p:cNvSpPr>
            <p:nvPr/>
          </p:nvSpPr>
          <p:spPr bwMode="auto">
            <a:xfrm>
              <a:off x="4549581" y="4775984"/>
              <a:ext cx="9641" cy="12854"/>
            </a:xfrm>
            <a:custGeom>
              <a:avLst/>
              <a:gdLst/>
              <a:ahLst/>
              <a:cxnLst>
                <a:cxn ang="0">
                  <a:pos x="1" y="4"/>
                </a:cxn>
                <a:cxn ang="0">
                  <a:pos x="1" y="2"/>
                </a:cxn>
                <a:cxn ang="0">
                  <a:pos x="1" y="4"/>
                </a:cxn>
              </a:cxnLst>
              <a:rect l="0" t="0" r="r" b="b"/>
              <a:pathLst>
                <a:path w="3" h="4">
                  <a:moveTo>
                    <a:pt x="1" y="4"/>
                  </a:moveTo>
                  <a:cubicBezTo>
                    <a:pt x="0" y="2"/>
                    <a:pt x="1" y="0"/>
                    <a:pt x="1" y="2"/>
                  </a:cubicBezTo>
                  <a:cubicBezTo>
                    <a:pt x="3" y="2"/>
                    <a:pt x="1" y="4"/>
                    <a:pt x="1" y="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0" name="Freeform 146">
              <a:extLst>
                <a:ext uri="{FF2B5EF4-FFF2-40B4-BE49-F238E27FC236}">
                  <a16:creationId xmlns:a16="http://schemas.microsoft.com/office/drawing/2014/main" id="{BDB926AA-A279-01FD-A5CC-0D65148E4ED5}"/>
                </a:ext>
              </a:extLst>
            </p:cNvPr>
            <p:cNvSpPr>
              <a:spLocks/>
            </p:cNvSpPr>
            <p:nvPr/>
          </p:nvSpPr>
          <p:spPr bwMode="auto">
            <a:xfrm>
              <a:off x="4549581" y="4792051"/>
              <a:ext cx="3213" cy="9640"/>
            </a:xfrm>
            <a:custGeom>
              <a:avLst/>
              <a:gdLst/>
              <a:ahLst/>
              <a:cxnLst>
                <a:cxn ang="0">
                  <a:pos x="0" y="2"/>
                </a:cxn>
                <a:cxn ang="0">
                  <a:pos x="1" y="2"/>
                </a:cxn>
                <a:cxn ang="0">
                  <a:pos x="0" y="2"/>
                </a:cxn>
              </a:cxnLst>
              <a:rect l="0" t="0" r="r" b="b"/>
              <a:pathLst>
                <a:path w="1" h="3">
                  <a:moveTo>
                    <a:pt x="0" y="2"/>
                  </a:moveTo>
                  <a:cubicBezTo>
                    <a:pt x="0" y="0"/>
                    <a:pt x="1" y="0"/>
                    <a:pt x="1" y="2"/>
                  </a:cubicBezTo>
                  <a:cubicBezTo>
                    <a:pt x="1" y="3"/>
                    <a:pt x="0"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1" name="Freeform 147">
              <a:extLst>
                <a:ext uri="{FF2B5EF4-FFF2-40B4-BE49-F238E27FC236}">
                  <a16:creationId xmlns:a16="http://schemas.microsoft.com/office/drawing/2014/main" id="{F1B4EDAB-2D51-5C2C-B806-2D05EC63EA07}"/>
                </a:ext>
              </a:extLst>
            </p:cNvPr>
            <p:cNvSpPr>
              <a:spLocks/>
            </p:cNvSpPr>
            <p:nvPr/>
          </p:nvSpPr>
          <p:spPr bwMode="auto">
            <a:xfrm>
              <a:off x="4552795" y="4792051"/>
              <a:ext cx="6427" cy="6427"/>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2" name="Freeform 148">
              <a:extLst>
                <a:ext uri="{FF2B5EF4-FFF2-40B4-BE49-F238E27FC236}">
                  <a16:creationId xmlns:a16="http://schemas.microsoft.com/office/drawing/2014/main" id="{66328F26-1BF2-5119-AB43-1EB9D2975658}"/>
                </a:ext>
              </a:extLst>
            </p:cNvPr>
            <p:cNvSpPr>
              <a:spLocks/>
            </p:cNvSpPr>
            <p:nvPr/>
          </p:nvSpPr>
          <p:spPr bwMode="auto">
            <a:xfrm>
              <a:off x="4559221" y="4788838"/>
              <a:ext cx="3213" cy="3213"/>
            </a:xfrm>
            <a:custGeom>
              <a:avLst/>
              <a:gdLst/>
              <a:ahLst/>
              <a:cxnLst>
                <a:cxn ang="0">
                  <a:pos x="0" y="1"/>
                </a:cxn>
                <a:cxn ang="0">
                  <a:pos x="1" y="0"/>
                </a:cxn>
                <a:cxn ang="0">
                  <a:pos x="0" y="1"/>
                </a:cxn>
              </a:cxnLst>
              <a:rect l="0" t="0" r="r" b="b"/>
              <a:pathLst>
                <a:path w="1" h="1">
                  <a:moveTo>
                    <a:pt x="0" y="1"/>
                  </a:moveTo>
                  <a:cubicBezTo>
                    <a:pt x="1" y="0"/>
                    <a:pt x="1" y="0"/>
                    <a:pt x="1" y="0"/>
                  </a:cubicBezTo>
                  <a:cubicBezTo>
                    <a:pt x="1" y="1"/>
                    <a:pt x="1" y="1"/>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3" name="Freeform 149">
              <a:extLst>
                <a:ext uri="{FF2B5EF4-FFF2-40B4-BE49-F238E27FC236}">
                  <a16:creationId xmlns:a16="http://schemas.microsoft.com/office/drawing/2014/main" id="{22E68F44-4210-490C-B950-B8F866DDF65D}"/>
                </a:ext>
              </a:extLst>
            </p:cNvPr>
            <p:cNvSpPr>
              <a:spLocks/>
            </p:cNvSpPr>
            <p:nvPr/>
          </p:nvSpPr>
          <p:spPr bwMode="auto">
            <a:xfrm>
              <a:off x="4543154" y="4775984"/>
              <a:ext cx="6427" cy="6427"/>
            </a:xfrm>
            <a:custGeom>
              <a:avLst/>
              <a:gdLst/>
              <a:ahLst/>
              <a:cxnLst>
                <a:cxn ang="0">
                  <a:pos x="0" y="2"/>
                </a:cxn>
                <a:cxn ang="0">
                  <a:pos x="2" y="2"/>
                </a:cxn>
                <a:cxn ang="0">
                  <a:pos x="0" y="2"/>
                </a:cxn>
              </a:cxnLst>
              <a:rect l="0" t="0" r="r" b="b"/>
              <a:pathLst>
                <a:path w="2" h="2">
                  <a:moveTo>
                    <a:pt x="0" y="2"/>
                  </a:moveTo>
                  <a:cubicBezTo>
                    <a:pt x="0" y="2"/>
                    <a:pt x="2" y="0"/>
                    <a:pt x="2" y="2"/>
                  </a:cubicBezTo>
                  <a:cubicBezTo>
                    <a:pt x="0" y="2"/>
                    <a:pt x="0"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4" name="Freeform 150">
              <a:extLst>
                <a:ext uri="{FF2B5EF4-FFF2-40B4-BE49-F238E27FC236}">
                  <a16:creationId xmlns:a16="http://schemas.microsoft.com/office/drawing/2014/main" id="{2A7E4E17-75B2-CB0E-31B2-96ADD3AF181C}"/>
                </a:ext>
              </a:extLst>
            </p:cNvPr>
            <p:cNvSpPr>
              <a:spLocks/>
            </p:cNvSpPr>
            <p:nvPr/>
          </p:nvSpPr>
          <p:spPr bwMode="auto">
            <a:xfrm>
              <a:off x="4562435" y="4775984"/>
              <a:ext cx="6427" cy="6427"/>
            </a:xfrm>
            <a:custGeom>
              <a:avLst/>
              <a:gdLst/>
              <a:ahLst/>
              <a:cxnLst>
                <a:cxn ang="0">
                  <a:pos x="0" y="2"/>
                </a:cxn>
                <a:cxn ang="0">
                  <a:pos x="2" y="2"/>
                </a:cxn>
                <a:cxn ang="0">
                  <a:pos x="0" y="2"/>
                </a:cxn>
              </a:cxnLst>
              <a:rect l="0" t="0" r="r" b="b"/>
              <a:pathLst>
                <a:path w="2" h="2">
                  <a:moveTo>
                    <a:pt x="0" y="2"/>
                  </a:moveTo>
                  <a:cubicBezTo>
                    <a:pt x="0" y="2"/>
                    <a:pt x="0" y="0"/>
                    <a:pt x="2" y="2"/>
                  </a:cubicBezTo>
                  <a:cubicBezTo>
                    <a:pt x="0" y="2"/>
                    <a:pt x="0" y="2"/>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5" name="Freeform 151">
              <a:extLst>
                <a:ext uri="{FF2B5EF4-FFF2-40B4-BE49-F238E27FC236}">
                  <a16:creationId xmlns:a16="http://schemas.microsoft.com/office/drawing/2014/main" id="{290C249D-AAD2-B89B-8052-0FD748D32991}"/>
                </a:ext>
              </a:extLst>
            </p:cNvPr>
            <p:cNvSpPr>
              <a:spLocks/>
            </p:cNvSpPr>
            <p:nvPr/>
          </p:nvSpPr>
          <p:spPr bwMode="auto">
            <a:xfrm>
              <a:off x="4359981" y="4661905"/>
              <a:ext cx="16068" cy="17674"/>
            </a:xfrm>
            <a:custGeom>
              <a:avLst/>
              <a:gdLst/>
              <a:ahLst/>
              <a:cxnLst>
                <a:cxn ang="0">
                  <a:pos x="2" y="6"/>
                </a:cxn>
                <a:cxn ang="0">
                  <a:pos x="2" y="1"/>
                </a:cxn>
                <a:cxn ang="0">
                  <a:pos x="2" y="6"/>
                </a:cxn>
              </a:cxnLst>
              <a:rect l="0" t="0" r="r" b="b"/>
              <a:pathLst>
                <a:path w="5" h="6">
                  <a:moveTo>
                    <a:pt x="2" y="6"/>
                  </a:moveTo>
                  <a:cubicBezTo>
                    <a:pt x="0" y="6"/>
                    <a:pt x="0" y="0"/>
                    <a:pt x="2" y="1"/>
                  </a:cubicBezTo>
                  <a:cubicBezTo>
                    <a:pt x="3" y="3"/>
                    <a:pt x="5" y="5"/>
                    <a:pt x="2"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6" name="Freeform 152">
              <a:extLst>
                <a:ext uri="{FF2B5EF4-FFF2-40B4-BE49-F238E27FC236}">
                  <a16:creationId xmlns:a16="http://schemas.microsoft.com/office/drawing/2014/main" id="{B3B86C95-EC47-FD62-B1B6-6BE33134901F}"/>
                </a:ext>
              </a:extLst>
            </p:cNvPr>
            <p:cNvSpPr>
              <a:spLocks/>
            </p:cNvSpPr>
            <p:nvPr/>
          </p:nvSpPr>
          <p:spPr bwMode="auto">
            <a:xfrm>
              <a:off x="4377655" y="4636197"/>
              <a:ext cx="16068" cy="9640"/>
            </a:xfrm>
            <a:custGeom>
              <a:avLst/>
              <a:gdLst/>
              <a:ahLst/>
              <a:cxnLst>
                <a:cxn ang="0">
                  <a:pos x="2" y="2"/>
                </a:cxn>
                <a:cxn ang="0">
                  <a:pos x="3" y="2"/>
                </a:cxn>
                <a:cxn ang="0">
                  <a:pos x="2" y="2"/>
                </a:cxn>
              </a:cxnLst>
              <a:rect l="0" t="0" r="r" b="b"/>
              <a:pathLst>
                <a:path w="5" h="3">
                  <a:moveTo>
                    <a:pt x="2" y="2"/>
                  </a:moveTo>
                  <a:cubicBezTo>
                    <a:pt x="2" y="0"/>
                    <a:pt x="5" y="0"/>
                    <a:pt x="3" y="2"/>
                  </a:cubicBezTo>
                  <a:cubicBezTo>
                    <a:pt x="2" y="3"/>
                    <a:pt x="0" y="3"/>
                    <a:pt x="2"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7" name="Freeform 156">
              <a:extLst>
                <a:ext uri="{FF2B5EF4-FFF2-40B4-BE49-F238E27FC236}">
                  <a16:creationId xmlns:a16="http://schemas.microsoft.com/office/drawing/2014/main" id="{9B87061A-3FAF-B71F-8F4E-6BC5FED74D2D}"/>
                </a:ext>
              </a:extLst>
            </p:cNvPr>
            <p:cNvSpPr>
              <a:spLocks/>
            </p:cNvSpPr>
            <p:nvPr/>
          </p:nvSpPr>
          <p:spPr bwMode="auto">
            <a:xfrm>
              <a:off x="4369621" y="4663511"/>
              <a:ext cx="8034" cy="6427"/>
            </a:xfrm>
            <a:custGeom>
              <a:avLst/>
              <a:gdLst/>
              <a:ahLst/>
              <a:cxnLst>
                <a:cxn ang="0">
                  <a:pos x="2" y="2"/>
                </a:cxn>
                <a:cxn ang="0">
                  <a:pos x="2" y="0"/>
                </a:cxn>
                <a:cxn ang="0">
                  <a:pos x="2" y="2"/>
                </a:cxn>
              </a:cxnLst>
              <a:rect l="0" t="0" r="r" b="b"/>
              <a:pathLst>
                <a:path w="3" h="2">
                  <a:moveTo>
                    <a:pt x="2" y="2"/>
                  </a:moveTo>
                  <a:cubicBezTo>
                    <a:pt x="0" y="2"/>
                    <a:pt x="2" y="0"/>
                    <a:pt x="2" y="0"/>
                  </a:cubicBezTo>
                  <a:cubicBezTo>
                    <a:pt x="3" y="0"/>
                    <a:pt x="3" y="2"/>
                    <a:pt x="2"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8" name="Freeform 159">
              <a:extLst>
                <a:ext uri="{FF2B5EF4-FFF2-40B4-BE49-F238E27FC236}">
                  <a16:creationId xmlns:a16="http://schemas.microsoft.com/office/drawing/2014/main" id="{03B8D7CF-2F05-ACBA-3C11-1A1EB60CF5C5}"/>
                </a:ext>
              </a:extLst>
            </p:cNvPr>
            <p:cNvSpPr>
              <a:spLocks/>
            </p:cNvSpPr>
            <p:nvPr/>
          </p:nvSpPr>
          <p:spPr bwMode="auto">
            <a:xfrm>
              <a:off x="5610057" y="3561280"/>
              <a:ext cx="89980" cy="109260"/>
            </a:xfrm>
            <a:custGeom>
              <a:avLst/>
              <a:gdLst/>
              <a:ahLst/>
              <a:cxnLst>
                <a:cxn ang="0">
                  <a:pos x="12" y="35"/>
                </a:cxn>
                <a:cxn ang="0">
                  <a:pos x="12" y="31"/>
                </a:cxn>
                <a:cxn ang="0">
                  <a:pos x="10" y="18"/>
                </a:cxn>
                <a:cxn ang="0">
                  <a:pos x="7" y="12"/>
                </a:cxn>
                <a:cxn ang="0">
                  <a:pos x="0" y="3"/>
                </a:cxn>
                <a:cxn ang="0">
                  <a:pos x="6" y="1"/>
                </a:cxn>
                <a:cxn ang="0">
                  <a:pos x="15" y="5"/>
                </a:cxn>
                <a:cxn ang="0">
                  <a:pos x="19" y="6"/>
                </a:cxn>
                <a:cxn ang="0">
                  <a:pos x="19" y="9"/>
                </a:cxn>
                <a:cxn ang="0">
                  <a:pos x="22" y="14"/>
                </a:cxn>
                <a:cxn ang="0">
                  <a:pos x="24" y="18"/>
                </a:cxn>
                <a:cxn ang="0">
                  <a:pos x="25" y="25"/>
                </a:cxn>
                <a:cxn ang="0">
                  <a:pos x="25" y="25"/>
                </a:cxn>
                <a:cxn ang="0">
                  <a:pos x="19" y="25"/>
                </a:cxn>
                <a:cxn ang="0">
                  <a:pos x="18" y="26"/>
                </a:cxn>
                <a:cxn ang="0">
                  <a:pos x="15" y="34"/>
                </a:cxn>
                <a:cxn ang="0">
                  <a:pos x="12" y="35"/>
                </a:cxn>
              </a:cxnLst>
              <a:rect l="0" t="0" r="r" b="b"/>
              <a:pathLst>
                <a:path w="29" h="35">
                  <a:moveTo>
                    <a:pt x="12" y="35"/>
                  </a:moveTo>
                  <a:cubicBezTo>
                    <a:pt x="10" y="34"/>
                    <a:pt x="12" y="34"/>
                    <a:pt x="12" y="31"/>
                  </a:cubicBezTo>
                  <a:cubicBezTo>
                    <a:pt x="10" y="26"/>
                    <a:pt x="15" y="23"/>
                    <a:pt x="10" y="18"/>
                  </a:cubicBezTo>
                  <a:cubicBezTo>
                    <a:pt x="6" y="12"/>
                    <a:pt x="7" y="14"/>
                    <a:pt x="7" y="12"/>
                  </a:cubicBezTo>
                  <a:cubicBezTo>
                    <a:pt x="4" y="11"/>
                    <a:pt x="3" y="1"/>
                    <a:pt x="0" y="3"/>
                  </a:cubicBezTo>
                  <a:cubicBezTo>
                    <a:pt x="1" y="1"/>
                    <a:pt x="4" y="1"/>
                    <a:pt x="6" y="1"/>
                  </a:cubicBezTo>
                  <a:cubicBezTo>
                    <a:pt x="7" y="0"/>
                    <a:pt x="13" y="5"/>
                    <a:pt x="15" y="5"/>
                  </a:cubicBezTo>
                  <a:cubicBezTo>
                    <a:pt x="16" y="3"/>
                    <a:pt x="16" y="8"/>
                    <a:pt x="19" y="6"/>
                  </a:cubicBezTo>
                  <a:cubicBezTo>
                    <a:pt x="21" y="6"/>
                    <a:pt x="21" y="8"/>
                    <a:pt x="19" y="9"/>
                  </a:cubicBezTo>
                  <a:cubicBezTo>
                    <a:pt x="18" y="12"/>
                    <a:pt x="21" y="14"/>
                    <a:pt x="22" y="14"/>
                  </a:cubicBezTo>
                  <a:cubicBezTo>
                    <a:pt x="24" y="14"/>
                    <a:pt x="21" y="17"/>
                    <a:pt x="24" y="18"/>
                  </a:cubicBezTo>
                  <a:cubicBezTo>
                    <a:pt x="27" y="20"/>
                    <a:pt x="24" y="23"/>
                    <a:pt x="25" y="25"/>
                  </a:cubicBezTo>
                  <a:cubicBezTo>
                    <a:pt x="29" y="25"/>
                    <a:pt x="25" y="26"/>
                    <a:pt x="25" y="25"/>
                  </a:cubicBezTo>
                  <a:cubicBezTo>
                    <a:pt x="24" y="25"/>
                    <a:pt x="21" y="26"/>
                    <a:pt x="19" y="25"/>
                  </a:cubicBezTo>
                  <a:cubicBezTo>
                    <a:pt x="18" y="23"/>
                    <a:pt x="16" y="25"/>
                    <a:pt x="18" y="26"/>
                  </a:cubicBezTo>
                  <a:cubicBezTo>
                    <a:pt x="19" y="29"/>
                    <a:pt x="13" y="32"/>
                    <a:pt x="15" y="34"/>
                  </a:cubicBezTo>
                  <a:cubicBezTo>
                    <a:pt x="15" y="35"/>
                    <a:pt x="13" y="35"/>
                    <a:pt x="12" y="3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09" name="Freeform 160">
              <a:extLst>
                <a:ext uri="{FF2B5EF4-FFF2-40B4-BE49-F238E27FC236}">
                  <a16:creationId xmlns:a16="http://schemas.microsoft.com/office/drawing/2014/main" id="{77B12FC4-51E6-6893-E522-0F45414582A5}"/>
                </a:ext>
              </a:extLst>
            </p:cNvPr>
            <p:cNvSpPr>
              <a:spLocks/>
            </p:cNvSpPr>
            <p:nvPr/>
          </p:nvSpPr>
          <p:spPr bwMode="auto">
            <a:xfrm>
              <a:off x="5454198" y="3570920"/>
              <a:ext cx="229770" cy="167103"/>
            </a:xfrm>
            <a:custGeom>
              <a:avLst/>
              <a:gdLst/>
              <a:ahLst/>
              <a:cxnLst>
                <a:cxn ang="0">
                  <a:pos x="21" y="3"/>
                </a:cxn>
                <a:cxn ang="0">
                  <a:pos x="15" y="6"/>
                </a:cxn>
                <a:cxn ang="0">
                  <a:pos x="12" y="11"/>
                </a:cxn>
                <a:cxn ang="0">
                  <a:pos x="10" y="15"/>
                </a:cxn>
                <a:cxn ang="0">
                  <a:pos x="6" y="23"/>
                </a:cxn>
                <a:cxn ang="0">
                  <a:pos x="3" y="23"/>
                </a:cxn>
                <a:cxn ang="0">
                  <a:pos x="3" y="23"/>
                </a:cxn>
                <a:cxn ang="0">
                  <a:pos x="0" y="25"/>
                </a:cxn>
                <a:cxn ang="0">
                  <a:pos x="3" y="30"/>
                </a:cxn>
                <a:cxn ang="0">
                  <a:pos x="9" y="36"/>
                </a:cxn>
                <a:cxn ang="0">
                  <a:pos x="13" y="42"/>
                </a:cxn>
                <a:cxn ang="0">
                  <a:pos x="16" y="40"/>
                </a:cxn>
                <a:cxn ang="0">
                  <a:pos x="18" y="47"/>
                </a:cxn>
                <a:cxn ang="0">
                  <a:pos x="19" y="51"/>
                </a:cxn>
                <a:cxn ang="0">
                  <a:pos x="25" y="51"/>
                </a:cxn>
                <a:cxn ang="0">
                  <a:pos x="33" y="51"/>
                </a:cxn>
                <a:cxn ang="0">
                  <a:pos x="42" y="51"/>
                </a:cxn>
                <a:cxn ang="0">
                  <a:pos x="54" y="50"/>
                </a:cxn>
                <a:cxn ang="0">
                  <a:pos x="60" y="51"/>
                </a:cxn>
                <a:cxn ang="0">
                  <a:pos x="65" y="53"/>
                </a:cxn>
                <a:cxn ang="0">
                  <a:pos x="71" y="40"/>
                </a:cxn>
                <a:cxn ang="0">
                  <a:pos x="74" y="36"/>
                </a:cxn>
                <a:cxn ang="0">
                  <a:pos x="69" y="34"/>
                </a:cxn>
                <a:cxn ang="0">
                  <a:pos x="66" y="36"/>
                </a:cxn>
                <a:cxn ang="0">
                  <a:pos x="62" y="33"/>
                </a:cxn>
                <a:cxn ang="0">
                  <a:pos x="62" y="28"/>
                </a:cxn>
                <a:cxn ang="0">
                  <a:pos x="60" y="15"/>
                </a:cxn>
                <a:cxn ang="0">
                  <a:pos x="57" y="9"/>
                </a:cxn>
                <a:cxn ang="0">
                  <a:pos x="50" y="0"/>
                </a:cxn>
                <a:cxn ang="0">
                  <a:pos x="44" y="5"/>
                </a:cxn>
                <a:cxn ang="0">
                  <a:pos x="38" y="6"/>
                </a:cxn>
                <a:cxn ang="0">
                  <a:pos x="33" y="3"/>
                </a:cxn>
                <a:cxn ang="0">
                  <a:pos x="27" y="3"/>
                </a:cxn>
                <a:cxn ang="0">
                  <a:pos x="22" y="3"/>
                </a:cxn>
                <a:cxn ang="0">
                  <a:pos x="21" y="3"/>
                </a:cxn>
              </a:cxnLst>
              <a:rect l="0" t="0" r="r" b="b"/>
              <a:pathLst>
                <a:path w="74" h="54">
                  <a:moveTo>
                    <a:pt x="21" y="3"/>
                  </a:moveTo>
                  <a:cubicBezTo>
                    <a:pt x="18" y="8"/>
                    <a:pt x="16" y="5"/>
                    <a:pt x="15" y="6"/>
                  </a:cubicBezTo>
                  <a:cubicBezTo>
                    <a:pt x="13" y="8"/>
                    <a:pt x="15" y="8"/>
                    <a:pt x="12" y="11"/>
                  </a:cubicBezTo>
                  <a:cubicBezTo>
                    <a:pt x="9" y="14"/>
                    <a:pt x="12" y="14"/>
                    <a:pt x="10" y="15"/>
                  </a:cubicBezTo>
                  <a:cubicBezTo>
                    <a:pt x="9" y="19"/>
                    <a:pt x="6" y="23"/>
                    <a:pt x="6" y="23"/>
                  </a:cubicBezTo>
                  <a:cubicBezTo>
                    <a:pt x="4" y="23"/>
                    <a:pt x="4" y="22"/>
                    <a:pt x="3" y="23"/>
                  </a:cubicBezTo>
                  <a:cubicBezTo>
                    <a:pt x="3" y="23"/>
                    <a:pt x="4" y="23"/>
                    <a:pt x="3" y="23"/>
                  </a:cubicBezTo>
                  <a:cubicBezTo>
                    <a:pt x="1" y="23"/>
                    <a:pt x="0" y="23"/>
                    <a:pt x="0" y="25"/>
                  </a:cubicBezTo>
                  <a:cubicBezTo>
                    <a:pt x="1" y="28"/>
                    <a:pt x="4" y="28"/>
                    <a:pt x="3" y="30"/>
                  </a:cubicBezTo>
                  <a:cubicBezTo>
                    <a:pt x="3" y="34"/>
                    <a:pt x="10" y="34"/>
                    <a:pt x="9" y="36"/>
                  </a:cubicBezTo>
                  <a:cubicBezTo>
                    <a:pt x="7" y="39"/>
                    <a:pt x="9" y="42"/>
                    <a:pt x="13" y="42"/>
                  </a:cubicBezTo>
                  <a:cubicBezTo>
                    <a:pt x="16" y="44"/>
                    <a:pt x="15" y="40"/>
                    <a:pt x="16" y="40"/>
                  </a:cubicBezTo>
                  <a:cubicBezTo>
                    <a:pt x="22" y="45"/>
                    <a:pt x="13" y="42"/>
                    <a:pt x="18" y="47"/>
                  </a:cubicBezTo>
                  <a:cubicBezTo>
                    <a:pt x="24" y="50"/>
                    <a:pt x="18" y="50"/>
                    <a:pt x="19" y="51"/>
                  </a:cubicBezTo>
                  <a:cubicBezTo>
                    <a:pt x="21" y="53"/>
                    <a:pt x="22" y="50"/>
                    <a:pt x="25" y="51"/>
                  </a:cubicBezTo>
                  <a:cubicBezTo>
                    <a:pt x="30" y="54"/>
                    <a:pt x="30" y="51"/>
                    <a:pt x="33" y="51"/>
                  </a:cubicBezTo>
                  <a:cubicBezTo>
                    <a:pt x="36" y="53"/>
                    <a:pt x="39" y="54"/>
                    <a:pt x="42" y="51"/>
                  </a:cubicBezTo>
                  <a:cubicBezTo>
                    <a:pt x="45" y="50"/>
                    <a:pt x="53" y="47"/>
                    <a:pt x="54" y="50"/>
                  </a:cubicBezTo>
                  <a:cubicBezTo>
                    <a:pt x="56" y="51"/>
                    <a:pt x="57" y="48"/>
                    <a:pt x="60" y="51"/>
                  </a:cubicBezTo>
                  <a:cubicBezTo>
                    <a:pt x="60" y="53"/>
                    <a:pt x="63" y="53"/>
                    <a:pt x="65" y="53"/>
                  </a:cubicBezTo>
                  <a:cubicBezTo>
                    <a:pt x="65" y="45"/>
                    <a:pt x="66" y="42"/>
                    <a:pt x="71" y="40"/>
                  </a:cubicBezTo>
                  <a:cubicBezTo>
                    <a:pt x="74" y="40"/>
                    <a:pt x="74" y="39"/>
                    <a:pt x="74" y="36"/>
                  </a:cubicBezTo>
                  <a:cubicBezTo>
                    <a:pt x="73" y="33"/>
                    <a:pt x="69" y="34"/>
                    <a:pt x="69" y="34"/>
                  </a:cubicBezTo>
                  <a:cubicBezTo>
                    <a:pt x="68" y="36"/>
                    <a:pt x="66" y="34"/>
                    <a:pt x="66" y="36"/>
                  </a:cubicBezTo>
                  <a:cubicBezTo>
                    <a:pt x="65" y="37"/>
                    <a:pt x="63" y="36"/>
                    <a:pt x="62" y="33"/>
                  </a:cubicBezTo>
                  <a:cubicBezTo>
                    <a:pt x="60" y="31"/>
                    <a:pt x="62" y="33"/>
                    <a:pt x="62" y="28"/>
                  </a:cubicBezTo>
                  <a:cubicBezTo>
                    <a:pt x="60" y="25"/>
                    <a:pt x="65" y="20"/>
                    <a:pt x="60" y="15"/>
                  </a:cubicBezTo>
                  <a:cubicBezTo>
                    <a:pt x="56" y="11"/>
                    <a:pt x="59" y="11"/>
                    <a:pt x="57" y="9"/>
                  </a:cubicBezTo>
                  <a:cubicBezTo>
                    <a:pt x="54" y="8"/>
                    <a:pt x="54" y="0"/>
                    <a:pt x="50" y="0"/>
                  </a:cubicBezTo>
                  <a:cubicBezTo>
                    <a:pt x="47" y="1"/>
                    <a:pt x="48" y="3"/>
                    <a:pt x="44" y="5"/>
                  </a:cubicBezTo>
                  <a:cubicBezTo>
                    <a:pt x="39" y="5"/>
                    <a:pt x="39" y="5"/>
                    <a:pt x="38" y="6"/>
                  </a:cubicBezTo>
                  <a:cubicBezTo>
                    <a:pt x="36" y="8"/>
                    <a:pt x="35" y="3"/>
                    <a:pt x="33" y="3"/>
                  </a:cubicBezTo>
                  <a:cubicBezTo>
                    <a:pt x="30" y="5"/>
                    <a:pt x="30" y="3"/>
                    <a:pt x="27" y="3"/>
                  </a:cubicBezTo>
                  <a:cubicBezTo>
                    <a:pt x="24" y="3"/>
                    <a:pt x="22" y="1"/>
                    <a:pt x="22" y="3"/>
                  </a:cubicBezTo>
                  <a:cubicBezTo>
                    <a:pt x="21" y="5"/>
                    <a:pt x="21" y="3"/>
                    <a:pt x="2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0" name="Freeform 161">
              <a:extLst>
                <a:ext uri="{FF2B5EF4-FFF2-40B4-BE49-F238E27FC236}">
                  <a16:creationId xmlns:a16="http://schemas.microsoft.com/office/drawing/2014/main" id="{026EF4EC-4106-EF5F-842C-C7316C6657EE}"/>
                </a:ext>
              </a:extLst>
            </p:cNvPr>
            <p:cNvSpPr>
              <a:spLocks/>
            </p:cNvSpPr>
            <p:nvPr/>
          </p:nvSpPr>
          <p:spPr bwMode="auto">
            <a:xfrm>
              <a:off x="5593988" y="3787831"/>
              <a:ext cx="77125" cy="78731"/>
            </a:xfrm>
            <a:custGeom>
              <a:avLst/>
              <a:gdLst/>
              <a:ahLst/>
              <a:cxnLst>
                <a:cxn ang="0">
                  <a:pos x="2" y="5"/>
                </a:cxn>
                <a:cxn ang="0">
                  <a:pos x="3" y="11"/>
                </a:cxn>
                <a:cxn ang="0">
                  <a:pos x="0" y="16"/>
                </a:cxn>
                <a:cxn ang="0">
                  <a:pos x="5" y="17"/>
                </a:cxn>
                <a:cxn ang="0">
                  <a:pos x="2" y="22"/>
                </a:cxn>
                <a:cxn ang="0">
                  <a:pos x="5" y="20"/>
                </a:cxn>
                <a:cxn ang="0">
                  <a:pos x="11" y="16"/>
                </a:cxn>
                <a:cxn ang="0">
                  <a:pos x="15" y="14"/>
                </a:cxn>
                <a:cxn ang="0">
                  <a:pos x="23" y="12"/>
                </a:cxn>
                <a:cxn ang="0">
                  <a:pos x="20" y="9"/>
                </a:cxn>
                <a:cxn ang="0">
                  <a:pos x="15" y="2"/>
                </a:cxn>
                <a:cxn ang="0">
                  <a:pos x="12" y="3"/>
                </a:cxn>
                <a:cxn ang="0">
                  <a:pos x="8" y="2"/>
                </a:cxn>
                <a:cxn ang="0">
                  <a:pos x="5" y="3"/>
                </a:cxn>
                <a:cxn ang="0">
                  <a:pos x="2" y="5"/>
                </a:cxn>
              </a:cxnLst>
              <a:rect l="0" t="0" r="r" b="b"/>
              <a:pathLst>
                <a:path w="25" h="25">
                  <a:moveTo>
                    <a:pt x="2" y="5"/>
                  </a:moveTo>
                  <a:cubicBezTo>
                    <a:pt x="5" y="8"/>
                    <a:pt x="5" y="9"/>
                    <a:pt x="3" y="11"/>
                  </a:cubicBezTo>
                  <a:cubicBezTo>
                    <a:pt x="2" y="11"/>
                    <a:pt x="3" y="14"/>
                    <a:pt x="0" y="16"/>
                  </a:cubicBezTo>
                  <a:cubicBezTo>
                    <a:pt x="0" y="20"/>
                    <a:pt x="9" y="16"/>
                    <a:pt x="5" y="17"/>
                  </a:cubicBezTo>
                  <a:cubicBezTo>
                    <a:pt x="2" y="20"/>
                    <a:pt x="2" y="19"/>
                    <a:pt x="2" y="22"/>
                  </a:cubicBezTo>
                  <a:cubicBezTo>
                    <a:pt x="0" y="25"/>
                    <a:pt x="2" y="22"/>
                    <a:pt x="5" y="20"/>
                  </a:cubicBezTo>
                  <a:cubicBezTo>
                    <a:pt x="8" y="17"/>
                    <a:pt x="9" y="19"/>
                    <a:pt x="11" y="16"/>
                  </a:cubicBezTo>
                  <a:cubicBezTo>
                    <a:pt x="14" y="9"/>
                    <a:pt x="14" y="16"/>
                    <a:pt x="15" y="14"/>
                  </a:cubicBezTo>
                  <a:cubicBezTo>
                    <a:pt x="18" y="11"/>
                    <a:pt x="21" y="16"/>
                    <a:pt x="23" y="12"/>
                  </a:cubicBezTo>
                  <a:cubicBezTo>
                    <a:pt x="25" y="9"/>
                    <a:pt x="23" y="11"/>
                    <a:pt x="20" y="9"/>
                  </a:cubicBezTo>
                  <a:cubicBezTo>
                    <a:pt x="15" y="6"/>
                    <a:pt x="15" y="5"/>
                    <a:pt x="15" y="2"/>
                  </a:cubicBezTo>
                  <a:cubicBezTo>
                    <a:pt x="14" y="2"/>
                    <a:pt x="14" y="3"/>
                    <a:pt x="12" y="3"/>
                  </a:cubicBezTo>
                  <a:cubicBezTo>
                    <a:pt x="11" y="3"/>
                    <a:pt x="9" y="0"/>
                    <a:pt x="8" y="2"/>
                  </a:cubicBezTo>
                  <a:cubicBezTo>
                    <a:pt x="6" y="3"/>
                    <a:pt x="5" y="0"/>
                    <a:pt x="5" y="3"/>
                  </a:cubicBezTo>
                  <a:cubicBezTo>
                    <a:pt x="3" y="5"/>
                    <a:pt x="2" y="3"/>
                    <a:pt x="2"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1" name="Freeform 162">
              <a:extLst>
                <a:ext uri="{FF2B5EF4-FFF2-40B4-BE49-F238E27FC236}">
                  <a16:creationId xmlns:a16="http://schemas.microsoft.com/office/drawing/2014/main" id="{63CE400A-2F1E-4D54-D1C6-587ED8CDEAB5}"/>
                </a:ext>
              </a:extLst>
            </p:cNvPr>
            <p:cNvSpPr>
              <a:spLocks/>
            </p:cNvSpPr>
            <p:nvPr/>
          </p:nvSpPr>
          <p:spPr bwMode="auto">
            <a:xfrm>
              <a:off x="5528110" y="3130670"/>
              <a:ext cx="125329" cy="89979"/>
            </a:xfrm>
            <a:custGeom>
              <a:avLst/>
              <a:gdLst/>
              <a:ahLst/>
              <a:cxnLst>
                <a:cxn ang="0">
                  <a:pos x="7" y="18"/>
                </a:cxn>
                <a:cxn ang="0">
                  <a:pos x="1" y="15"/>
                </a:cxn>
                <a:cxn ang="0">
                  <a:pos x="1" y="9"/>
                </a:cxn>
                <a:cxn ang="0">
                  <a:pos x="4" y="4"/>
                </a:cxn>
                <a:cxn ang="0">
                  <a:pos x="13" y="3"/>
                </a:cxn>
                <a:cxn ang="0">
                  <a:pos x="18" y="1"/>
                </a:cxn>
                <a:cxn ang="0">
                  <a:pos x="27" y="3"/>
                </a:cxn>
                <a:cxn ang="0">
                  <a:pos x="36" y="3"/>
                </a:cxn>
                <a:cxn ang="0">
                  <a:pos x="35" y="8"/>
                </a:cxn>
                <a:cxn ang="0">
                  <a:pos x="32" y="15"/>
                </a:cxn>
                <a:cxn ang="0">
                  <a:pos x="33" y="22"/>
                </a:cxn>
                <a:cxn ang="0">
                  <a:pos x="32" y="28"/>
                </a:cxn>
                <a:cxn ang="0">
                  <a:pos x="26" y="28"/>
                </a:cxn>
                <a:cxn ang="0">
                  <a:pos x="20" y="25"/>
                </a:cxn>
                <a:cxn ang="0">
                  <a:pos x="15" y="22"/>
                </a:cxn>
                <a:cxn ang="0">
                  <a:pos x="7" y="25"/>
                </a:cxn>
                <a:cxn ang="0">
                  <a:pos x="7" y="18"/>
                </a:cxn>
              </a:cxnLst>
              <a:rect l="0" t="0" r="r" b="b"/>
              <a:pathLst>
                <a:path w="40" h="29">
                  <a:moveTo>
                    <a:pt x="7" y="18"/>
                  </a:moveTo>
                  <a:cubicBezTo>
                    <a:pt x="3" y="20"/>
                    <a:pt x="3" y="17"/>
                    <a:pt x="1" y="15"/>
                  </a:cubicBezTo>
                  <a:cubicBezTo>
                    <a:pt x="0" y="12"/>
                    <a:pt x="0" y="12"/>
                    <a:pt x="1" y="9"/>
                  </a:cubicBezTo>
                  <a:cubicBezTo>
                    <a:pt x="1" y="6"/>
                    <a:pt x="4" y="8"/>
                    <a:pt x="4" y="4"/>
                  </a:cubicBezTo>
                  <a:cubicBezTo>
                    <a:pt x="6" y="3"/>
                    <a:pt x="10" y="3"/>
                    <a:pt x="13" y="3"/>
                  </a:cubicBezTo>
                  <a:cubicBezTo>
                    <a:pt x="18" y="3"/>
                    <a:pt x="13" y="0"/>
                    <a:pt x="18" y="1"/>
                  </a:cubicBezTo>
                  <a:cubicBezTo>
                    <a:pt x="23" y="3"/>
                    <a:pt x="26" y="1"/>
                    <a:pt x="27" y="3"/>
                  </a:cubicBezTo>
                  <a:cubicBezTo>
                    <a:pt x="30" y="4"/>
                    <a:pt x="33" y="4"/>
                    <a:pt x="36" y="3"/>
                  </a:cubicBezTo>
                  <a:cubicBezTo>
                    <a:pt x="40" y="6"/>
                    <a:pt x="35" y="4"/>
                    <a:pt x="35" y="8"/>
                  </a:cubicBezTo>
                  <a:cubicBezTo>
                    <a:pt x="35" y="12"/>
                    <a:pt x="30" y="9"/>
                    <a:pt x="32" y="15"/>
                  </a:cubicBezTo>
                  <a:cubicBezTo>
                    <a:pt x="35" y="20"/>
                    <a:pt x="30" y="17"/>
                    <a:pt x="33" y="22"/>
                  </a:cubicBezTo>
                  <a:cubicBezTo>
                    <a:pt x="36" y="26"/>
                    <a:pt x="33" y="23"/>
                    <a:pt x="32" y="28"/>
                  </a:cubicBezTo>
                  <a:cubicBezTo>
                    <a:pt x="29" y="29"/>
                    <a:pt x="30" y="26"/>
                    <a:pt x="26" y="28"/>
                  </a:cubicBezTo>
                  <a:cubicBezTo>
                    <a:pt x="23" y="29"/>
                    <a:pt x="21" y="25"/>
                    <a:pt x="20" y="25"/>
                  </a:cubicBezTo>
                  <a:cubicBezTo>
                    <a:pt x="18" y="25"/>
                    <a:pt x="17" y="22"/>
                    <a:pt x="15" y="22"/>
                  </a:cubicBezTo>
                  <a:cubicBezTo>
                    <a:pt x="12" y="20"/>
                    <a:pt x="12" y="23"/>
                    <a:pt x="7" y="25"/>
                  </a:cubicBezTo>
                  <a:cubicBezTo>
                    <a:pt x="9" y="18"/>
                    <a:pt x="10" y="15"/>
                    <a:pt x="7" y="1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2" name="Freeform 163">
              <a:extLst>
                <a:ext uri="{FF2B5EF4-FFF2-40B4-BE49-F238E27FC236}">
                  <a16:creationId xmlns:a16="http://schemas.microsoft.com/office/drawing/2014/main" id="{3C3F1C93-51C9-78CB-C9DD-3F954D8BBC3E}"/>
                </a:ext>
              </a:extLst>
            </p:cNvPr>
            <p:cNvSpPr>
              <a:spLocks/>
            </p:cNvSpPr>
            <p:nvPr/>
          </p:nvSpPr>
          <p:spPr bwMode="auto">
            <a:xfrm>
              <a:off x="5465447" y="3190120"/>
              <a:ext cx="187993" cy="99618"/>
            </a:xfrm>
            <a:custGeom>
              <a:avLst/>
              <a:gdLst/>
              <a:ahLst/>
              <a:cxnLst>
                <a:cxn ang="0">
                  <a:pos x="0" y="27"/>
                </a:cxn>
                <a:cxn ang="0">
                  <a:pos x="15" y="24"/>
                </a:cxn>
                <a:cxn ang="0">
                  <a:pos x="26" y="24"/>
                </a:cxn>
                <a:cxn ang="0">
                  <a:pos x="32" y="22"/>
                </a:cxn>
                <a:cxn ang="0">
                  <a:pos x="35" y="26"/>
                </a:cxn>
                <a:cxn ang="0">
                  <a:pos x="46" y="32"/>
                </a:cxn>
                <a:cxn ang="0">
                  <a:pos x="53" y="30"/>
                </a:cxn>
                <a:cxn ang="0">
                  <a:pos x="58" y="27"/>
                </a:cxn>
                <a:cxn ang="0">
                  <a:pos x="56" y="21"/>
                </a:cxn>
                <a:cxn ang="0">
                  <a:pos x="55" y="18"/>
                </a:cxn>
                <a:cxn ang="0">
                  <a:pos x="55" y="13"/>
                </a:cxn>
                <a:cxn ang="0">
                  <a:pos x="52" y="8"/>
                </a:cxn>
                <a:cxn ang="0">
                  <a:pos x="46" y="8"/>
                </a:cxn>
                <a:cxn ang="0">
                  <a:pos x="40" y="5"/>
                </a:cxn>
                <a:cxn ang="0">
                  <a:pos x="35" y="2"/>
                </a:cxn>
                <a:cxn ang="0">
                  <a:pos x="27" y="5"/>
                </a:cxn>
                <a:cxn ang="0">
                  <a:pos x="24" y="15"/>
                </a:cxn>
                <a:cxn ang="0">
                  <a:pos x="15" y="10"/>
                </a:cxn>
                <a:cxn ang="0">
                  <a:pos x="12" y="7"/>
                </a:cxn>
                <a:cxn ang="0">
                  <a:pos x="4" y="10"/>
                </a:cxn>
                <a:cxn ang="0">
                  <a:pos x="4" y="13"/>
                </a:cxn>
                <a:cxn ang="0">
                  <a:pos x="1" y="19"/>
                </a:cxn>
                <a:cxn ang="0">
                  <a:pos x="0" y="27"/>
                </a:cxn>
              </a:cxnLst>
              <a:rect l="0" t="0" r="r" b="b"/>
              <a:pathLst>
                <a:path w="60" h="32">
                  <a:moveTo>
                    <a:pt x="0" y="27"/>
                  </a:moveTo>
                  <a:cubicBezTo>
                    <a:pt x="7" y="22"/>
                    <a:pt x="9" y="22"/>
                    <a:pt x="15" y="24"/>
                  </a:cubicBezTo>
                  <a:cubicBezTo>
                    <a:pt x="21" y="24"/>
                    <a:pt x="23" y="22"/>
                    <a:pt x="26" y="24"/>
                  </a:cubicBezTo>
                  <a:cubicBezTo>
                    <a:pt x="30" y="26"/>
                    <a:pt x="30" y="22"/>
                    <a:pt x="32" y="22"/>
                  </a:cubicBezTo>
                  <a:cubicBezTo>
                    <a:pt x="33" y="24"/>
                    <a:pt x="30" y="26"/>
                    <a:pt x="35" y="26"/>
                  </a:cubicBezTo>
                  <a:cubicBezTo>
                    <a:pt x="40" y="26"/>
                    <a:pt x="41" y="30"/>
                    <a:pt x="46" y="32"/>
                  </a:cubicBezTo>
                  <a:cubicBezTo>
                    <a:pt x="50" y="29"/>
                    <a:pt x="52" y="32"/>
                    <a:pt x="53" y="30"/>
                  </a:cubicBezTo>
                  <a:cubicBezTo>
                    <a:pt x="55" y="27"/>
                    <a:pt x="55" y="27"/>
                    <a:pt x="58" y="27"/>
                  </a:cubicBezTo>
                  <a:cubicBezTo>
                    <a:pt x="58" y="27"/>
                    <a:pt x="60" y="24"/>
                    <a:pt x="56" y="21"/>
                  </a:cubicBezTo>
                  <a:cubicBezTo>
                    <a:pt x="55" y="18"/>
                    <a:pt x="56" y="18"/>
                    <a:pt x="55" y="18"/>
                  </a:cubicBezTo>
                  <a:cubicBezTo>
                    <a:pt x="53" y="18"/>
                    <a:pt x="55" y="15"/>
                    <a:pt x="55" y="13"/>
                  </a:cubicBezTo>
                  <a:cubicBezTo>
                    <a:pt x="56" y="11"/>
                    <a:pt x="53" y="11"/>
                    <a:pt x="52" y="8"/>
                  </a:cubicBezTo>
                  <a:cubicBezTo>
                    <a:pt x="49" y="10"/>
                    <a:pt x="50" y="7"/>
                    <a:pt x="46" y="8"/>
                  </a:cubicBezTo>
                  <a:cubicBezTo>
                    <a:pt x="43" y="10"/>
                    <a:pt x="41" y="5"/>
                    <a:pt x="40" y="5"/>
                  </a:cubicBezTo>
                  <a:cubicBezTo>
                    <a:pt x="38" y="5"/>
                    <a:pt x="37" y="2"/>
                    <a:pt x="35" y="2"/>
                  </a:cubicBezTo>
                  <a:cubicBezTo>
                    <a:pt x="32" y="0"/>
                    <a:pt x="32" y="3"/>
                    <a:pt x="27" y="5"/>
                  </a:cubicBezTo>
                  <a:cubicBezTo>
                    <a:pt x="26" y="8"/>
                    <a:pt x="30" y="13"/>
                    <a:pt x="24" y="15"/>
                  </a:cubicBezTo>
                  <a:cubicBezTo>
                    <a:pt x="17" y="18"/>
                    <a:pt x="20" y="11"/>
                    <a:pt x="15" y="10"/>
                  </a:cubicBezTo>
                  <a:cubicBezTo>
                    <a:pt x="10" y="8"/>
                    <a:pt x="15" y="5"/>
                    <a:pt x="12" y="7"/>
                  </a:cubicBezTo>
                  <a:cubicBezTo>
                    <a:pt x="7" y="8"/>
                    <a:pt x="6" y="8"/>
                    <a:pt x="4" y="10"/>
                  </a:cubicBezTo>
                  <a:cubicBezTo>
                    <a:pt x="4" y="11"/>
                    <a:pt x="3" y="11"/>
                    <a:pt x="4" y="13"/>
                  </a:cubicBezTo>
                  <a:cubicBezTo>
                    <a:pt x="4" y="16"/>
                    <a:pt x="1" y="16"/>
                    <a:pt x="1" y="19"/>
                  </a:cubicBezTo>
                  <a:cubicBezTo>
                    <a:pt x="0" y="22"/>
                    <a:pt x="0" y="24"/>
                    <a:pt x="0" y="2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3" name="Freeform 164">
              <a:extLst>
                <a:ext uri="{FF2B5EF4-FFF2-40B4-BE49-F238E27FC236}">
                  <a16:creationId xmlns:a16="http://schemas.microsoft.com/office/drawing/2014/main" id="{3BCB1657-E095-56FA-C6F4-E71DC2A785A7}"/>
                </a:ext>
              </a:extLst>
            </p:cNvPr>
            <p:cNvSpPr>
              <a:spLocks/>
            </p:cNvSpPr>
            <p:nvPr/>
          </p:nvSpPr>
          <p:spPr bwMode="auto">
            <a:xfrm>
              <a:off x="5465447" y="3259210"/>
              <a:ext cx="147824" cy="109260"/>
            </a:xfrm>
            <a:custGeom>
              <a:avLst/>
              <a:gdLst/>
              <a:ahLst/>
              <a:cxnLst>
                <a:cxn ang="0">
                  <a:pos x="46" y="10"/>
                </a:cxn>
                <a:cxn ang="0">
                  <a:pos x="46" y="16"/>
                </a:cxn>
                <a:cxn ang="0">
                  <a:pos x="38" y="22"/>
                </a:cxn>
                <a:cxn ang="0">
                  <a:pos x="38" y="29"/>
                </a:cxn>
                <a:cxn ang="0">
                  <a:pos x="32" y="30"/>
                </a:cxn>
                <a:cxn ang="0">
                  <a:pos x="21" y="32"/>
                </a:cxn>
                <a:cxn ang="0">
                  <a:pos x="15" y="27"/>
                </a:cxn>
                <a:cxn ang="0">
                  <a:pos x="13" y="19"/>
                </a:cxn>
                <a:cxn ang="0">
                  <a:pos x="3" y="16"/>
                </a:cxn>
                <a:cxn ang="0">
                  <a:pos x="1" y="10"/>
                </a:cxn>
                <a:cxn ang="0">
                  <a:pos x="0" y="5"/>
                </a:cxn>
                <a:cxn ang="0">
                  <a:pos x="15" y="2"/>
                </a:cxn>
                <a:cxn ang="0">
                  <a:pos x="26" y="2"/>
                </a:cxn>
                <a:cxn ang="0">
                  <a:pos x="32" y="0"/>
                </a:cxn>
                <a:cxn ang="0">
                  <a:pos x="35" y="3"/>
                </a:cxn>
                <a:cxn ang="0">
                  <a:pos x="46" y="10"/>
                </a:cxn>
              </a:cxnLst>
              <a:rect l="0" t="0" r="r" b="b"/>
              <a:pathLst>
                <a:path w="47" h="35">
                  <a:moveTo>
                    <a:pt x="46" y="10"/>
                  </a:moveTo>
                  <a:cubicBezTo>
                    <a:pt x="42" y="18"/>
                    <a:pt x="47" y="13"/>
                    <a:pt x="46" y="16"/>
                  </a:cubicBezTo>
                  <a:cubicBezTo>
                    <a:pt x="44" y="19"/>
                    <a:pt x="42" y="16"/>
                    <a:pt x="38" y="22"/>
                  </a:cubicBezTo>
                  <a:cubicBezTo>
                    <a:pt x="35" y="27"/>
                    <a:pt x="41" y="27"/>
                    <a:pt x="38" y="29"/>
                  </a:cubicBezTo>
                  <a:cubicBezTo>
                    <a:pt x="36" y="32"/>
                    <a:pt x="38" y="24"/>
                    <a:pt x="32" y="30"/>
                  </a:cubicBezTo>
                  <a:cubicBezTo>
                    <a:pt x="27" y="35"/>
                    <a:pt x="26" y="30"/>
                    <a:pt x="21" y="32"/>
                  </a:cubicBezTo>
                  <a:cubicBezTo>
                    <a:pt x="21" y="29"/>
                    <a:pt x="16" y="25"/>
                    <a:pt x="15" y="27"/>
                  </a:cubicBezTo>
                  <a:cubicBezTo>
                    <a:pt x="13" y="22"/>
                    <a:pt x="16" y="21"/>
                    <a:pt x="13" y="19"/>
                  </a:cubicBezTo>
                  <a:cubicBezTo>
                    <a:pt x="10" y="16"/>
                    <a:pt x="13" y="21"/>
                    <a:pt x="3" y="16"/>
                  </a:cubicBezTo>
                  <a:cubicBezTo>
                    <a:pt x="3" y="14"/>
                    <a:pt x="3" y="11"/>
                    <a:pt x="1" y="10"/>
                  </a:cubicBezTo>
                  <a:cubicBezTo>
                    <a:pt x="0" y="8"/>
                    <a:pt x="0" y="8"/>
                    <a:pt x="0" y="5"/>
                  </a:cubicBezTo>
                  <a:cubicBezTo>
                    <a:pt x="7" y="0"/>
                    <a:pt x="9" y="0"/>
                    <a:pt x="15" y="2"/>
                  </a:cubicBezTo>
                  <a:cubicBezTo>
                    <a:pt x="21" y="2"/>
                    <a:pt x="23" y="0"/>
                    <a:pt x="26" y="2"/>
                  </a:cubicBezTo>
                  <a:cubicBezTo>
                    <a:pt x="30" y="3"/>
                    <a:pt x="30" y="0"/>
                    <a:pt x="32" y="0"/>
                  </a:cubicBezTo>
                  <a:cubicBezTo>
                    <a:pt x="33" y="2"/>
                    <a:pt x="30" y="3"/>
                    <a:pt x="35" y="3"/>
                  </a:cubicBezTo>
                  <a:cubicBezTo>
                    <a:pt x="39" y="3"/>
                    <a:pt x="41" y="8"/>
                    <a:pt x="46" y="1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4" name="Freeform 165">
              <a:extLst>
                <a:ext uri="{FF2B5EF4-FFF2-40B4-BE49-F238E27FC236}">
                  <a16:creationId xmlns:a16="http://schemas.microsoft.com/office/drawing/2014/main" id="{42B432F9-223D-C9C3-BD4A-25C67B70C3A1}"/>
                </a:ext>
              </a:extLst>
            </p:cNvPr>
            <p:cNvSpPr>
              <a:spLocks/>
            </p:cNvSpPr>
            <p:nvPr/>
          </p:nvSpPr>
          <p:spPr bwMode="auto">
            <a:xfrm>
              <a:off x="5513650" y="3268851"/>
              <a:ext cx="252265" cy="196024"/>
            </a:xfrm>
            <a:custGeom>
              <a:avLst/>
              <a:gdLst/>
              <a:ahLst/>
              <a:cxnLst>
                <a:cxn ang="0">
                  <a:pos x="70" y="50"/>
                </a:cxn>
                <a:cxn ang="0">
                  <a:pos x="63" y="58"/>
                </a:cxn>
                <a:cxn ang="0">
                  <a:pos x="60" y="60"/>
                </a:cxn>
                <a:cxn ang="0">
                  <a:pos x="54" y="60"/>
                </a:cxn>
                <a:cxn ang="0">
                  <a:pos x="47" y="58"/>
                </a:cxn>
                <a:cxn ang="0">
                  <a:pos x="40" y="57"/>
                </a:cxn>
                <a:cxn ang="0">
                  <a:pos x="32" y="55"/>
                </a:cxn>
                <a:cxn ang="0">
                  <a:pos x="17" y="54"/>
                </a:cxn>
                <a:cxn ang="0">
                  <a:pos x="9" y="57"/>
                </a:cxn>
                <a:cxn ang="0">
                  <a:pos x="6" y="58"/>
                </a:cxn>
                <a:cxn ang="0">
                  <a:pos x="3" y="50"/>
                </a:cxn>
                <a:cxn ang="0">
                  <a:pos x="8" y="46"/>
                </a:cxn>
                <a:cxn ang="0">
                  <a:pos x="6" y="29"/>
                </a:cxn>
                <a:cxn ang="0">
                  <a:pos x="17" y="27"/>
                </a:cxn>
                <a:cxn ang="0">
                  <a:pos x="23" y="25"/>
                </a:cxn>
                <a:cxn ang="0">
                  <a:pos x="23" y="19"/>
                </a:cxn>
                <a:cxn ang="0">
                  <a:pos x="31" y="13"/>
                </a:cxn>
                <a:cxn ang="0">
                  <a:pos x="31" y="7"/>
                </a:cxn>
                <a:cxn ang="0">
                  <a:pos x="38" y="5"/>
                </a:cxn>
                <a:cxn ang="0">
                  <a:pos x="43" y="2"/>
                </a:cxn>
                <a:cxn ang="0">
                  <a:pos x="49" y="3"/>
                </a:cxn>
                <a:cxn ang="0">
                  <a:pos x="55" y="7"/>
                </a:cxn>
                <a:cxn ang="0">
                  <a:pos x="61" y="7"/>
                </a:cxn>
                <a:cxn ang="0">
                  <a:pos x="64" y="10"/>
                </a:cxn>
                <a:cxn ang="0">
                  <a:pos x="64" y="16"/>
                </a:cxn>
                <a:cxn ang="0">
                  <a:pos x="66" y="22"/>
                </a:cxn>
                <a:cxn ang="0">
                  <a:pos x="72" y="29"/>
                </a:cxn>
                <a:cxn ang="0">
                  <a:pos x="76" y="33"/>
                </a:cxn>
                <a:cxn ang="0">
                  <a:pos x="78" y="36"/>
                </a:cxn>
                <a:cxn ang="0">
                  <a:pos x="70" y="38"/>
                </a:cxn>
                <a:cxn ang="0">
                  <a:pos x="69" y="41"/>
                </a:cxn>
                <a:cxn ang="0">
                  <a:pos x="70" y="50"/>
                </a:cxn>
              </a:cxnLst>
              <a:rect l="0" t="0" r="r" b="b"/>
              <a:pathLst>
                <a:path w="81" h="63">
                  <a:moveTo>
                    <a:pt x="70" y="50"/>
                  </a:moveTo>
                  <a:cubicBezTo>
                    <a:pt x="64" y="50"/>
                    <a:pt x="63" y="54"/>
                    <a:pt x="63" y="58"/>
                  </a:cubicBezTo>
                  <a:cubicBezTo>
                    <a:pt x="63" y="63"/>
                    <a:pt x="61" y="63"/>
                    <a:pt x="60" y="60"/>
                  </a:cubicBezTo>
                  <a:cubicBezTo>
                    <a:pt x="58" y="60"/>
                    <a:pt x="55" y="60"/>
                    <a:pt x="54" y="60"/>
                  </a:cubicBezTo>
                  <a:cubicBezTo>
                    <a:pt x="50" y="61"/>
                    <a:pt x="52" y="55"/>
                    <a:pt x="47" y="58"/>
                  </a:cubicBezTo>
                  <a:cubicBezTo>
                    <a:pt x="44" y="61"/>
                    <a:pt x="49" y="57"/>
                    <a:pt x="40" y="57"/>
                  </a:cubicBezTo>
                  <a:cubicBezTo>
                    <a:pt x="34" y="57"/>
                    <a:pt x="37" y="55"/>
                    <a:pt x="32" y="55"/>
                  </a:cubicBezTo>
                  <a:cubicBezTo>
                    <a:pt x="29" y="57"/>
                    <a:pt x="28" y="52"/>
                    <a:pt x="17" y="54"/>
                  </a:cubicBezTo>
                  <a:cubicBezTo>
                    <a:pt x="8" y="55"/>
                    <a:pt x="12" y="58"/>
                    <a:pt x="9" y="57"/>
                  </a:cubicBezTo>
                  <a:cubicBezTo>
                    <a:pt x="8" y="57"/>
                    <a:pt x="6" y="58"/>
                    <a:pt x="6" y="58"/>
                  </a:cubicBezTo>
                  <a:cubicBezTo>
                    <a:pt x="5" y="55"/>
                    <a:pt x="9" y="52"/>
                    <a:pt x="3" y="50"/>
                  </a:cubicBezTo>
                  <a:cubicBezTo>
                    <a:pt x="0" y="49"/>
                    <a:pt x="5" y="46"/>
                    <a:pt x="8" y="46"/>
                  </a:cubicBezTo>
                  <a:cubicBezTo>
                    <a:pt x="11" y="44"/>
                    <a:pt x="8" y="38"/>
                    <a:pt x="6" y="29"/>
                  </a:cubicBezTo>
                  <a:cubicBezTo>
                    <a:pt x="11" y="27"/>
                    <a:pt x="12" y="32"/>
                    <a:pt x="17" y="27"/>
                  </a:cubicBezTo>
                  <a:cubicBezTo>
                    <a:pt x="23" y="21"/>
                    <a:pt x="21" y="29"/>
                    <a:pt x="23" y="25"/>
                  </a:cubicBezTo>
                  <a:cubicBezTo>
                    <a:pt x="26" y="24"/>
                    <a:pt x="20" y="24"/>
                    <a:pt x="23" y="19"/>
                  </a:cubicBezTo>
                  <a:cubicBezTo>
                    <a:pt x="28" y="13"/>
                    <a:pt x="29" y="16"/>
                    <a:pt x="31" y="13"/>
                  </a:cubicBezTo>
                  <a:cubicBezTo>
                    <a:pt x="32" y="10"/>
                    <a:pt x="28" y="14"/>
                    <a:pt x="31" y="7"/>
                  </a:cubicBezTo>
                  <a:cubicBezTo>
                    <a:pt x="35" y="3"/>
                    <a:pt x="37" y="7"/>
                    <a:pt x="38" y="5"/>
                  </a:cubicBezTo>
                  <a:cubicBezTo>
                    <a:pt x="40" y="2"/>
                    <a:pt x="40" y="2"/>
                    <a:pt x="43" y="2"/>
                  </a:cubicBezTo>
                  <a:cubicBezTo>
                    <a:pt x="47" y="0"/>
                    <a:pt x="44" y="3"/>
                    <a:pt x="49" y="3"/>
                  </a:cubicBezTo>
                  <a:cubicBezTo>
                    <a:pt x="55" y="2"/>
                    <a:pt x="50" y="8"/>
                    <a:pt x="55" y="7"/>
                  </a:cubicBezTo>
                  <a:cubicBezTo>
                    <a:pt x="58" y="3"/>
                    <a:pt x="61" y="5"/>
                    <a:pt x="61" y="7"/>
                  </a:cubicBezTo>
                  <a:cubicBezTo>
                    <a:pt x="63" y="8"/>
                    <a:pt x="66" y="7"/>
                    <a:pt x="64" y="10"/>
                  </a:cubicBezTo>
                  <a:cubicBezTo>
                    <a:pt x="63" y="14"/>
                    <a:pt x="67" y="14"/>
                    <a:pt x="64" y="16"/>
                  </a:cubicBezTo>
                  <a:cubicBezTo>
                    <a:pt x="61" y="19"/>
                    <a:pt x="66" y="18"/>
                    <a:pt x="66" y="22"/>
                  </a:cubicBezTo>
                  <a:cubicBezTo>
                    <a:pt x="67" y="29"/>
                    <a:pt x="73" y="27"/>
                    <a:pt x="72" y="29"/>
                  </a:cubicBezTo>
                  <a:cubicBezTo>
                    <a:pt x="69" y="33"/>
                    <a:pt x="76" y="29"/>
                    <a:pt x="76" y="33"/>
                  </a:cubicBezTo>
                  <a:cubicBezTo>
                    <a:pt x="76" y="35"/>
                    <a:pt x="81" y="35"/>
                    <a:pt x="78" y="36"/>
                  </a:cubicBezTo>
                  <a:cubicBezTo>
                    <a:pt x="75" y="38"/>
                    <a:pt x="75" y="41"/>
                    <a:pt x="70" y="38"/>
                  </a:cubicBezTo>
                  <a:cubicBezTo>
                    <a:pt x="69" y="36"/>
                    <a:pt x="67" y="39"/>
                    <a:pt x="69" y="41"/>
                  </a:cubicBezTo>
                  <a:cubicBezTo>
                    <a:pt x="72" y="46"/>
                    <a:pt x="67" y="46"/>
                    <a:pt x="70" y="5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5" name="Freeform 166">
              <a:extLst>
                <a:ext uri="{FF2B5EF4-FFF2-40B4-BE49-F238E27FC236}">
                  <a16:creationId xmlns:a16="http://schemas.microsoft.com/office/drawing/2014/main" id="{E7149B11-0990-5DA1-04D7-8EB89933A0EF}"/>
                </a:ext>
              </a:extLst>
            </p:cNvPr>
            <p:cNvSpPr>
              <a:spLocks/>
            </p:cNvSpPr>
            <p:nvPr/>
          </p:nvSpPr>
          <p:spPr bwMode="auto">
            <a:xfrm>
              <a:off x="5291914" y="3323481"/>
              <a:ext cx="265119" cy="221731"/>
            </a:xfrm>
            <a:custGeom>
              <a:avLst/>
              <a:gdLst/>
              <a:ahLst/>
              <a:cxnLst>
                <a:cxn ang="0">
                  <a:pos x="77" y="40"/>
                </a:cxn>
                <a:cxn ang="0">
                  <a:pos x="79" y="47"/>
                </a:cxn>
                <a:cxn ang="0">
                  <a:pos x="80" y="50"/>
                </a:cxn>
                <a:cxn ang="0">
                  <a:pos x="79" y="54"/>
                </a:cxn>
                <a:cxn ang="0">
                  <a:pos x="71" y="62"/>
                </a:cxn>
                <a:cxn ang="0">
                  <a:pos x="71" y="68"/>
                </a:cxn>
                <a:cxn ang="0">
                  <a:pos x="68" y="70"/>
                </a:cxn>
                <a:cxn ang="0">
                  <a:pos x="63" y="67"/>
                </a:cxn>
                <a:cxn ang="0">
                  <a:pos x="53" y="65"/>
                </a:cxn>
                <a:cxn ang="0">
                  <a:pos x="48" y="68"/>
                </a:cxn>
                <a:cxn ang="0">
                  <a:pos x="47" y="67"/>
                </a:cxn>
                <a:cxn ang="0">
                  <a:pos x="42" y="65"/>
                </a:cxn>
                <a:cxn ang="0">
                  <a:pos x="41" y="65"/>
                </a:cxn>
                <a:cxn ang="0">
                  <a:pos x="39" y="65"/>
                </a:cxn>
                <a:cxn ang="0">
                  <a:pos x="35" y="59"/>
                </a:cxn>
                <a:cxn ang="0">
                  <a:pos x="30" y="57"/>
                </a:cxn>
                <a:cxn ang="0">
                  <a:pos x="28" y="56"/>
                </a:cxn>
                <a:cxn ang="0">
                  <a:pos x="24" y="54"/>
                </a:cxn>
                <a:cxn ang="0">
                  <a:pos x="21" y="56"/>
                </a:cxn>
                <a:cxn ang="0">
                  <a:pos x="21" y="51"/>
                </a:cxn>
                <a:cxn ang="0">
                  <a:pos x="15" y="50"/>
                </a:cxn>
                <a:cxn ang="0">
                  <a:pos x="9" y="48"/>
                </a:cxn>
                <a:cxn ang="0">
                  <a:pos x="6" y="39"/>
                </a:cxn>
                <a:cxn ang="0">
                  <a:pos x="6" y="31"/>
                </a:cxn>
                <a:cxn ang="0">
                  <a:pos x="4" y="26"/>
                </a:cxn>
                <a:cxn ang="0">
                  <a:pos x="3" y="14"/>
                </a:cxn>
                <a:cxn ang="0">
                  <a:pos x="6" y="14"/>
                </a:cxn>
                <a:cxn ang="0">
                  <a:pos x="6" y="12"/>
                </a:cxn>
                <a:cxn ang="0">
                  <a:pos x="3" y="12"/>
                </a:cxn>
                <a:cxn ang="0">
                  <a:pos x="3" y="11"/>
                </a:cxn>
                <a:cxn ang="0">
                  <a:pos x="15" y="8"/>
                </a:cxn>
                <a:cxn ang="0">
                  <a:pos x="22" y="3"/>
                </a:cxn>
                <a:cxn ang="0">
                  <a:pos x="30" y="0"/>
                </a:cxn>
                <a:cxn ang="0">
                  <a:pos x="39" y="3"/>
                </a:cxn>
                <a:cxn ang="0">
                  <a:pos x="38" y="3"/>
                </a:cxn>
                <a:cxn ang="0">
                  <a:pos x="38" y="5"/>
                </a:cxn>
                <a:cxn ang="0">
                  <a:pos x="45" y="5"/>
                </a:cxn>
                <a:cxn ang="0">
                  <a:pos x="71" y="6"/>
                </a:cxn>
                <a:cxn ang="0">
                  <a:pos x="77" y="11"/>
                </a:cxn>
                <a:cxn ang="0">
                  <a:pos x="79" y="28"/>
                </a:cxn>
                <a:cxn ang="0">
                  <a:pos x="74" y="33"/>
                </a:cxn>
                <a:cxn ang="0">
                  <a:pos x="77" y="40"/>
                </a:cxn>
              </a:cxnLst>
              <a:rect l="0" t="0" r="r" b="b"/>
              <a:pathLst>
                <a:path w="85" h="71">
                  <a:moveTo>
                    <a:pt x="77" y="40"/>
                  </a:moveTo>
                  <a:cubicBezTo>
                    <a:pt x="79" y="43"/>
                    <a:pt x="76" y="42"/>
                    <a:pt x="79" y="47"/>
                  </a:cubicBezTo>
                  <a:cubicBezTo>
                    <a:pt x="85" y="51"/>
                    <a:pt x="79" y="48"/>
                    <a:pt x="80" y="50"/>
                  </a:cubicBezTo>
                  <a:cubicBezTo>
                    <a:pt x="82" y="51"/>
                    <a:pt x="83" y="53"/>
                    <a:pt x="79" y="54"/>
                  </a:cubicBezTo>
                  <a:cubicBezTo>
                    <a:pt x="77" y="54"/>
                    <a:pt x="72" y="59"/>
                    <a:pt x="71" y="62"/>
                  </a:cubicBezTo>
                  <a:cubicBezTo>
                    <a:pt x="68" y="65"/>
                    <a:pt x="71" y="67"/>
                    <a:pt x="71" y="68"/>
                  </a:cubicBezTo>
                  <a:cubicBezTo>
                    <a:pt x="69" y="70"/>
                    <a:pt x="74" y="71"/>
                    <a:pt x="68" y="70"/>
                  </a:cubicBezTo>
                  <a:cubicBezTo>
                    <a:pt x="63" y="68"/>
                    <a:pt x="65" y="67"/>
                    <a:pt x="63" y="67"/>
                  </a:cubicBezTo>
                  <a:cubicBezTo>
                    <a:pt x="59" y="65"/>
                    <a:pt x="54" y="65"/>
                    <a:pt x="53" y="65"/>
                  </a:cubicBezTo>
                  <a:cubicBezTo>
                    <a:pt x="50" y="65"/>
                    <a:pt x="50" y="70"/>
                    <a:pt x="48" y="68"/>
                  </a:cubicBezTo>
                  <a:cubicBezTo>
                    <a:pt x="48" y="68"/>
                    <a:pt x="47" y="68"/>
                    <a:pt x="47" y="67"/>
                  </a:cubicBezTo>
                  <a:cubicBezTo>
                    <a:pt x="48" y="64"/>
                    <a:pt x="44" y="62"/>
                    <a:pt x="42" y="65"/>
                  </a:cubicBezTo>
                  <a:cubicBezTo>
                    <a:pt x="42" y="67"/>
                    <a:pt x="41" y="67"/>
                    <a:pt x="41" y="65"/>
                  </a:cubicBezTo>
                  <a:cubicBezTo>
                    <a:pt x="41" y="65"/>
                    <a:pt x="41" y="65"/>
                    <a:pt x="39" y="65"/>
                  </a:cubicBezTo>
                  <a:cubicBezTo>
                    <a:pt x="39" y="62"/>
                    <a:pt x="38" y="61"/>
                    <a:pt x="35" y="59"/>
                  </a:cubicBezTo>
                  <a:cubicBezTo>
                    <a:pt x="32" y="57"/>
                    <a:pt x="33" y="59"/>
                    <a:pt x="30" y="57"/>
                  </a:cubicBezTo>
                  <a:cubicBezTo>
                    <a:pt x="28" y="56"/>
                    <a:pt x="32" y="56"/>
                    <a:pt x="28" y="56"/>
                  </a:cubicBezTo>
                  <a:cubicBezTo>
                    <a:pt x="25" y="54"/>
                    <a:pt x="22" y="53"/>
                    <a:pt x="24" y="54"/>
                  </a:cubicBezTo>
                  <a:cubicBezTo>
                    <a:pt x="25" y="56"/>
                    <a:pt x="24" y="59"/>
                    <a:pt x="21" y="56"/>
                  </a:cubicBezTo>
                  <a:cubicBezTo>
                    <a:pt x="16" y="51"/>
                    <a:pt x="21" y="53"/>
                    <a:pt x="21" y="51"/>
                  </a:cubicBezTo>
                  <a:cubicBezTo>
                    <a:pt x="19" y="50"/>
                    <a:pt x="19" y="51"/>
                    <a:pt x="15" y="50"/>
                  </a:cubicBezTo>
                  <a:cubicBezTo>
                    <a:pt x="9" y="47"/>
                    <a:pt x="12" y="45"/>
                    <a:pt x="9" y="48"/>
                  </a:cubicBezTo>
                  <a:cubicBezTo>
                    <a:pt x="10" y="39"/>
                    <a:pt x="7" y="43"/>
                    <a:pt x="6" y="39"/>
                  </a:cubicBezTo>
                  <a:cubicBezTo>
                    <a:pt x="6" y="36"/>
                    <a:pt x="9" y="36"/>
                    <a:pt x="6" y="31"/>
                  </a:cubicBezTo>
                  <a:cubicBezTo>
                    <a:pt x="4" y="29"/>
                    <a:pt x="9" y="29"/>
                    <a:pt x="4" y="26"/>
                  </a:cubicBezTo>
                  <a:cubicBezTo>
                    <a:pt x="0" y="23"/>
                    <a:pt x="6" y="22"/>
                    <a:pt x="3" y="14"/>
                  </a:cubicBezTo>
                  <a:cubicBezTo>
                    <a:pt x="6" y="14"/>
                    <a:pt x="6" y="15"/>
                    <a:pt x="6" y="14"/>
                  </a:cubicBezTo>
                  <a:cubicBezTo>
                    <a:pt x="6" y="12"/>
                    <a:pt x="6" y="12"/>
                    <a:pt x="6" y="12"/>
                  </a:cubicBezTo>
                  <a:cubicBezTo>
                    <a:pt x="4" y="12"/>
                    <a:pt x="4" y="14"/>
                    <a:pt x="3" y="12"/>
                  </a:cubicBezTo>
                  <a:cubicBezTo>
                    <a:pt x="3" y="11"/>
                    <a:pt x="3" y="11"/>
                    <a:pt x="3" y="11"/>
                  </a:cubicBezTo>
                  <a:cubicBezTo>
                    <a:pt x="7" y="12"/>
                    <a:pt x="7" y="9"/>
                    <a:pt x="15" y="8"/>
                  </a:cubicBezTo>
                  <a:cubicBezTo>
                    <a:pt x="22" y="6"/>
                    <a:pt x="18" y="5"/>
                    <a:pt x="22" y="3"/>
                  </a:cubicBezTo>
                  <a:cubicBezTo>
                    <a:pt x="28" y="1"/>
                    <a:pt x="22" y="1"/>
                    <a:pt x="30" y="0"/>
                  </a:cubicBezTo>
                  <a:cubicBezTo>
                    <a:pt x="36" y="0"/>
                    <a:pt x="35" y="0"/>
                    <a:pt x="39" y="3"/>
                  </a:cubicBezTo>
                  <a:cubicBezTo>
                    <a:pt x="41" y="3"/>
                    <a:pt x="39" y="5"/>
                    <a:pt x="38" y="3"/>
                  </a:cubicBezTo>
                  <a:cubicBezTo>
                    <a:pt x="36" y="0"/>
                    <a:pt x="36" y="1"/>
                    <a:pt x="38" y="5"/>
                  </a:cubicBezTo>
                  <a:cubicBezTo>
                    <a:pt x="38" y="6"/>
                    <a:pt x="44" y="6"/>
                    <a:pt x="45" y="5"/>
                  </a:cubicBezTo>
                  <a:cubicBezTo>
                    <a:pt x="56" y="6"/>
                    <a:pt x="65" y="8"/>
                    <a:pt x="71" y="6"/>
                  </a:cubicBezTo>
                  <a:cubicBezTo>
                    <a:pt x="72" y="5"/>
                    <a:pt x="77" y="8"/>
                    <a:pt x="77" y="11"/>
                  </a:cubicBezTo>
                  <a:cubicBezTo>
                    <a:pt x="79" y="20"/>
                    <a:pt x="82" y="26"/>
                    <a:pt x="79" y="28"/>
                  </a:cubicBezTo>
                  <a:cubicBezTo>
                    <a:pt x="76" y="28"/>
                    <a:pt x="71" y="31"/>
                    <a:pt x="74" y="33"/>
                  </a:cubicBezTo>
                  <a:cubicBezTo>
                    <a:pt x="80" y="34"/>
                    <a:pt x="76" y="37"/>
                    <a:pt x="77" y="4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6" name="Freeform 167">
              <a:extLst>
                <a:ext uri="{FF2B5EF4-FFF2-40B4-BE49-F238E27FC236}">
                  <a16:creationId xmlns:a16="http://schemas.microsoft.com/office/drawing/2014/main" id="{0B6EE3C8-1683-31C3-E155-51E94F7DBAF8}"/>
                </a:ext>
              </a:extLst>
            </p:cNvPr>
            <p:cNvSpPr>
              <a:spLocks/>
            </p:cNvSpPr>
            <p:nvPr/>
          </p:nvSpPr>
          <p:spPr bwMode="auto">
            <a:xfrm>
              <a:off x="4824341" y="3468088"/>
              <a:ext cx="332604" cy="314923"/>
            </a:xfrm>
            <a:custGeom>
              <a:avLst/>
              <a:gdLst/>
              <a:ahLst/>
              <a:cxnLst>
                <a:cxn ang="0">
                  <a:pos x="96" y="67"/>
                </a:cxn>
                <a:cxn ang="0">
                  <a:pos x="95" y="78"/>
                </a:cxn>
                <a:cxn ang="0">
                  <a:pos x="99" y="86"/>
                </a:cxn>
                <a:cxn ang="0">
                  <a:pos x="85" y="92"/>
                </a:cxn>
                <a:cxn ang="0">
                  <a:pos x="78" y="89"/>
                </a:cxn>
                <a:cxn ang="0">
                  <a:pos x="69" y="89"/>
                </a:cxn>
                <a:cxn ang="0">
                  <a:pos x="64" y="100"/>
                </a:cxn>
                <a:cxn ang="0">
                  <a:pos x="54" y="100"/>
                </a:cxn>
                <a:cxn ang="0">
                  <a:pos x="44" y="97"/>
                </a:cxn>
                <a:cxn ang="0">
                  <a:pos x="35" y="95"/>
                </a:cxn>
                <a:cxn ang="0">
                  <a:pos x="26" y="89"/>
                </a:cxn>
                <a:cxn ang="0">
                  <a:pos x="31" y="75"/>
                </a:cxn>
                <a:cxn ang="0">
                  <a:pos x="31" y="70"/>
                </a:cxn>
                <a:cxn ang="0">
                  <a:pos x="35" y="69"/>
                </a:cxn>
                <a:cxn ang="0">
                  <a:pos x="31" y="61"/>
                </a:cxn>
                <a:cxn ang="0">
                  <a:pos x="28" y="55"/>
                </a:cxn>
                <a:cxn ang="0">
                  <a:pos x="23" y="47"/>
                </a:cxn>
                <a:cxn ang="0">
                  <a:pos x="20" y="42"/>
                </a:cxn>
                <a:cxn ang="0">
                  <a:pos x="17" y="41"/>
                </a:cxn>
                <a:cxn ang="0">
                  <a:pos x="6" y="38"/>
                </a:cxn>
                <a:cxn ang="0">
                  <a:pos x="6" y="35"/>
                </a:cxn>
                <a:cxn ang="0">
                  <a:pos x="5" y="32"/>
                </a:cxn>
                <a:cxn ang="0">
                  <a:pos x="6" y="28"/>
                </a:cxn>
                <a:cxn ang="0">
                  <a:pos x="12" y="27"/>
                </a:cxn>
                <a:cxn ang="0">
                  <a:pos x="19" y="30"/>
                </a:cxn>
                <a:cxn ang="0">
                  <a:pos x="23" y="28"/>
                </a:cxn>
                <a:cxn ang="0">
                  <a:pos x="28" y="30"/>
                </a:cxn>
                <a:cxn ang="0">
                  <a:pos x="26" y="21"/>
                </a:cxn>
                <a:cxn ang="0">
                  <a:pos x="29" y="16"/>
                </a:cxn>
                <a:cxn ang="0">
                  <a:pos x="40" y="21"/>
                </a:cxn>
                <a:cxn ang="0">
                  <a:pos x="44" y="14"/>
                </a:cxn>
                <a:cxn ang="0">
                  <a:pos x="52" y="10"/>
                </a:cxn>
                <a:cxn ang="0">
                  <a:pos x="52" y="4"/>
                </a:cxn>
                <a:cxn ang="0">
                  <a:pos x="66" y="5"/>
                </a:cxn>
                <a:cxn ang="0">
                  <a:pos x="73" y="11"/>
                </a:cxn>
                <a:cxn ang="0">
                  <a:pos x="81" y="16"/>
                </a:cxn>
                <a:cxn ang="0">
                  <a:pos x="90" y="19"/>
                </a:cxn>
                <a:cxn ang="0">
                  <a:pos x="98" y="24"/>
                </a:cxn>
                <a:cxn ang="0">
                  <a:pos x="99" y="41"/>
                </a:cxn>
                <a:cxn ang="0">
                  <a:pos x="95" y="45"/>
                </a:cxn>
                <a:cxn ang="0">
                  <a:pos x="90" y="52"/>
                </a:cxn>
                <a:cxn ang="0">
                  <a:pos x="88" y="58"/>
                </a:cxn>
                <a:cxn ang="0">
                  <a:pos x="93" y="58"/>
                </a:cxn>
              </a:cxnLst>
              <a:rect l="0" t="0" r="r" b="b"/>
              <a:pathLst>
                <a:path w="107" h="101">
                  <a:moveTo>
                    <a:pt x="95" y="61"/>
                  </a:moveTo>
                  <a:cubicBezTo>
                    <a:pt x="93" y="64"/>
                    <a:pt x="98" y="66"/>
                    <a:pt x="96" y="67"/>
                  </a:cubicBezTo>
                  <a:cubicBezTo>
                    <a:pt x="95" y="70"/>
                    <a:pt x="90" y="69"/>
                    <a:pt x="95" y="72"/>
                  </a:cubicBezTo>
                  <a:cubicBezTo>
                    <a:pt x="99" y="75"/>
                    <a:pt x="93" y="75"/>
                    <a:pt x="95" y="78"/>
                  </a:cubicBezTo>
                  <a:cubicBezTo>
                    <a:pt x="96" y="83"/>
                    <a:pt x="101" y="80"/>
                    <a:pt x="101" y="80"/>
                  </a:cubicBezTo>
                  <a:cubicBezTo>
                    <a:pt x="102" y="81"/>
                    <a:pt x="99" y="84"/>
                    <a:pt x="99" y="86"/>
                  </a:cubicBezTo>
                  <a:cubicBezTo>
                    <a:pt x="98" y="86"/>
                    <a:pt x="93" y="89"/>
                    <a:pt x="93" y="89"/>
                  </a:cubicBezTo>
                  <a:cubicBezTo>
                    <a:pt x="93" y="92"/>
                    <a:pt x="87" y="94"/>
                    <a:pt x="85" y="92"/>
                  </a:cubicBezTo>
                  <a:cubicBezTo>
                    <a:pt x="84" y="91"/>
                    <a:pt x="84" y="94"/>
                    <a:pt x="82" y="91"/>
                  </a:cubicBezTo>
                  <a:cubicBezTo>
                    <a:pt x="81" y="89"/>
                    <a:pt x="81" y="89"/>
                    <a:pt x="78" y="89"/>
                  </a:cubicBezTo>
                  <a:cubicBezTo>
                    <a:pt x="75" y="91"/>
                    <a:pt x="78" y="89"/>
                    <a:pt x="75" y="89"/>
                  </a:cubicBezTo>
                  <a:cubicBezTo>
                    <a:pt x="72" y="89"/>
                    <a:pt x="75" y="84"/>
                    <a:pt x="69" y="89"/>
                  </a:cubicBezTo>
                  <a:cubicBezTo>
                    <a:pt x="67" y="91"/>
                    <a:pt x="64" y="91"/>
                    <a:pt x="64" y="94"/>
                  </a:cubicBezTo>
                  <a:cubicBezTo>
                    <a:pt x="66" y="97"/>
                    <a:pt x="64" y="95"/>
                    <a:pt x="64" y="100"/>
                  </a:cubicBezTo>
                  <a:cubicBezTo>
                    <a:pt x="61" y="100"/>
                    <a:pt x="63" y="101"/>
                    <a:pt x="60" y="100"/>
                  </a:cubicBezTo>
                  <a:cubicBezTo>
                    <a:pt x="58" y="100"/>
                    <a:pt x="58" y="101"/>
                    <a:pt x="54" y="100"/>
                  </a:cubicBezTo>
                  <a:cubicBezTo>
                    <a:pt x="54" y="98"/>
                    <a:pt x="54" y="97"/>
                    <a:pt x="52" y="98"/>
                  </a:cubicBezTo>
                  <a:cubicBezTo>
                    <a:pt x="43" y="92"/>
                    <a:pt x="47" y="97"/>
                    <a:pt x="44" y="97"/>
                  </a:cubicBezTo>
                  <a:cubicBezTo>
                    <a:pt x="41" y="95"/>
                    <a:pt x="41" y="98"/>
                    <a:pt x="40" y="97"/>
                  </a:cubicBezTo>
                  <a:cubicBezTo>
                    <a:pt x="38" y="95"/>
                    <a:pt x="35" y="97"/>
                    <a:pt x="35" y="95"/>
                  </a:cubicBezTo>
                  <a:cubicBezTo>
                    <a:pt x="34" y="92"/>
                    <a:pt x="29" y="94"/>
                    <a:pt x="29" y="92"/>
                  </a:cubicBezTo>
                  <a:cubicBezTo>
                    <a:pt x="29" y="89"/>
                    <a:pt x="28" y="91"/>
                    <a:pt x="26" y="89"/>
                  </a:cubicBezTo>
                  <a:cubicBezTo>
                    <a:pt x="28" y="89"/>
                    <a:pt x="29" y="87"/>
                    <a:pt x="29" y="81"/>
                  </a:cubicBezTo>
                  <a:cubicBezTo>
                    <a:pt x="31" y="75"/>
                    <a:pt x="31" y="75"/>
                    <a:pt x="31" y="75"/>
                  </a:cubicBezTo>
                  <a:cubicBezTo>
                    <a:pt x="32" y="75"/>
                    <a:pt x="31" y="73"/>
                    <a:pt x="31" y="73"/>
                  </a:cubicBezTo>
                  <a:cubicBezTo>
                    <a:pt x="29" y="75"/>
                    <a:pt x="29" y="73"/>
                    <a:pt x="31" y="70"/>
                  </a:cubicBezTo>
                  <a:cubicBezTo>
                    <a:pt x="31" y="67"/>
                    <a:pt x="32" y="66"/>
                    <a:pt x="32" y="66"/>
                  </a:cubicBezTo>
                  <a:cubicBezTo>
                    <a:pt x="34" y="66"/>
                    <a:pt x="35" y="72"/>
                    <a:pt x="35" y="69"/>
                  </a:cubicBezTo>
                  <a:cubicBezTo>
                    <a:pt x="34" y="67"/>
                    <a:pt x="35" y="66"/>
                    <a:pt x="31" y="64"/>
                  </a:cubicBezTo>
                  <a:cubicBezTo>
                    <a:pt x="28" y="61"/>
                    <a:pt x="31" y="63"/>
                    <a:pt x="31" y="61"/>
                  </a:cubicBezTo>
                  <a:cubicBezTo>
                    <a:pt x="32" y="58"/>
                    <a:pt x="29" y="58"/>
                    <a:pt x="31" y="56"/>
                  </a:cubicBezTo>
                  <a:cubicBezTo>
                    <a:pt x="31" y="55"/>
                    <a:pt x="31" y="56"/>
                    <a:pt x="28" y="55"/>
                  </a:cubicBezTo>
                  <a:cubicBezTo>
                    <a:pt x="25" y="53"/>
                    <a:pt x="22" y="50"/>
                    <a:pt x="23" y="49"/>
                  </a:cubicBezTo>
                  <a:cubicBezTo>
                    <a:pt x="25" y="49"/>
                    <a:pt x="25" y="47"/>
                    <a:pt x="23" y="47"/>
                  </a:cubicBezTo>
                  <a:cubicBezTo>
                    <a:pt x="22" y="47"/>
                    <a:pt x="25" y="44"/>
                    <a:pt x="22" y="45"/>
                  </a:cubicBezTo>
                  <a:cubicBezTo>
                    <a:pt x="19" y="45"/>
                    <a:pt x="20" y="44"/>
                    <a:pt x="20" y="42"/>
                  </a:cubicBezTo>
                  <a:cubicBezTo>
                    <a:pt x="22" y="42"/>
                    <a:pt x="20" y="42"/>
                    <a:pt x="19" y="42"/>
                  </a:cubicBezTo>
                  <a:cubicBezTo>
                    <a:pt x="16" y="42"/>
                    <a:pt x="19" y="41"/>
                    <a:pt x="17" y="41"/>
                  </a:cubicBezTo>
                  <a:cubicBezTo>
                    <a:pt x="14" y="41"/>
                    <a:pt x="14" y="39"/>
                    <a:pt x="12" y="39"/>
                  </a:cubicBezTo>
                  <a:cubicBezTo>
                    <a:pt x="9" y="38"/>
                    <a:pt x="8" y="38"/>
                    <a:pt x="6" y="38"/>
                  </a:cubicBezTo>
                  <a:cubicBezTo>
                    <a:pt x="5" y="39"/>
                    <a:pt x="6" y="38"/>
                    <a:pt x="3" y="36"/>
                  </a:cubicBezTo>
                  <a:cubicBezTo>
                    <a:pt x="0" y="35"/>
                    <a:pt x="6" y="35"/>
                    <a:pt x="6" y="35"/>
                  </a:cubicBezTo>
                  <a:cubicBezTo>
                    <a:pt x="5" y="33"/>
                    <a:pt x="3" y="35"/>
                    <a:pt x="3" y="33"/>
                  </a:cubicBezTo>
                  <a:cubicBezTo>
                    <a:pt x="3" y="33"/>
                    <a:pt x="6" y="33"/>
                    <a:pt x="5" y="32"/>
                  </a:cubicBezTo>
                  <a:cubicBezTo>
                    <a:pt x="3" y="32"/>
                    <a:pt x="2" y="33"/>
                    <a:pt x="2" y="32"/>
                  </a:cubicBezTo>
                  <a:cubicBezTo>
                    <a:pt x="2" y="30"/>
                    <a:pt x="3" y="28"/>
                    <a:pt x="6" y="28"/>
                  </a:cubicBezTo>
                  <a:cubicBezTo>
                    <a:pt x="9" y="28"/>
                    <a:pt x="6" y="27"/>
                    <a:pt x="9" y="28"/>
                  </a:cubicBezTo>
                  <a:cubicBezTo>
                    <a:pt x="11" y="28"/>
                    <a:pt x="12" y="28"/>
                    <a:pt x="12" y="27"/>
                  </a:cubicBezTo>
                  <a:cubicBezTo>
                    <a:pt x="11" y="25"/>
                    <a:pt x="12" y="27"/>
                    <a:pt x="14" y="25"/>
                  </a:cubicBezTo>
                  <a:cubicBezTo>
                    <a:pt x="16" y="25"/>
                    <a:pt x="17" y="28"/>
                    <a:pt x="19" y="30"/>
                  </a:cubicBezTo>
                  <a:cubicBezTo>
                    <a:pt x="19" y="32"/>
                    <a:pt x="20" y="28"/>
                    <a:pt x="22" y="28"/>
                  </a:cubicBezTo>
                  <a:cubicBezTo>
                    <a:pt x="23" y="27"/>
                    <a:pt x="22" y="30"/>
                    <a:pt x="23" y="28"/>
                  </a:cubicBezTo>
                  <a:cubicBezTo>
                    <a:pt x="25" y="28"/>
                    <a:pt x="23" y="28"/>
                    <a:pt x="25" y="28"/>
                  </a:cubicBezTo>
                  <a:cubicBezTo>
                    <a:pt x="26" y="28"/>
                    <a:pt x="25" y="30"/>
                    <a:pt x="28" y="30"/>
                  </a:cubicBezTo>
                  <a:cubicBezTo>
                    <a:pt x="29" y="28"/>
                    <a:pt x="28" y="28"/>
                    <a:pt x="28" y="25"/>
                  </a:cubicBezTo>
                  <a:cubicBezTo>
                    <a:pt x="28" y="24"/>
                    <a:pt x="28" y="21"/>
                    <a:pt x="26" y="21"/>
                  </a:cubicBezTo>
                  <a:cubicBezTo>
                    <a:pt x="25" y="19"/>
                    <a:pt x="26" y="19"/>
                    <a:pt x="25" y="18"/>
                  </a:cubicBezTo>
                  <a:cubicBezTo>
                    <a:pt x="25" y="14"/>
                    <a:pt x="26" y="18"/>
                    <a:pt x="29" y="16"/>
                  </a:cubicBezTo>
                  <a:cubicBezTo>
                    <a:pt x="31" y="16"/>
                    <a:pt x="29" y="21"/>
                    <a:pt x="31" y="21"/>
                  </a:cubicBezTo>
                  <a:cubicBezTo>
                    <a:pt x="35" y="19"/>
                    <a:pt x="38" y="22"/>
                    <a:pt x="40" y="21"/>
                  </a:cubicBezTo>
                  <a:cubicBezTo>
                    <a:pt x="41" y="19"/>
                    <a:pt x="43" y="19"/>
                    <a:pt x="41" y="19"/>
                  </a:cubicBezTo>
                  <a:cubicBezTo>
                    <a:pt x="41" y="19"/>
                    <a:pt x="38" y="18"/>
                    <a:pt x="44" y="14"/>
                  </a:cubicBezTo>
                  <a:cubicBezTo>
                    <a:pt x="50" y="13"/>
                    <a:pt x="50" y="13"/>
                    <a:pt x="52" y="11"/>
                  </a:cubicBezTo>
                  <a:cubicBezTo>
                    <a:pt x="52" y="10"/>
                    <a:pt x="54" y="11"/>
                    <a:pt x="52" y="10"/>
                  </a:cubicBezTo>
                  <a:cubicBezTo>
                    <a:pt x="52" y="8"/>
                    <a:pt x="54" y="8"/>
                    <a:pt x="52" y="8"/>
                  </a:cubicBezTo>
                  <a:cubicBezTo>
                    <a:pt x="52" y="7"/>
                    <a:pt x="52" y="7"/>
                    <a:pt x="52" y="4"/>
                  </a:cubicBezTo>
                  <a:cubicBezTo>
                    <a:pt x="52" y="2"/>
                    <a:pt x="54" y="0"/>
                    <a:pt x="60" y="0"/>
                  </a:cubicBezTo>
                  <a:cubicBezTo>
                    <a:pt x="63" y="7"/>
                    <a:pt x="64" y="2"/>
                    <a:pt x="66" y="5"/>
                  </a:cubicBezTo>
                  <a:cubicBezTo>
                    <a:pt x="67" y="8"/>
                    <a:pt x="67" y="5"/>
                    <a:pt x="69" y="8"/>
                  </a:cubicBezTo>
                  <a:cubicBezTo>
                    <a:pt x="70" y="10"/>
                    <a:pt x="73" y="8"/>
                    <a:pt x="73" y="11"/>
                  </a:cubicBezTo>
                  <a:cubicBezTo>
                    <a:pt x="75" y="16"/>
                    <a:pt x="76" y="10"/>
                    <a:pt x="78" y="11"/>
                  </a:cubicBezTo>
                  <a:cubicBezTo>
                    <a:pt x="79" y="11"/>
                    <a:pt x="76" y="14"/>
                    <a:pt x="81" y="16"/>
                  </a:cubicBezTo>
                  <a:cubicBezTo>
                    <a:pt x="82" y="16"/>
                    <a:pt x="82" y="19"/>
                    <a:pt x="85" y="19"/>
                  </a:cubicBezTo>
                  <a:cubicBezTo>
                    <a:pt x="88" y="19"/>
                    <a:pt x="88" y="19"/>
                    <a:pt x="90" y="19"/>
                  </a:cubicBezTo>
                  <a:cubicBezTo>
                    <a:pt x="93" y="19"/>
                    <a:pt x="92" y="22"/>
                    <a:pt x="95" y="22"/>
                  </a:cubicBezTo>
                  <a:cubicBezTo>
                    <a:pt x="96" y="22"/>
                    <a:pt x="95" y="24"/>
                    <a:pt x="98" y="24"/>
                  </a:cubicBezTo>
                  <a:cubicBezTo>
                    <a:pt x="101" y="22"/>
                    <a:pt x="102" y="24"/>
                    <a:pt x="104" y="25"/>
                  </a:cubicBezTo>
                  <a:cubicBezTo>
                    <a:pt x="107" y="25"/>
                    <a:pt x="99" y="28"/>
                    <a:pt x="99" y="41"/>
                  </a:cubicBezTo>
                  <a:cubicBezTo>
                    <a:pt x="98" y="44"/>
                    <a:pt x="96" y="41"/>
                    <a:pt x="96" y="42"/>
                  </a:cubicBezTo>
                  <a:cubicBezTo>
                    <a:pt x="95" y="44"/>
                    <a:pt x="96" y="44"/>
                    <a:pt x="95" y="45"/>
                  </a:cubicBezTo>
                  <a:cubicBezTo>
                    <a:pt x="93" y="45"/>
                    <a:pt x="95" y="47"/>
                    <a:pt x="92" y="49"/>
                  </a:cubicBezTo>
                  <a:cubicBezTo>
                    <a:pt x="90" y="49"/>
                    <a:pt x="93" y="50"/>
                    <a:pt x="90" y="52"/>
                  </a:cubicBezTo>
                  <a:cubicBezTo>
                    <a:pt x="87" y="53"/>
                    <a:pt x="90" y="55"/>
                    <a:pt x="88" y="56"/>
                  </a:cubicBezTo>
                  <a:cubicBezTo>
                    <a:pt x="85" y="58"/>
                    <a:pt x="87" y="58"/>
                    <a:pt x="88" y="58"/>
                  </a:cubicBezTo>
                  <a:cubicBezTo>
                    <a:pt x="92" y="56"/>
                    <a:pt x="88" y="55"/>
                    <a:pt x="92" y="55"/>
                  </a:cubicBezTo>
                  <a:cubicBezTo>
                    <a:pt x="95" y="53"/>
                    <a:pt x="93" y="56"/>
                    <a:pt x="93" y="58"/>
                  </a:cubicBezTo>
                  <a:cubicBezTo>
                    <a:pt x="93" y="58"/>
                    <a:pt x="95" y="58"/>
                    <a:pt x="95" y="6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7" name="Freeform 168">
              <a:extLst>
                <a:ext uri="{FF2B5EF4-FFF2-40B4-BE49-F238E27FC236}">
                  <a16:creationId xmlns:a16="http://schemas.microsoft.com/office/drawing/2014/main" id="{D12FD6F4-A52C-E528-1C78-99401A4A9310}"/>
                </a:ext>
              </a:extLst>
            </p:cNvPr>
            <p:cNvSpPr>
              <a:spLocks/>
            </p:cNvSpPr>
            <p:nvPr/>
          </p:nvSpPr>
          <p:spPr bwMode="auto">
            <a:xfrm>
              <a:off x="4705439" y="3787831"/>
              <a:ext cx="99621" cy="184776"/>
            </a:xfrm>
            <a:custGeom>
              <a:avLst/>
              <a:gdLst/>
              <a:ahLst/>
              <a:cxnLst>
                <a:cxn ang="0">
                  <a:pos x="8" y="3"/>
                </a:cxn>
                <a:cxn ang="0">
                  <a:pos x="14" y="0"/>
                </a:cxn>
                <a:cxn ang="0">
                  <a:pos x="13" y="3"/>
                </a:cxn>
                <a:cxn ang="0">
                  <a:pos x="17" y="3"/>
                </a:cxn>
                <a:cxn ang="0">
                  <a:pos x="23" y="2"/>
                </a:cxn>
                <a:cxn ang="0">
                  <a:pos x="28" y="6"/>
                </a:cxn>
                <a:cxn ang="0">
                  <a:pos x="23" y="14"/>
                </a:cxn>
                <a:cxn ang="0">
                  <a:pos x="23" y="23"/>
                </a:cxn>
                <a:cxn ang="0">
                  <a:pos x="20" y="28"/>
                </a:cxn>
                <a:cxn ang="0">
                  <a:pos x="20" y="33"/>
                </a:cxn>
                <a:cxn ang="0">
                  <a:pos x="22" y="37"/>
                </a:cxn>
                <a:cxn ang="0">
                  <a:pos x="22" y="43"/>
                </a:cxn>
                <a:cxn ang="0">
                  <a:pos x="22" y="47"/>
                </a:cxn>
                <a:cxn ang="0">
                  <a:pos x="19" y="54"/>
                </a:cxn>
                <a:cxn ang="0">
                  <a:pos x="14" y="57"/>
                </a:cxn>
                <a:cxn ang="0">
                  <a:pos x="8" y="57"/>
                </a:cxn>
                <a:cxn ang="0">
                  <a:pos x="8" y="54"/>
                </a:cxn>
                <a:cxn ang="0">
                  <a:pos x="8" y="45"/>
                </a:cxn>
                <a:cxn ang="0">
                  <a:pos x="5" y="42"/>
                </a:cxn>
                <a:cxn ang="0">
                  <a:pos x="5" y="40"/>
                </a:cxn>
                <a:cxn ang="0">
                  <a:pos x="3" y="39"/>
                </a:cxn>
                <a:cxn ang="0">
                  <a:pos x="3" y="33"/>
                </a:cxn>
                <a:cxn ang="0">
                  <a:pos x="6" y="28"/>
                </a:cxn>
                <a:cxn ang="0">
                  <a:pos x="8" y="22"/>
                </a:cxn>
                <a:cxn ang="0">
                  <a:pos x="9" y="11"/>
                </a:cxn>
                <a:cxn ang="0">
                  <a:pos x="8" y="6"/>
                </a:cxn>
                <a:cxn ang="0">
                  <a:pos x="8" y="3"/>
                </a:cxn>
              </a:cxnLst>
              <a:rect l="0" t="0" r="r" b="b"/>
              <a:pathLst>
                <a:path w="32" h="59">
                  <a:moveTo>
                    <a:pt x="8" y="3"/>
                  </a:moveTo>
                  <a:cubicBezTo>
                    <a:pt x="13" y="0"/>
                    <a:pt x="13" y="0"/>
                    <a:pt x="14" y="0"/>
                  </a:cubicBezTo>
                  <a:cubicBezTo>
                    <a:pt x="16" y="2"/>
                    <a:pt x="11" y="3"/>
                    <a:pt x="13" y="3"/>
                  </a:cubicBezTo>
                  <a:cubicBezTo>
                    <a:pt x="14" y="5"/>
                    <a:pt x="14" y="2"/>
                    <a:pt x="17" y="3"/>
                  </a:cubicBezTo>
                  <a:cubicBezTo>
                    <a:pt x="22" y="5"/>
                    <a:pt x="19" y="2"/>
                    <a:pt x="23" y="2"/>
                  </a:cubicBezTo>
                  <a:cubicBezTo>
                    <a:pt x="28" y="3"/>
                    <a:pt x="25" y="5"/>
                    <a:pt x="28" y="6"/>
                  </a:cubicBezTo>
                  <a:cubicBezTo>
                    <a:pt x="32" y="6"/>
                    <a:pt x="23" y="12"/>
                    <a:pt x="23" y="14"/>
                  </a:cubicBezTo>
                  <a:cubicBezTo>
                    <a:pt x="25" y="22"/>
                    <a:pt x="22" y="22"/>
                    <a:pt x="23" y="23"/>
                  </a:cubicBezTo>
                  <a:cubicBezTo>
                    <a:pt x="23" y="26"/>
                    <a:pt x="23" y="28"/>
                    <a:pt x="20" y="28"/>
                  </a:cubicBezTo>
                  <a:cubicBezTo>
                    <a:pt x="17" y="28"/>
                    <a:pt x="20" y="28"/>
                    <a:pt x="20" y="33"/>
                  </a:cubicBezTo>
                  <a:cubicBezTo>
                    <a:pt x="22" y="36"/>
                    <a:pt x="25" y="33"/>
                    <a:pt x="22" y="37"/>
                  </a:cubicBezTo>
                  <a:cubicBezTo>
                    <a:pt x="19" y="42"/>
                    <a:pt x="20" y="43"/>
                    <a:pt x="22" y="43"/>
                  </a:cubicBezTo>
                  <a:cubicBezTo>
                    <a:pt x="23" y="43"/>
                    <a:pt x="25" y="43"/>
                    <a:pt x="22" y="47"/>
                  </a:cubicBezTo>
                  <a:cubicBezTo>
                    <a:pt x="19" y="48"/>
                    <a:pt x="19" y="53"/>
                    <a:pt x="19" y="54"/>
                  </a:cubicBezTo>
                  <a:cubicBezTo>
                    <a:pt x="16" y="56"/>
                    <a:pt x="17" y="59"/>
                    <a:pt x="14" y="57"/>
                  </a:cubicBezTo>
                  <a:cubicBezTo>
                    <a:pt x="9" y="56"/>
                    <a:pt x="8" y="56"/>
                    <a:pt x="8" y="57"/>
                  </a:cubicBezTo>
                  <a:cubicBezTo>
                    <a:pt x="6" y="57"/>
                    <a:pt x="6" y="57"/>
                    <a:pt x="8" y="54"/>
                  </a:cubicBezTo>
                  <a:cubicBezTo>
                    <a:pt x="9" y="47"/>
                    <a:pt x="6" y="48"/>
                    <a:pt x="8" y="45"/>
                  </a:cubicBezTo>
                  <a:cubicBezTo>
                    <a:pt x="9" y="40"/>
                    <a:pt x="6" y="40"/>
                    <a:pt x="5" y="42"/>
                  </a:cubicBezTo>
                  <a:cubicBezTo>
                    <a:pt x="5" y="40"/>
                    <a:pt x="5" y="40"/>
                    <a:pt x="5" y="40"/>
                  </a:cubicBezTo>
                  <a:cubicBezTo>
                    <a:pt x="5" y="39"/>
                    <a:pt x="6" y="39"/>
                    <a:pt x="3" y="39"/>
                  </a:cubicBezTo>
                  <a:cubicBezTo>
                    <a:pt x="0" y="39"/>
                    <a:pt x="5" y="34"/>
                    <a:pt x="3" y="33"/>
                  </a:cubicBezTo>
                  <a:cubicBezTo>
                    <a:pt x="3" y="29"/>
                    <a:pt x="5" y="33"/>
                    <a:pt x="6" y="28"/>
                  </a:cubicBezTo>
                  <a:cubicBezTo>
                    <a:pt x="8" y="23"/>
                    <a:pt x="8" y="23"/>
                    <a:pt x="8" y="22"/>
                  </a:cubicBezTo>
                  <a:cubicBezTo>
                    <a:pt x="8" y="20"/>
                    <a:pt x="11" y="14"/>
                    <a:pt x="9" y="11"/>
                  </a:cubicBezTo>
                  <a:cubicBezTo>
                    <a:pt x="8" y="9"/>
                    <a:pt x="8" y="8"/>
                    <a:pt x="8" y="6"/>
                  </a:cubicBezTo>
                  <a:cubicBezTo>
                    <a:pt x="8" y="5"/>
                    <a:pt x="6" y="5"/>
                    <a:pt x="8"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8" name="Freeform 169">
              <a:extLst>
                <a:ext uri="{FF2B5EF4-FFF2-40B4-BE49-F238E27FC236}">
                  <a16:creationId xmlns:a16="http://schemas.microsoft.com/office/drawing/2014/main" id="{0EFCFCD5-D6F6-EF71-62D4-6F3829ACBDE8}"/>
                </a:ext>
              </a:extLst>
            </p:cNvPr>
            <p:cNvSpPr>
              <a:spLocks/>
            </p:cNvSpPr>
            <p:nvPr/>
          </p:nvSpPr>
          <p:spPr bwMode="auto">
            <a:xfrm>
              <a:off x="5160158" y="3760517"/>
              <a:ext cx="25709" cy="56236"/>
            </a:xfrm>
            <a:custGeom>
              <a:avLst/>
              <a:gdLst/>
              <a:ahLst/>
              <a:cxnLst>
                <a:cxn ang="0">
                  <a:pos x="7" y="0"/>
                </a:cxn>
                <a:cxn ang="0">
                  <a:pos x="5" y="3"/>
                </a:cxn>
                <a:cxn ang="0">
                  <a:pos x="2" y="4"/>
                </a:cxn>
                <a:cxn ang="0">
                  <a:pos x="0" y="12"/>
                </a:cxn>
                <a:cxn ang="0">
                  <a:pos x="0" y="13"/>
                </a:cxn>
                <a:cxn ang="0">
                  <a:pos x="2" y="13"/>
                </a:cxn>
                <a:cxn ang="0">
                  <a:pos x="2" y="16"/>
                </a:cxn>
                <a:cxn ang="0">
                  <a:pos x="5" y="18"/>
                </a:cxn>
                <a:cxn ang="0">
                  <a:pos x="5" y="16"/>
                </a:cxn>
                <a:cxn ang="0">
                  <a:pos x="7" y="12"/>
                </a:cxn>
                <a:cxn ang="0">
                  <a:pos x="8" y="7"/>
                </a:cxn>
                <a:cxn ang="0">
                  <a:pos x="7" y="3"/>
                </a:cxn>
                <a:cxn ang="0">
                  <a:pos x="7" y="0"/>
                </a:cxn>
              </a:cxnLst>
              <a:rect l="0" t="0" r="r" b="b"/>
              <a:pathLst>
                <a:path w="8" h="18">
                  <a:moveTo>
                    <a:pt x="7" y="0"/>
                  </a:moveTo>
                  <a:cubicBezTo>
                    <a:pt x="5" y="0"/>
                    <a:pt x="7" y="4"/>
                    <a:pt x="5" y="3"/>
                  </a:cubicBezTo>
                  <a:cubicBezTo>
                    <a:pt x="3" y="3"/>
                    <a:pt x="2" y="4"/>
                    <a:pt x="2" y="4"/>
                  </a:cubicBezTo>
                  <a:cubicBezTo>
                    <a:pt x="0" y="4"/>
                    <a:pt x="0" y="12"/>
                    <a:pt x="0" y="12"/>
                  </a:cubicBezTo>
                  <a:cubicBezTo>
                    <a:pt x="2" y="12"/>
                    <a:pt x="2" y="12"/>
                    <a:pt x="0" y="13"/>
                  </a:cubicBezTo>
                  <a:cubicBezTo>
                    <a:pt x="0" y="13"/>
                    <a:pt x="0" y="13"/>
                    <a:pt x="2" y="13"/>
                  </a:cubicBezTo>
                  <a:cubicBezTo>
                    <a:pt x="3" y="15"/>
                    <a:pt x="0" y="15"/>
                    <a:pt x="2" y="16"/>
                  </a:cubicBezTo>
                  <a:cubicBezTo>
                    <a:pt x="5" y="18"/>
                    <a:pt x="3" y="18"/>
                    <a:pt x="5" y="18"/>
                  </a:cubicBezTo>
                  <a:cubicBezTo>
                    <a:pt x="7" y="18"/>
                    <a:pt x="5" y="16"/>
                    <a:pt x="5" y="16"/>
                  </a:cubicBezTo>
                  <a:cubicBezTo>
                    <a:pt x="7" y="15"/>
                    <a:pt x="7" y="13"/>
                    <a:pt x="7" y="12"/>
                  </a:cubicBezTo>
                  <a:cubicBezTo>
                    <a:pt x="7" y="10"/>
                    <a:pt x="8" y="10"/>
                    <a:pt x="8" y="7"/>
                  </a:cubicBezTo>
                  <a:cubicBezTo>
                    <a:pt x="8" y="3"/>
                    <a:pt x="7" y="4"/>
                    <a:pt x="7" y="3"/>
                  </a:cubicBezTo>
                  <a:cubicBezTo>
                    <a:pt x="8" y="1"/>
                    <a:pt x="8" y="0"/>
                    <a:pt x="7"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19" name="Freeform 170">
              <a:extLst>
                <a:ext uri="{FF2B5EF4-FFF2-40B4-BE49-F238E27FC236}">
                  <a16:creationId xmlns:a16="http://schemas.microsoft.com/office/drawing/2014/main" id="{5F0DD9C1-854E-18CC-6D3D-C5BD6D9312F9}"/>
                </a:ext>
              </a:extLst>
            </p:cNvPr>
            <p:cNvSpPr>
              <a:spLocks noEditPoints="1"/>
            </p:cNvSpPr>
            <p:nvPr/>
          </p:nvSpPr>
          <p:spPr bwMode="auto">
            <a:xfrm>
              <a:off x="5103921" y="3614302"/>
              <a:ext cx="306895" cy="367946"/>
            </a:xfrm>
            <a:custGeom>
              <a:avLst/>
              <a:gdLst/>
              <a:ahLst/>
              <a:cxnLst>
                <a:cxn ang="0">
                  <a:pos x="54" y="15"/>
                </a:cxn>
                <a:cxn ang="0">
                  <a:pos x="47" y="22"/>
                </a:cxn>
                <a:cxn ang="0">
                  <a:pos x="50" y="36"/>
                </a:cxn>
                <a:cxn ang="0">
                  <a:pos x="67" y="57"/>
                </a:cxn>
                <a:cxn ang="0">
                  <a:pos x="87" y="68"/>
                </a:cxn>
                <a:cxn ang="0">
                  <a:pos x="96" y="79"/>
                </a:cxn>
                <a:cxn ang="0">
                  <a:pos x="90" y="76"/>
                </a:cxn>
                <a:cxn ang="0">
                  <a:pos x="81" y="81"/>
                </a:cxn>
                <a:cxn ang="0">
                  <a:pos x="84" y="92"/>
                </a:cxn>
                <a:cxn ang="0">
                  <a:pos x="75" y="102"/>
                </a:cxn>
                <a:cxn ang="0">
                  <a:pos x="76" y="95"/>
                </a:cxn>
                <a:cxn ang="0">
                  <a:pos x="70" y="79"/>
                </a:cxn>
                <a:cxn ang="0">
                  <a:pos x="63" y="71"/>
                </a:cxn>
                <a:cxn ang="0">
                  <a:pos x="47" y="61"/>
                </a:cxn>
                <a:cxn ang="0">
                  <a:pos x="38" y="53"/>
                </a:cxn>
                <a:cxn ang="0">
                  <a:pos x="32" y="42"/>
                </a:cxn>
                <a:cxn ang="0">
                  <a:pos x="19" y="31"/>
                </a:cxn>
                <a:cxn ang="0">
                  <a:pos x="11" y="33"/>
                </a:cxn>
                <a:cxn ang="0">
                  <a:pos x="5" y="25"/>
                </a:cxn>
                <a:cxn ang="0">
                  <a:pos x="5" y="14"/>
                </a:cxn>
                <a:cxn ang="0">
                  <a:pos x="14" y="12"/>
                </a:cxn>
                <a:cxn ang="0">
                  <a:pos x="17" y="8"/>
                </a:cxn>
                <a:cxn ang="0">
                  <a:pos x="22" y="14"/>
                </a:cxn>
                <a:cxn ang="0">
                  <a:pos x="25" y="6"/>
                </a:cxn>
                <a:cxn ang="0">
                  <a:pos x="31" y="9"/>
                </a:cxn>
                <a:cxn ang="0">
                  <a:pos x="34" y="6"/>
                </a:cxn>
                <a:cxn ang="0">
                  <a:pos x="37" y="3"/>
                </a:cxn>
                <a:cxn ang="0">
                  <a:pos x="44" y="0"/>
                </a:cxn>
                <a:cxn ang="0">
                  <a:pos x="47" y="3"/>
                </a:cxn>
                <a:cxn ang="0">
                  <a:pos x="57" y="9"/>
                </a:cxn>
                <a:cxn ang="0">
                  <a:pos x="58" y="14"/>
                </a:cxn>
                <a:cxn ang="0">
                  <a:pos x="57" y="15"/>
                </a:cxn>
                <a:cxn ang="0">
                  <a:pos x="61" y="112"/>
                </a:cxn>
                <a:cxn ang="0">
                  <a:pos x="70" y="115"/>
                </a:cxn>
                <a:cxn ang="0">
                  <a:pos x="73" y="99"/>
                </a:cxn>
                <a:cxn ang="0">
                  <a:pos x="57" y="101"/>
                </a:cxn>
                <a:cxn ang="0">
                  <a:pos x="49" y="104"/>
                </a:cxn>
                <a:cxn ang="0">
                  <a:pos x="17" y="79"/>
                </a:cxn>
                <a:cxn ang="0">
                  <a:pos x="20" y="92"/>
                </a:cxn>
                <a:cxn ang="0">
                  <a:pos x="28" y="84"/>
                </a:cxn>
                <a:cxn ang="0">
                  <a:pos x="26" y="68"/>
                </a:cxn>
                <a:cxn ang="0">
                  <a:pos x="14" y="71"/>
                </a:cxn>
              </a:cxnLst>
              <a:rect l="0" t="0" r="r" b="b"/>
              <a:pathLst>
                <a:path w="98" h="118">
                  <a:moveTo>
                    <a:pt x="57" y="15"/>
                  </a:moveTo>
                  <a:cubicBezTo>
                    <a:pt x="55" y="17"/>
                    <a:pt x="57" y="14"/>
                    <a:pt x="54" y="15"/>
                  </a:cubicBezTo>
                  <a:cubicBezTo>
                    <a:pt x="50" y="17"/>
                    <a:pt x="50" y="20"/>
                    <a:pt x="49" y="19"/>
                  </a:cubicBezTo>
                  <a:cubicBezTo>
                    <a:pt x="47" y="17"/>
                    <a:pt x="46" y="20"/>
                    <a:pt x="47" y="22"/>
                  </a:cubicBezTo>
                  <a:cubicBezTo>
                    <a:pt x="49" y="23"/>
                    <a:pt x="50" y="25"/>
                    <a:pt x="49" y="26"/>
                  </a:cubicBezTo>
                  <a:cubicBezTo>
                    <a:pt x="46" y="26"/>
                    <a:pt x="47" y="33"/>
                    <a:pt x="50" y="36"/>
                  </a:cubicBezTo>
                  <a:cubicBezTo>
                    <a:pt x="54" y="37"/>
                    <a:pt x="55" y="40"/>
                    <a:pt x="57" y="40"/>
                  </a:cubicBezTo>
                  <a:cubicBezTo>
                    <a:pt x="60" y="40"/>
                    <a:pt x="58" y="48"/>
                    <a:pt x="67" y="57"/>
                  </a:cubicBezTo>
                  <a:cubicBezTo>
                    <a:pt x="70" y="61"/>
                    <a:pt x="82" y="57"/>
                    <a:pt x="78" y="62"/>
                  </a:cubicBezTo>
                  <a:cubicBezTo>
                    <a:pt x="73" y="65"/>
                    <a:pt x="85" y="67"/>
                    <a:pt x="87" y="68"/>
                  </a:cubicBezTo>
                  <a:cubicBezTo>
                    <a:pt x="87" y="70"/>
                    <a:pt x="89" y="71"/>
                    <a:pt x="92" y="73"/>
                  </a:cubicBezTo>
                  <a:cubicBezTo>
                    <a:pt x="93" y="75"/>
                    <a:pt x="98" y="76"/>
                    <a:pt x="96" y="79"/>
                  </a:cubicBezTo>
                  <a:cubicBezTo>
                    <a:pt x="96" y="82"/>
                    <a:pt x="98" y="82"/>
                    <a:pt x="95" y="82"/>
                  </a:cubicBezTo>
                  <a:cubicBezTo>
                    <a:pt x="92" y="82"/>
                    <a:pt x="93" y="76"/>
                    <a:pt x="90" y="76"/>
                  </a:cubicBezTo>
                  <a:cubicBezTo>
                    <a:pt x="87" y="76"/>
                    <a:pt x="87" y="75"/>
                    <a:pt x="84" y="76"/>
                  </a:cubicBezTo>
                  <a:cubicBezTo>
                    <a:pt x="81" y="78"/>
                    <a:pt x="82" y="79"/>
                    <a:pt x="81" y="81"/>
                  </a:cubicBezTo>
                  <a:cubicBezTo>
                    <a:pt x="79" y="84"/>
                    <a:pt x="81" y="84"/>
                    <a:pt x="82" y="85"/>
                  </a:cubicBezTo>
                  <a:cubicBezTo>
                    <a:pt x="85" y="85"/>
                    <a:pt x="89" y="90"/>
                    <a:pt x="84" y="92"/>
                  </a:cubicBezTo>
                  <a:cubicBezTo>
                    <a:pt x="81" y="95"/>
                    <a:pt x="82" y="96"/>
                    <a:pt x="81" y="99"/>
                  </a:cubicBezTo>
                  <a:cubicBezTo>
                    <a:pt x="78" y="101"/>
                    <a:pt x="78" y="106"/>
                    <a:pt x="75" y="102"/>
                  </a:cubicBezTo>
                  <a:cubicBezTo>
                    <a:pt x="73" y="102"/>
                    <a:pt x="73" y="101"/>
                    <a:pt x="75" y="98"/>
                  </a:cubicBezTo>
                  <a:cubicBezTo>
                    <a:pt x="76" y="96"/>
                    <a:pt x="75" y="96"/>
                    <a:pt x="76" y="95"/>
                  </a:cubicBezTo>
                  <a:cubicBezTo>
                    <a:pt x="78" y="93"/>
                    <a:pt x="78" y="93"/>
                    <a:pt x="76" y="85"/>
                  </a:cubicBezTo>
                  <a:cubicBezTo>
                    <a:pt x="75" y="79"/>
                    <a:pt x="73" y="81"/>
                    <a:pt x="70" y="79"/>
                  </a:cubicBezTo>
                  <a:cubicBezTo>
                    <a:pt x="66" y="76"/>
                    <a:pt x="70" y="73"/>
                    <a:pt x="66" y="73"/>
                  </a:cubicBezTo>
                  <a:cubicBezTo>
                    <a:pt x="63" y="75"/>
                    <a:pt x="66" y="71"/>
                    <a:pt x="63" y="71"/>
                  </a:cubicBezTo>
                  <a:cubicBezTo>
                    <a:pt x="60" y="71"/>
                    <a:pt x="61" y="67"/>
                    <a:pt x="58" y="67"/>
                  </a:cubicBezTo>
                  <a:cubicBezTo>
                    <a:pt x="55" y="67"/>
                    <a:pt x="50" y="65"/>
                    <a:pt x="47" y="61"/>
                  </a:cubicBezTo>
                  <a:cubicBezTo>
                    <a:pt x="44" y="57"/>
                    <a:pt x="44" y="61"/>
                    <a:pt x="43" y="57"/>
                  </a:cubicBezTo>
                  <a:cubicBezTo>
                    <a:pt x="43" y="53"/>
                    <a:pt x="38" y="54"/>
                    <a:pt x="38" y="53"/>
                  </a:cubicBezTo>
                  <a:cubicBezTo>
                    <a:pt x="38" y="51"/>
                    <a:pt x="38" y="51"/>
                    <a:pt x="35" y="48"/>
                  </a:cubicBezTo>
                  <a:cubicBezTo>
                    <a:pt x="32" y="47"/>
                    <a:pt x="35" y="45"/>
                    <a:pt x="32" y="42"/>
                  </a:cubicBezTo>
                  <a:cubicBezTo>
                    <a:pt x="31" y="40"/>
                    <a:pt x="32" y="34"/>
                    <a:pt x="28" y="34"/>
                  </a:cubicBezTo>
                  <a:cubicBezTo>
                    <a:pt x="25" y="36"/>
                    <a:pt x="23" y="29"/>
                    <a:pt x="19" y="31"/>
                  </a:cubicBezTo>
                  <a:cubicBezTo>
                    <a:pt x="15" y="33"/>
                    <a:pt x="19" y="36"/>
                    <a:pt x="9" y="39"/>
                  </a:cubicBezTo>
                  <a:cubicBezTo>
                    <a:pt x="9" y="37"/>
                    <a:pt x="12" y="34"/>
                    <a:pt x="11" y="33"/>
                  </a:cubicBezTo>
                  <a:cubicBezTo>
                    <a:pt x="11" y="33"/>
                    <a:pt x="6" y="36"/>
                    <a:pt x="5" y="31"/>
                  </a:cubicBezTo>
                  <a:cubicBezTo>
                    <a:pt x="3" y="28"/>
                    <a:pt x="9" y="28"/>
                    <a:pt x="5" y="25"/>
                  </a:cubicBezTo>
                  <a:cubicBezTo>
                    <a:pt x="0" y="22"/>
                    <a:pt x="5" y="23"/>
                    <a:pt x="6" y="20"/>
                  </a:cubicBezTo>
                  <a:cubicBezTo>
                    <a:pt x="8" y="19"/>
                    <a:pt x="3" y="17"/>
                    <a:pt x="5" y="14"/>
                  </a:cubicBezTo>
                  <a:cubicBezTo>
                    <a:pt x="6" y="14"/>
                    <a:pt x="6" y="14"/>
                    <a:pt x="9" y="14"/>
                  </a:cubicBezTo>
                  <a:cubicBezTo>
                    <a:pt x="11" y="12"/>
                    <a:pt x="11" y="14"/>
                    <a:pt x="14" y="12"/>
                  </a:cubicBezTo>
                  <a:cubicBezTo>
                    <a:pt x="17" y="9"/>
                    <a:pt x="14" y="9"/>
                    <a:pt x="15" y="9"/>
                  </a:cubicBezTo>
                  <a:cubicBezTo>
                    <a:pt x="15" y="8"/>
                    <a:pt x="17" y="6"/>
                    <a:pt x="17" y="8"/>
                  </a:cubicBezTo>
                  <a:cubicBezTo>
                    <a:pt x="17" y="8"/>
                    <a:pt x="17" y="9"/>
                    <a:pt x="19" y="11"/>
                  </a:cubicBezTo>
                  <a:cubicBezTo>
                    <a:pt x="20" y="12"/>
                    <a:pt x="20" y="15"/>
                    <a:pt x="22" y="14"/>
                  </a:cubicBezTo>
                  <a:cubicBezTo>
                    <a:pt x="23" y="14"/>
                    <a:pt x="20" y="12"/>
                    <a:pt x="23" y="11"/>
                  </a:cubicBezTo>
                  <a:cubicBezTo>
                    <a:pt x="25" y="9"/>
                    <a:pt x="23" y="6"/>
                    <a:pt x="25" y="6"/>
                  </a:cubicBezTo>
                  <a:cubicBezTo>
                    <a:pt x="26" y="6"/>
                    <a:pt x="26" y="9"/>
                    <a:pt x="28" y="9"/>
                  </a:cubicBezTo>
                  <a:cubicBezTo>
                    <a:pt x="29" y="8"/>
                    <a:pt x="29" y="11"/>
                    <a:pt x="31" y="9"/>
                  </a:cubicBezTo>
                  <a:cubicBezTo>
                    <a:pt x="32" y="9"/>
                    <a:pt x="29" y="6"/>
                    <a:pt x="31" y="6"/>
                  </a:cubicBezTo>
                  <a:cubicBezTo>
                    <a:pt x="31" y="5"/>
                    <a:pt x="32" y="8"/>
                    <a:pt x="34" y="6"/>
                  </a:cubicBezTo>
                  <a:cubicBezTo>
                    <a:pt x="34" y="6"/>
                    <a:pt x="32" y="5"/>
                    <a:pt x="34" y="1"/>
                  </a:cubicBezTo>
                  <a:cubicBezTo>
                    <a:pt x="35" y="1"/>
                    <a:pt x="35" y="5"/>
                    <a:pt x="37" y="3"/>
                  </a:cubicBezTo>
                  <a:cubicBezTo>
                    <a:pt x="38" y="3"/>
                    <a:pt x="38" y="1"/>
                    <a:pt x="40" y="1"/>
                  </a:cubicBezTo>
                  <a:cubicBezTo>
                    <a:pt x="41" y="0"/>
                    <a:pt x="41" y="1"/>
                    <a:pt x="44" y="0"/>
                  </a:cubicBezTo>
                  <a:cubicBezTo>
                    <a:pt x="49" y="0"/>
                    <a:pt x="46" y="0"/>
                    <a:pt x="46" y="1"/>
                  </a:cubicBezTo>
                  <a:cubicBezTo>
                    <a:pt x="47" y="1"/>
                    <a:pt x="47" y="1"/>
                    <a:pt x="47" y="3"/>
                  </a:cubicBezTo>
                  <a:cubicBezTo>
                    <a:pt x="47" y="5"/>
                    <a:pt x="50" y="6"/>
                    <a:pt x="58" y="6"/>
                  </a:cubicBezTo>
                  <a:cubicBezTo>
                    <a:pt x="58" y="8"/>
                    <a:pt x="57" y="8"/>
                    <a:pt x="57" y="9"/>
                  </a:cubicBezTo>
                  <a:cubicBezTo>
                    <a:pt x="57" y="11"/>
                    <a:pt x="60" y="9"/>
                    <a:pt x="58" y="11"/>
                  </a:cubicBezTo>
                  <a:cubicBezTo>
                    <a:pt x="57" y="12"/>
                    <a:pt x="57" y="14"/>
                    <a:pt x="58" y="14"/>
                  </a:cubicBezTo>
                  <a:cubicBezTo>
                    <a:pt x="60" y="15"/>
                    <a:pt x="61" y="17"/>
                    <a:pt x="58" y="17"/>
                  </a:cubicBezTo>
                  <a:cubicBezTo>
                    <a:pt x="58" y="17"/>
                    <a:pt x="60" y="15"/>
                    <a:pt x="57" y="15"/>
                  </a:cubicBezTo>
                  <a:close/>
                  <a:moveTo>
                    <a:pt x="54" y="107"/>
                  </a:moveTo>
                  <a:cubicBezTo>
                    <a:pt x="55" y="109"/>
                    <a:pt x="58" y="112"/>
                    <a:pt x="61" y="112"/>
                  </a:cubicBezTo>
                  <a:cubicBezTo>
                    <a:pt x="64" y="112"/>
                    <a:pt x="64" y="115"/>
                    <a:pt x="67" y="115"/>
                  </a:cubicBezTo>
                  <a:cubicBezTo>
                    <a:pt x="70" y="116"/>
                    <a:pt x="70" y="118"/>
                    <a:pt x="70" y="115"/>
                  </a:cubicBezTo>
                  <a:cubicBezTo>
                    <a:pt x="70" y="113"/>
                    <a:pt x="72" y="110"/>
                    <a:pt x="70" y="109"/>
                  </a:cubicBezTo>
                  <a:cubicBezTo>
                    <a:pt x="69" y="109"/>
                    <a:pt x="73" y="101"/>
                    <a:pt x="73" y="99"/>
                  </a:cubicBezTo>
                  <a:cubicBezTo>
                    <a:pt x="75" y="98"/>
                    <a:pt x="70" y="101"/>
                    <a:pt x="69" y="101"/>
                  </a:cubicBezTo>
                  <a:cubicBezTo>
                    <a:pt x="66" y="99"/>
                    <a:pt x="61" y="104"/>
                    <a:pt x="57" y="101"/>
                  </a:cubicBezTo>
                  <a:cubicBezTo>
                    <a:pt x="54" y="96"/>
                    <a:pt x="54" y="104"/>
                    <a:pt x="52" y="101"/>
                  </a:cubicBezTo>
                  <a:cubicBezTo>
                    <a:pt x="50" y="99"/>
                    <a:pt x="49" y="101"/>
                    <a:pt x="49" y="104"/>
                  </a:cubicBezTo>
                  <a:cubicBezTo>
                    <a:pt x="49" y="107"/>
                    <a:pt x="50" y="107"/>
                    <a:pt x="54" y="107"/>
                  </a:cubicBezTo>
                  <a:close/>
                  <a:moveTo>
                    <a:pt x="17" y="79"/>
                  </a:moveTo>
                  <a:cubicBezTo>
                    <a:pt x="17" y="82"/>
                    <a:pt x="19" y="81"/>
                    <a:pt x="17" y="84"/>
                  </a:cubicBezTo>
                  <a:cubicBezTo>
                    <a:pt x="15" y="88"/>
                    <a:pt x="17" y="93"/>
                    <a:pt x="20" y="92"/>
                  </a:cubicBezTo>
                  <a:cubicBezTo>
                    <a:pt x="23" y="92"/>
                    <a:pt x="22" y="88"/>
                    <a:pt x="23" y="90"/>
                  </a:cubicBezTo>
                  <a:cubicBezTo>
                    <a:pt x="26" y="90"/>
                    <a:pt x="26" y="90"/>
                    <a:pt x="28" y="84"/>
                  </a:cubicBezTo>
                  <a:cubicBezTo>
                    <a:pt x="28" y="78"/>
                    <a:pt x="25" y="78"/>
                    <a:pt x="28" y="76"/>
                  </a:cubicBezTo>
                  <a:cubicBezTo>
                    <a:pt x="29" y="75"/>
                    <a:pt x="28" y="70"/>
                    <a:pt x="26" y="68"/>
                  </a:cubicBezTo>
                  <a:cubicBezTo>
                    <a:pt x="25" y="67"/>
                    <a:pt x="25" y="65"/>
                    <a:pt x="20" y="70"/>
                  </a:cubicBezTo>
                  <a:cubicBezTo>
                    <a:pt x="15" y="73"/>
                    <a:pt x="14" y="67"/>
                    <a:pt x="14" y="71"/>
                  </a:cubicBezTo>
                  <a:cubicBezTo>
                    <a:pt x="14" y="75"/>
                    <a:pt x="17" y="75"/>
                    <a:pt x="17" y="79"/>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20" name="Freeform 171">
              <a:extLst>
                <a:ext uri="{FF2B5EF4-FFF2-40B4-BE49-F238E27FC236}">
                  <a16:creationId xmlns:a16="http://schemas.microsoft.com/office/drawing/2014/main" id="{B5DAB006-9671-E4C4-6FA1-62DFC6D4D2ED}"/>
                </a:ext>
              </a:extLst>
            </p:cNvPr>
            <p:cNvSpPr>
              <a:spLocks/>
            </p:cNvSpPr>
            <p:nvPr/>
          </p:nvSpPr>
          <p:spPr bwMode="auto">
            <a:xfrm>
              <a:off x="5092672" y="3582167"/>
              <a:ext cx="117295" cy="78731"/>
            </a:xfrm>
            <a:custGeom>
              <a:avLst/>
              <a:gdLst/>
              <a:ahLst/>
              <a:cxnLst>
                <a:cxn ang="0">
                  <a:pos x="30" y="5"/>
                </a:cxn>
                <a:cxn ang="0">
                  <a:pos x="30" y="10"/>
                </a:cxn>
                <a:cxn ang="0">
                  <a:pos x="35" y="13"/>
                </a:cxn>
                <a:cxn ang="0">
                  <a:pos x="38" y="11"/>
                </a:cxn>
                <a:cxn ang="0">
                  <a:pos x="38" y="16"/>
                </a:cxn>
                <a:cxn ang="0">
                  <a:pos x="35" y="16"/>
                </a:cxn>
                <a:cxn ang="0">
                  <a:pos x="35" y="19"/>
                </a:cxn>
                <a:cxn ang="0">
                  <a:pos x="32" y="19"/>
                </a:cxn>
                <a:cxn ang="0">
                  <a:pos x="29" y="16"/>
                </a:cxn>
                <a:cxn ang="0">
                  <a:pos x="27" y="21"/>
                </a:cxn>
                <a:cxn ang="0">
                  <a:pos x="26" y="24"/>
                </a:cxn>
                <a:cxn ang="0">
                  <a:pos x="23" y="21"/>
                </a:cxn>
                <a:cxn ang="0">
                  <a:pos x="21" y="18"/>
                </a:cxn>
                <a:cxn ang="0">
                  <a:pos x="19" y="19"/>
                </a:cxn>
                <a:cxn ang="0">
                  <a:pos x="18" y="22"/>
                </a:cxn>
                <a:cxn ang="0">
                  <a:pos x="13" y="24"/>
                </a:cxn>
                <a:cxn ang="0">
                  <a:pos x="9" y="24"/>
                </a:cxn>
                <a:cxn ang="0">
                  <a:pos x="7" y="21"/>
                </a:cxn>
                <a:cxn ang="0">
                  <a:pos x="6" y="18"/>
                </a:cxn>
                <a:cxn ang="0">
                  <a:pos x="3" y="21"/>
                </a:cxn>
                <a:cxn ang="0">
                  <a:pos x="3" y="19"/>
                </a:cxn>
                <a:cxn ang="0">
                  <a:pos x="4" y="14"/>
                </a:cxn>
                <a:cxn ang="0">
                  <a:pos x="6" y="11"/>
                </a:cxn>
                <a:cxn ang="0">
                  <a:pos x="9" y="8"/>
                </a:cxn>
                <a:cxn ang="0">
                  <a:pos x="10" y="5"/>
                </a:cxn>
                <a:cxn ang="0">
                  <a:pos x="13" y="4"/>
                </a:cxn>
                <a:cxn ang="0">
                  <a:pos x="19" y="4"/>
                </a:cxn>
                <a:cxn ang="0">
                  <a:pos x="23" y="2"/>
                </a:cxn>
                <a:cxn ang="0">
                  <a:pos x="26" y="4"/>
                </a:cxn>
                <a:cxn ang="0">
                  <a:pos x="30" y="5"/>
                </a:cxn>
              </a:cxnLst>
              <a:rect l="0" t="0" r="r" b="b"/>
              <a:pathLst>
                <a:path w="38" h="25">
                  <a:moveTo>
                    <a:pt x="30" y="5"/>
                  </a:moveTo>
                  <a:cubicBezTo>
                    <a:pt x="32" y="7"/>
                    <a:pt x="27" y="11"/>
                    <a:pt x="30" y="10"/>
                  </a:cubicBezTo>
                  <a:cubicBezTo>
                    <a:pt x="35" y="10"/>
                    <a:pt x="32" y="13"/>
                    <a:pt x="35" y="13"/>
                  </a:cubicBezTo>
                  <a:cubicBezTo>
                    <a:pt x="36" y="13"/>
                    <a:pt x="36" y="8"/>
                    <a:pt x="38" y="11"/>
                  </a:cubicBezTo>
                  <a:cubicBezTo>
                    <a:pt x="36" y="14"/>
                    <a:pt x="38" y="16"/>
                    <a:pt x="38" y="16"/>
                  </a:cubicBezTo>
                  <a:cubicBezTo>
                    <a:pt x="36" y="18"/>
                    <a:pt x="35" y="14"/>
                    <a:pt x="35" y="16"/>
                  </a:cubicBezTo>
                  <a:cubicBezTo>
                    <a:pt x="33" y="16"/>
                    <a:pt x="36" y="19"/>
                    <a:pt x="35" y="19"/>
                  </a:cubicBezTo>
                  <a:cubicBezTo>
                    <a:pt x="33" y="21"/>
                    <a:pt x="33" y="18"/>
                    <a:pt x="32" y="19"/>
                  </a:cubicBezTo>
                  <a:cubicBezTo>
                    <a:pt x="30" y="19"/>
                    <a:pt x="30" y="16"/>
                    <a:pt x="29" y="16"/>
                  </a:cubicBezTo>
                  <a:cubicBezTo>
                    <a:pt x="27" y="16"/>
                    <a:pt x="29" y="19"/>
                    <a:pt x="27" y="21"/>
                  </a:cubicBezTo>
                  <a:cubicBezTo>
                    <a:pt x="24" y="22"/>
                    <a:pt x="27" y="24"/>
                    <a:pt x="26" y="24"/>
                  </a:cubicBezTo>
                  <a:cubicBezTo>
                    <a:pt x="24" y="25"/>
                    <a:pt x="24" y="22"/>
                    <a:pt x="23" y="21"/>
                  </a:cubicBezTo>
                  <a:cubicBezTo>
                    <a:pt x="21" y="19"/>
                    <a:pt x="21" y="18"/>
                    <a:pt x="21" y="18"/>
                  </a:cubicBezTo>
                  <a:cubicBezTo>
                    <a:pt x="21" y="16"/>
                    <a:pt x="19" y="18"/>
                    <a:pt x="19" y="19"/>
                  </a:cubicBezTo>
                  <a:cubicBezTo>
                    <a:pt x="18" y="19"/>
                    <a:pt x="21" y="19"/>
                    <a:pt x="18" y="22"/>
                  </a:cubicBezTo>
                  <a:cubicBezTo>
                    <a:pt x="15" y="24"/>
                    <a:pt x="15" y="22"/>
                    <a:pt x="13" y="24"/>
                  </a:cubicBezTo>
                  <a:cubicBezTo>
                    <a:pt x="10" y="24"/>
                    <a:pt x="10" y="24"/>
                    <a:pt x="9" y="24"/>
                  </a:cubicBezTo>
                  <a:cubicBezTo>
                    <a:pt x="9" y="21"/>
                    <a:pt x="7" y="21"/>
                    <a:pt x="7" y="21"/>
                  </a:cubicBezTo>
                  <a:cubicBezTo>
                    <a:pt x="7" y="19"/>
                    <a:pt x="9" y="16"/>
                    <a:pt x="6" y="18"/>
                  </a:cubicBezTo>
                  <a:cubicBezTo>
                    <a:pt x="3" y="18"/>
                    <a:pt x="6" y="19"/>
                    <a:pt x="3" y="21"/>
                  </a:cubicBezTo>
                  <a:cubicBezTo>
                    <a:pt x="1" y="21"/>
                    <a:pt x="0" y="21"/>
                    <a:pt x="3" y="19"/>
                  </a:cubicBezTo>
                  <a:cubicBezTo>
                    <a:pt x="4" y="18"/>
                    <a:pt x="1" y="16"/>
                    <a:pt x="4" y="14"/>
                  </a:cubicBezTo>
                  <a:cubicBezTo>
                    <a:pt x="7" y="13"/>
                    <a:pt x="4" y="11"/>
                    <a:pt x="6" y="11"/>
                  </a:cubicBezTo>
                  <a:cubicBezTo>
                    <a:pt x="9" y="10"/>
                    <a:pt x="7" y="8"/>
                    <a:pt x="9" y="8"/>
                  </a:cubicBezTo>
                  <a:cubicBezTo>
                    <a:pt x="10" y="7"/>
                    <a:pt x="9" y="7"/>
                    <a:pt x="10" y="5"/>
                  </a:cubicBezTo>
                  <a:cubicBezTo>
                    <a:pt x="10" y="4"/>
                    <a:pt x="12" y="7"/>
                    <a:pt x="13" y="4"/>
                  </a:cubicBezTo>
                  <a:cubicBezTo>
                    <a:pt x="16" y="5"/>
                    <a:pt x="16" y="4"/>
                    <a:pt x="19" y="4"/>
                  </a:cubicBezTo>
                  <a:cubicBezTo>
                    <a:pt x="23" y="4"/>
                    <a:pt x="19" y="2"/>
                    <a:pt x="23" y="2"/>
                  </a:cubicBezTo>
                  <a:cubicBezTo>
                    <a:pt x="24" y="0"/>
                    <a:pt x="24" y="4"/>
                    <a:pt x="26" y="4"/>
                  </a:cubicBezTo>
                  <a:cubicBezTo>
                    <a:pt x="27" y="2"/>
                    <a:pt x="29" y="4"/>
                    <a:pt x="30"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1" name="Freeform 172">
              <a:extLst>
                <a:ext uri="{FF2B5EF4-FFF2-40B4-BE49-F238E27FC236}">
                  <a16:creationId xmlns:a16="http://schemas.microsoft.com/office/drawing/2014/main" id="{9DABD760-4592-E88A-0794-18DB5405617C}"/>
                </a:ext>
              </a:extLst>
            </p:cNvPr>
            <p:cNvSpPr>
              <a:spLocks/>
            </p:cNvSpPr>
            <p:nvPr/>
          </p:nvSpPr>
          <p:spPr bwMode="auto">
            <a:xfrm>
              <a:off x="5176225" y="3535572"/>
              <a:ext cx="199241" cy="106045"/>
            </a:xfrm>
            <a:custGeom>
              <a:avLst/>
              <a:gdLst/>
              <a:ahLst/>
              <a:cxnLst>
                <a:cxn ang="0">
                  <a:pos x="3" y="20"/>
                </a:cxn>
                <a:cxn ang="0">
                  <a:pos x="9" y="22"/>
                </a:cxn>
                <a:cxn ang="0">
                  <a:pos x="10" y="19"/>
                </a:cxn>
                <a:cxn ang="0">
                  <a:pos x="13" y="20"/>
                </a:cxn>
                <a:cxn ang="0">
                  <a:pos x="20" y="19"/>
                </a:cxn>
                <a:cxn ang="0">
                  <a:pos x="24" y="17"/>
                </a:cxn>
                <a:cxn ang="0">
                  <a:pos x="27" y="19"/>
                </a:cxn>
                <a:cxn ang="0">
                  <a:pos x="30" y="20"/>
                </a:cxn>
                <a:cxn ang="0">
                  <a:pos x="30" y="16"/>
                </a:cxn>
                <a:cxn ang="0">
                  <a:pos x="29" y="11"/>
                </a:cxn>
                <a:cxn ang="0">
                  <a:pos x="33" y="10"/>
                </a:cxn>
                <a:cxn ang="0">
                  <a:pos x="37" y="5"/>
                </a:cxn>
                <a:cxn ang="0">
                  <a:pos x="40" y="8"/>
                </a:cxn>
                <a:cxn ang="0">
                  <a:pos x="46" y="4"/>
                </a:cxn>
                <a:cxn ang="0">
                  <a:pos x="49" y="4"/>
                </a:cxn>
                <a:cxn ang="0">
                  <a:pos x="56" y="5"/>
                </a:cxn>
                <a:cxn ang="0">
                  <a:pos x="63" y="7"/>
                </a:cxn>
                <a:cxn ang="0">
                  <a:pos x="63" y="14"/>
                </a:cxn>
                <a:cxn ang="0">
                  <a:pos x="63" y="17"/>
                </a:cxn>
                <a:cxn ang="0">
                  <a:pos x="58" y="17"/>
                </a:cxn>
                <a:cxn ang="0">
                  <a:pos x="60" y="20"/>
                </a:cxn>
                <a:cxn ang="0">
                  <a:pos x="58" y="22"/>
                </a:cxn>
                <a:cxn ang="0">
                  <a:pos x="58" y="25"/>
                </a:cxn>
                <a:cxn ang="0">
                  <a:pos x="55" y="27"/>
                </a:cxn>
                <a:cxn ang="0">
                  <a:pos x="55" y="28"/>
                </a:cxn>
                <a:cxn ang="0">
                  <a:pos x="52" y="30"/>
                </a:cxn>
                <a:cxn ang="0">
                  <a:pos x="49" y="30"/>
                </a:cxn>
                <a:cxn ang="0">
                  <a:pos x="44" y="33"/>
                </a:cxn>
                <a:cxn ang="0">
                  <a:pos x="41" y="33"/>
                </a:cxn>
                <a:cxn ang="0">
                  <a:pos x="35" y="31"/>
                </a:cxn>
                <a:cxn ang="0">
                  <a:pos x="24" y="28"/>
                </a:cxn>
                <a:cxn ang="0">
                  <a:pos x="23" y="27"/>
                </a:cxn>
                <a:cxn ang="0">
                  <a:pos x="21" y="25"/>
                </a:cxn>
                <a:cxn ang="0">
                  <a:pos x="17" y="27"/>
                </a:cxn>
                <a:cxn ang="0">
                  <a:pos x="13" y="28"/>
                </a:cxn>
                <a:cxn ang="0">
                  <a:pos x="10" y="27"/>
                </a:cxn>
                <a:cxn ang="0">
                  <a:pos x="7" y="28"/>
                </a:cxn>
                <a:cxn ang="0">
                  <a:pos x="3" y="25"/>
                </a:cxn>
                <a:cxn ang="0">
                  <a:pos x="3" y="20"/>
                </a:cxn>
              </a:cxnLst>
              <a:rect l="0" t="0" r="r" b="b"/>
              <a:pathLst>
                <a:path w="64" h="34">
                  <a:moveTo>
                    <a:pt x="3" y="20"/>
                  </a:moveTo>
                  <a:cubicBezTo>
                    <a:pt x="6" y="17"/>
                    <a:pt x="7" y="22"/>
                    <a:pt x="9" y="22"/>
                  </a:cubicBezTo>
                  <a:cubicBezTo>
                    <a:pt x="10" y="22"/>
                    <a:pt x="9" y="19"/>
                    <a:pt x="10" y="19"/>
                  </a:cubicBezTo>
                  <a:cubicBezTo>
                    <a:pt x="12" y="20"/>
                    <a:pt x="13" y="19"/>
                    <a:pt x="13" y="20"/>
                  </a:cubicBezTo>
                  <a:cubicBezTo>
                    <a:pt x="15" y="22"/>
                    <a:pt x="17" y="20"/>
                    <a:pt x="20" y="19"/>
                  </a:cubicBezTo>
                  <a:cubicBezTo>
                    <a:pt x="21" y="17"/>
                    <a:pt x="23" y="20"/>
                    <a:pt x="24" y="17"/>
                  </a:cubicBezTo>
                  <a:cubicBezTo>
                    <a:pt x="24" y="16"/>
                    <a:pt x="26" y="19"/>
                    <a:pt x="27" y="19"/>
                  </a:cubicBezTo>
                  <a:cubicBezTo>
                    <a:pt x="29" y="17"/>
                    <a:pt x="29" y="22"/>
                    <a:pt x="30" y="20"/>
                  </a:cubicBezTo>
                  <a:cubicBezTo>
                    <a:pt x="32" y="19"/>
                    <a:pt x="27" y="17"/>
                    <a:pt x="30" y="16"/>
                  </a:cubicBezTo>
                  <a:cubicBezTo>
                    <a:pt x="32" y="16"/>
                    <a:pt x="27" y="14"/>
                    <a:pt x="29" y="11"/>
                  </a:cubicBezTo>
                  <a:cubicBezTo>
                    <a:pt x="32" y="10"/>
                    <a:pt x="33" y="11"/>
                    <a:pt x="33" y="10"/>
                  </a:cubicBezTo>
                  <a:cubicBezTo>
                    <a:pt x="33" y="7"/>
                    <a:pt x="37" y="10"/>
                    <a:pt x="37" y="5"/>
                  </a:cubicBezTo>
                  <a:cubicBezTo>
                    <a:pt x="40" y="7"/>
                    <a:pt x="37" y="8"/>
                    <a:pt x="40" y="8"/>
                  </a:cubicBezTo>
                  <a:cubicBezTo>
                    <a:pt x="43" y="7"/>
                    <a:pt x="46" y="7"/>
                    <a:pt x="46" y="4"/>
                  </a:cubicBezTo>
                  <a:cubicBezTo>
                    <a:pt x="46" y="0"/>
                    <a:pt x="47" y="4"/>
                    <a:pt x="49" y="4"/>
                  </a:cubicBezTo>
                  <a:cubicBezTo>
                    <a:pt x="50" y="4"/>
                    <a:pt x="55" y="7"/>
                    <a:pt x="56" y="5"/>
                  </a:cubicBezTo>
                  <a:cubicBezTo>
                    <a:pt x="60" y="4"/>
                    <a:pt x="61" y="7"/>
                    <a:pt x="63" y="7"/>
                  </a:cubicBezTo>
                  <a:cubicBezTo>
                    <a:pt x="61" y="10"/>
                    <a:pt x="60" y="10"/>
                    <a:pt x="63" y="14"/>
                  </a:cubicBezTo>
                  <a:cubicBezTo>
                    <a:pt x="63" y="16"/>
                    <a:pt x="64" y="17"/>
                    <a:pt x="63" y="17"/>
                  </a:cubicBezTo>
                  <a:cubicBezTo>
                    <a:pt x="61" y="17"/>
                    <a:pt x="58" y="17"/>
                    <a:pt x="58" y="17"/>
                  </a:cubicBezTo>
                  <a:cubicBezTo>
                    <a:pt x="58" y="19"/>
                    <a:pt x="60" y="19"/>
                    <a:pt x="60" y="20"/>
                  </a:cubicBezTo>
                  <a:cubicBezTo>
                    <a:pt x="60" y="22"/>
                    <a:pt x="58" y="20"/>
                    <a:pt x="58" y="22"/>
                  </a:cubicBezTo>
                  <a:cubicBezTo>
                    <a:pt x="58" y="25"/>
                    <a:pt x="58" y="25"/>
                    <a:pt x="58" y="25"/>
                  </a:cubicBezTo>
                  <a:cubicBezTo>
                    <a:pt x="58" y="25"/>
                    <a:pt x="56" y="27"/>
                    <a:pt x="55" y="27"/>
                  </a:cubicBezTo>
                  <a:cubicBezTo>
                    <a:pt x="55" y="28"/>
                    <a:pt x="53" y="27"/>
                    <a:pt x="55" y="28"/>
                  </a:cubicBezTo>
                  <a:cubicBezTo>
                    <a:pt x="55" y="30"/>
                    <a:pt x="55" y="30"/>
                    <a:pt x="52" y="30"/>
                  </a:cubicBezTo>
                  <a:cubicBezTo>
                    <a:pt x="50" y="30"/>
                    <a:pt x="52" y="31"/>
                    <a:pt x="49" y="30"/>
                  </a:cubicBezTo>
                  <a:cubicBezTo>
                    <a:pt x="46" y="30"/>
                    <a:pt x="46" y="30"/>
                    <a:pt x="44" y="33"/>
                  </a:cubicBezTo>
                  <a:cubicBezTo>
                    <a:pt x="41" y="34"/>
                    <a:pt x="43" y="31"/>
                    <a:pt x="41" y="33"/>
                  </a:cubicBezTo>
                  <a:cubicBezTo>
                    <a:pt x="38" y="33"/>
                    <a:pt x="40" y="31"/>
                    <a:pt x="35" y="31"/>
                  </a:cubicBezTo>
                  <a:cubicBezTo>
                    <a:pt x="27" y="31"/>
                    <a:pt x="24" y="30"/>
                    <a:pt x="24" y="28"/>
                  </a:cubicBezTo>
                  <a:cubicBezTo>
                    <a:pt x="24" y="27"/>
                    <a:pt x="24" y="27"/>
                    <a:pt x="23" y="27"/>
                  </a:cubicBezTo>
                  <a:cubicBezTo>
                    <a:pt x="23" y="25"/>
                    <a:pt x="26" y="25"/>
                    <a:pt x="21" y="25"/>
                  </a:cubicBezTo>
                  <a:cubicBezTo>
                    <a:pt x="18" y="27"/>
                    <a:pt x="18" y="25"/>
                    <a:pt x="17" y="27"/>
                  </a:cubicBezTo>
                  <a:cubicBezTo>
                    <a:pt x="15" y="27"/>
                    <a:pt x="15" y="28"/>
                    <a:pt x="13" y="28"/>
                  </a:cubicBezTo>
                  <a:cubicBezTo>
                    <a:pt x="12" y="30"/>
                    <a:pt x="12" y="27"/>
                    <a:pt x="10" y="27"/>
                  </a:cubicBezTo>
                  <a:cubicBezTo>
                    <a:pt x="9" y="24"/>
                    <a:pt x="9" y="28"/>
                    <a:pt x="7" y="28"/>
                  </a:cubicBezTo>
                  <a:cubicBezTo>
                    <a:pt x="4" y="28"/>
                    <a:pt x="7" y="25"/>
                    <a:pt x="3" y="25"/>
                  </a:cubicBezTo>
                  <a:cubicBezTo>
                    <a:pt x="0" y="27"/>
                    <a:pt x="4" y="22"/>
                    <a:pt x="3" y="2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2" name="Freeform 173">
              <a:extLst>
                <a:ext uri="{FF2B5EF4-FFF2-40B4-BE49-F238E27FC236}">
                  <a16:creationId xmlns:a16="http://schemas.microsoft.com/office/drawing/2014/main" id="{61D8EE45-001C-F79B-3A62-3DC99F3F9B9E}"/>
                </a:ext>
              </a:extLst>
            </p:cNvPr>
            <p:cNvSpPr>
              <a:spLocks/>
            </p:cNvSpPr>
            <p:nvPr/>
          </p:nvSpPr>
          <p:spPr bwMode="auto">
            <a:xfrm>
              <a:off x="5248530" y="3464874"/>
              <a:ext cx="163892" cy="96405"/>
            </a:xfrm>
            <a:custGeom>
              <a:avLst/>
              <a:gdLst/>
              <a:ahLst/>
              <a:cxnLst>
                <a:cxn ang="0">
                  <a:pos x="13" y="28"/>
                </a:cxn>
                <a:cxn ang="0">
                  <a:pos x="17" y="31"/>
                </a:cxn>
                <a:cxn ang="0">
                  <a:pos x="23" y="26"/>
                </a:cxn>
                <a:cxn ang="0">
                  <a:pos x="26" y="26"/>
                </a:cxn>
                <a:cxn ang="0">
                  <a:pos x="33" y="28"/>
                </a:cxn>
                <a:cxn ang="0">
                  <a:pos x="39" y="29"/>
                </a:cxn>
                <a:cxn ang="0">
                  <a:pos x="46" y="26"/>
                </a:cxn>
                <a:cxn ang="0">
                  <a:pos x="53" y="20"/>
                </a:cxn>
                <a:cxn ang="0">
                  <a:pos x="49" y="14"/>
                </a:cxn>
                <a:cxn ang="0">
                  <a:pos x="44" y="12"/>
                </a:cxn>
                <a:cxn ang="0">
                  <a:pos x="42" y="11"/>
                </a:cxn>
                <a:cxn ang="0">
                  <a:pos x="38" y="9"/>
                </a:cxn>
                <a:cxn ang="0">
                  <a:pos x="35" y="11"/>
                </a:cxn>
                <a:cxn ang="0">
                  <a:pos x="35" y="6"/>
                </a:cxn>
                <a:cxn ang="0">
                  <a:pos x="29" y="5"/>
                </a:cxn>
                <a:cxn ang="0">
                  <a:pos x="23" y="3"/>
                </a:cxn>
                <a:cxn ang="0">
                  <a:pos x="18" y="1"/>
                </a:cxn>
                <a:cxn ang="0">
                  <a:pos x="15" y="5"/>
                </a:cxn>
                <a:cxn ang="0">
                  <a:pos x="4" y="9"/>
                </a:cxn>
                <a:cxn ang="0">
                  <a:pos x="1" y="14"/>
                </a:cxn>
                <a:cxn ang="0">
                  <a:pos x="6" y="20"/>
                </a:cxn>
                <a:cxn ang="0">
                  <a:pos x="13" y="28"/>
                </a:cxn>
              </a:cxnLst>
              <a:rect l="0" t="0" r="r" b="b"/>
              <a:pathLst>
                <a:path w="53" h="31">
                  <a:moveTo>
                    <a:pt x="13" y="28"/>
                  </a:moveTo>
                  <a:cubicBezTo>
                    <a:pt x="17" y="29"/>
                    <a:pt x="13" y="31"/>
                    <a:pt x="17" y="31"/>
                  </a:cubicBezTo>
                  <a:cubicBezTo>
                    <a:pt x="20" y="29"/>
                    <a:pt x="23" y="29"/>
                    <a:pt x="23" y="26"/>
                  </a:cubicBezTo>
                  <a:cubicBezTo>
                    <a:pt x="23" y="23"/>
                    <a:pt x="24" y="26"/>
                    <a:pt x="26" y="26"/>
                  </a:cubicBezTo>
                  <a:cubicBezTo>
                    <a:pt x="27" y="26"/>
                    <a:pt x="32" y="29"/>
                    <a:pt x="33" y="28"/>
                  </a:cubicBezTo>
                  <a:cubicBezTo>
                    <a:pt x="36" y="26"/>
                    <a:pt x="38" y="29"/>
                    <a:pt x="39" y="29"/>
                  </a:cubicBezTo>
                  <a:cubicBezTo>
                    <a:pt x="41" y="25"/>
                    <a:pt x="42" y="28"/>
                    <a:pt x="46" y="26"/>
                  </a:cubicBezTo>
                  <a:cubicBezTo>
                    <a:pt x="50" y="25"/>
                    <a:pt x="46" y="23"/>
                    <a:pt x="53" y="20"/>
                  </a:cubicBezTo>
                  <a:cubicBezTo>
                    <a:pt x="53" y="17"/>
                    <a:pt x="52" y="15"/>
                    <a:pt x="49" y="14"/>
                  </a:cubicBezTo>
                  <a:cubicBezTo>
                    <a:pt x="46" y="12"/>
                    <a:pt x="47" y="14"/>
                    <a:pt x="44" y="12"/>
                  </a:cubicBezTo>
                  <a:cubicBezTo>
                    <a:pt x="42" y="11"/>
                    <a:pt x="46" y="11"/>
                    <a:pt x="42" y="11"/>
                  </a:cubicBezTo>
                  <a:cubicBezTo>
                    <a:pt x="39" y="9"/>
                    <a:pt x="36" y="8"/>
                    <a:pt x="38" y="9"/>
                  </a:cubicBezTo>
                  <a:cubicBezTo>
                    <a:pt x="39" y="11"/>
                    <a:pt x="38" y="14"/>
                    <a:pt x="35" y="11"/>
                  </a:cubicBezTo>
                  <a:cubicBezTo>
                    <a:pt x="30" y="6"/>
                    <a:pt x="35" y="8"/>
                    <a:pt x="35" y="6"/>
                  </a:cubicBezTo>
                  <a:cubicBezTo>
                    <a:pt x="33" y="5"/>
                    <a:pt x="33" y="6"/>
                    <a:pt x="29" y="5"/>
                  </a:cubicBezTo>
                  <a:cubicBezTo>
                    <a:pt x="23" y="1"/>
                    <a:pt x="26" y="0"/>
                    <a:pt x="23" y="3"/>
                  </a:cubicBezTo>
                  <a:cubicBezTo>
                    <a:pt x="20" y="5"/>
                    <a:pt x="18" y="1"/>
                    <a:pt x="18" y="1"/>
                  </a:cubicBezTo>
                  <a:cubicBezTo>
                    <a:pt x="17" y="1"/>
                    <a:pt x="20" y="3"/>
                    <a:pt x="15" y="5"/>
                  </a:cubicBezTo>
                  <a:cubicBezTo>
                    <a:pt x="10" y="5"/>
                    <a:pt x="9" y="8"/>
                    <a:pt x="4" y="9"/>
                  </a:cubicBezTo>
                  <a:cubicBezTo>
                    <a:pt x="1" y="11"/>
                    <a:pt x="0" y="11"/>
                    <a:pt x="1" y="14"/>
                  </a:cubicBezTo>
                  <a:cubicBezTo>
                    <a:pt x="4" y="17"/>
                    <a:pt x="0" y="19"/>
                    <a:pt x="6" y="20"/>
                  </a:cubicBezTo>
                  <a:cubicBezTo>
                    <a:pt x="9" y="22"/>
                    <a:pt x="9" y="25"/>
                    <a:pt x="13" y="2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3" name="Freeform 174">
              <a:extLst>
                <a:ext uri="{FF2B5EF4-FFF2-40B4-BE49-F238E27FC236}">
                  <a16:creationId xmlns:a16="http://schemas.microsoft.com/office/drawing/2014/main" id="{BA44091D-E4BF-94E4-D1FB-FA67124416A2}"/>
                </a:ext>
              </a:extLst>
            </p:cNvPr>
            <p:cNvSpPr>
              <a:spLocks/>
            </p:cNvSpPr>
            <p:nvPr/>
          </p:nvSpPr>
          <p:spPr bwMode="auto">
            <a:xfrm>
              <a:off x="5500795" y="3713921"/>
              <a:ext cx="155858" cy="112473"/>
            </a:xfrm>
            <a:custGeom>
              <a:avLst/>
              <a:gdLst/>
              <a:ahLst/>
              <a:cxnLst>
                <a:cxn ang="0">
                  <a:pos x="1" y="22"/>
                </a:cxn>
                <a:cxn ang="0">
                  <a:pos x="4" y="27"/>
                </a:cxn>
                <a:cxn ang="0">
                  <a:pos x="6" y="33"/>
                </a:cxn>
                <a:cxn ang="0">
                  <a:pos x="10" y="33"/>
                </a:cxn>
                <a:cxn ang="0">
                  <a:pos x="16" y="31"/>
                </a:cxn>
                <a:cxn ang="0">
                  <a:pos x="19" y="31"/>
                </a:cxn>
                <a:cxn ang="0">
                  <a:pos x="23" y="33"/>
                </a:cxn>
                <a:cxn ang="0">
                  <a:pos x="29" y="33"/>
                </a:cxn>
                <a:cxn ang="0">
                  <a:pos x="32" y="28"/>
                </a:cxn>
                <a:cxn ang="0">
                  <a:pos x="35" y="27"/>
                </a:cxn>
                <a:cxn ang="0">
                  <a:pos x="38" y="25"/>
                </a:cxn>
                <a:cxn ang="0">
                  <a:pos x="42" y="27"/>
                </a:cxn>
                <a:cxn ang="0">
                  <a:pos x="45" y="25"/>
                </a:cxn>
                <a:cxn ang="0">
                  <a:pos x="44" y="22"/>
                </a:cxn>
                <a:cxn ang="0">
                  <a:pos x="42" y="19"/>
                </a:cxn>
                <a:cxn ang="0">
                  <a:pos x="45" y="11"/>
                </a:cxn>
                <a:cxn ang="0">
                  <a:pos x="50" y="7"/>
                </a:cxn>
                <a:cxn ang="0">
                  <a:pos x="45" y="4"/>
                </a:cxn>
                <a:cxn ang="0">
                  <a:pos x="39" y="2"/>
                </a:cxn>
                <a:cxn ang="0">
                  <a:pos x="29" y="5"/>
                </a:cxn>
                <a:cxn ang="0">
                  <a:pos x="19" y="5"/>
                </a:cxn>
                <a:cxn ang="0">
                  <a:pos x="12" y="5"/>
                </a:cxn>
                <a:cxn ang="0">
                  <a:pos x="4" y="5"/>
                </a:cxn>
                <a:cxn ang="0">
                  <a:pos x="3" y="0"/>
                </a:cxn>
                <a:cxn ang="0">
                  <a:pos x="1" y="7"/>
                </a:cxn>
                <a:cxn ang="0">
                  <a:pos x="4" y="14"/>
                </a:cxn>
                <a:cxn ang="0">
                  <a:pos x="1" y="17"/>
                </a:cxn>
                <a:cxn ang="0">
                  <a:pos x="1" y="22"/>
                </a:cxn>
              </a:cxnLst>
              <a:rect l="0" t="0" r="r" b="b"/>
              <a:pathLst>
                <a:path w="50" h="36">
                  <a:moveTo>
                    <a:pt x="1" y="22"/>
                  </a:moveTo>
                  <a:cubicBezTo>
                    <a:pt x="1" y="25"/>
                    <a:pt x="4" y="24"/>
                    <a:pt x="4" y="27"/>
                  </a:cubicBezTo>
                  <a:cubicBezTo>
                    <a:pt x="6" y="30"/>
                    <a:pt x="4" y="31"/>
                    <a:pt x="6" y="33"/>
                  </a:cubicBezTo>
                  <a:cubicBezTo>
                    <a:pt x="7" y="34"/>
                    <a:pt x="6" y="31"/>
                    <a:pt x="10" y="33"/>
                  </a:cubicBezTo>
                  <a:cubicBezTo>
                    <a:pt x="13" y="33"/>
                    <a:pt x="15" y="30"/>
                    <a:pt x="16" y="31"/>
                  </a:cubicBezTo>
                  <a:cubicBezTo>
                    <a:pt x="18" y="31"/>
                    <a:pt x="16" y="28"/>
                    <a:pt x="19" y="31"/>
                  </a:cubicBezTo>
                  <a:cubicBezTo>
                    <a:pt x="21" y="34"/>
                    <a:pt x="21" y="30"/>
                    <a:pt x="23" y="33"/>
                  </a:cubicBezTo>
                  <a:cubicBezTo>
                    <a:pt x="24" y="36"/>
                    <a:pt x="26" y="33"/>
                    <a:pt x="29" y="33"/>
                  </a:cubicBezTo>
                  <a:cubicBezTo>
                    <a:pt x="33" y="33"/>
                    <a:pt x="27" y="27"/>
                    <a:pt x="32" y="28"/>
                  </a:cubicBezTo>
                  <a:cubicBezTo>
                    <a:pt x="32" y="27"/>
                    <a:pt x="33" y="28"/>
                    <a:pt x="35" y="27"/>
                  </a:cubicBezTo>
                  <a:cubicBezTo>
                    <a:pt x="35" y="24"/>
                    <a:pt x="36" y="27"/>
                    <a:pt x="38" y="25"/>
                  </a:cubicBezTo>
                  <a:cubicBezTo>
                    <a:pt x="39" y="24"/>
                    <a:pt x="41" y="27"/>
                    <a:pt x="42" y="27"/>
                  </a:cubicBezTo>
                  <a:cubicBezTo>
                    <a:pt x="44" y="27"/>
                    <a:pt x="44" y="25"/>
                    <a:pt x="45" y="25"/>
                  </a:cubicBezTo>
                  <a:cubicBezTo>
                    <a:pt x="45" y="24"/>
                    <a:pt x="42" y="25"/>
                    <a:pt x="44" y="22"/>
                  </a:cubicBezTo>
                  <a:cubicBezTo>
                    <a:pt x="44" y="19"/>
                    <a:pt x="38" y="22"/>
                    <a:pt x="42" y="19"/>
                  </a:cubicBezTo>
                  <a:cubicBezTo>
                    <a:pt x="47" y="16"/>
                    <a:pt x="42" y="16"/>
                    <a:pt x="45" y="11"/>
                  </a:cubicBezTo>
                  <a:cubicBezTo>
                    <a:pt x="47" y="7"/>
                    <a:pt x="50" y="14"/>
                    <a:pt x="50" y="7"/>
                  </a:cubicBezTo>
                  <a:cubicBezTo>
                    <a:pt x="49" y="5"/>
                    <a:pt x="47" y="7"/>
                    <a:pt x="45" y="4"/>
                  </a:cubicBezTo>
                  <a:cubicBezTo>
                    <a:pt x="42" y="0"/>
                    <a:pt x="41" y="5"/>
                    <a:pt x="39" y="2"/>
                  </a:cubicBezTo>
                  <a:cubicBezTo>
                    <a:pt x="38" y="0"/>
                    <a:pt x="32" y="4"/>
                    <a:pt x="29" y="5"/>
                  </a:cubicBezTo>
                  <a:cubicBezTo>
                    <a:pt x="24" y="8"/>
                    <a:pt x="21" y="7"/>
                    <a:pt x="19" y="5"/>
                  </a:cubicBezTo>
                  <a:cubicBezTo>
                    <a:pt x="16" y="5"/>
                    <a:pt x="15" y="8"/>
                    <a:pt x="12" y="5"/>
                  </a:cubicBezTo>
                  <a:cubicBezTo>
                    <a:pt x="7" y="4"/>
                    <a:pt x="7" y="7"/>
                    <a:pt x="4" y="5"/>
                  </a:cubicBezTo>
                  <a:cubicBezTo>
                    <a:pt x="3" y="4"/>
                    <a:pt x="9" y="4"/>
                    <a:pt x="3" y="0"/>
                  </a:cubicBezTo>
                  <a:cubicBezTo>
                    <a:pt x="3" y="4"/>
                    <a:pt x="0" y="2"/>
                    <a:pt x="1" y="7"/>
                  </a:cubicBezTo>
                  <a:cubicBezTo>
                    <a:pt x="3" y="13"/>
                    <a:pt x="7" y="11"/>
                    <a:pt x="4" y="14"/>
                  </a:cubicBezTo>
                  <a:cubicBezTo>
                    <a:pt x="3" y="17"/>
                    <a:pt x="1" y="14"/>
                    <a:pt x="1" y="17"/>
                  </a:cubicBezTo>
                  <a:cubicBezTo>
                    <a:pt x="1" y="19"/>
                    <a:pt x="4" y="21"/>
                    <a:pt x="1" y="2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4" name="Freeform 175">
              <a:extLst>
                <a:ext uri="{FF2B5EF4-FFF2-40B4-BE49-F238E27FC236}">
                  <a16:creationId xmlns:a16="http://schemas.microsoft.com/office/drawing/2014/main" id="{3595AD41-C7EE-18F5-6FE1-EB5BC7EC642C}"/>
                </a:ext>
              </a:extLst>
            </p:cNvPr>
            <p:cNvSpPr>
              <a:spLocks/>
            </p:cNvSpPr>
            <p:nvPr/>
          </p:nvSpPr>
          <p:spPr bwMode="auto">
            <a:xfrm>
              <a:off x="5412423" y="3648044"/>
              <a:ext cx="109261" cy="149428"/>
            </a:xfrm>
            <a:custGeom>
              <a:avLst/>
              <a:gdLst/>
              <a:ahLst/>
              <a:cxnLst>
                <a:cxn ang="0">
                  <a:pos x="11" y="40"/>
                </a:cxn>
                <a:cxn ang="0">
                  <a:pos x="12" y="43"/>
                </a:cxn>
                <a:cxn ang="0">
                  <a:pos x="14" y="48"/>
                </a:cxn>
                <a:cxn ang="0">
                  <a:pos x="17" y="45"/>
                </a:cxn>
                <a:cxn ang="0">
                  <a:pos x="23" y="43"/>
                </a:cxn>
                <a:cxn ang="0">
                  <a:pos x="29" y="43"/>
                </a:cxn>
                <a:cxn ang="0">
                  <a:pos x="29" y="39"/>
                </a:cxn>
                <a:cxn ang="0">
                  <a:pos x="32" y="36"/>
                </a:cxn>
                <a:cxn ang="0">
                  <a:pos x="29" y="28"/>
                </a:cxn>
                <a:cxn ang="0">
                  <a:pos x="31" y="22"/>
                </a:cxn>
                <a:cxn ang="0">
                  <a:pos x="29" y="17"/>
                </a:cxn>
                <a:cxn ang="0">
                  <a:pos x="26" y="19"/>
                </a:cxn>
                <a:cxn ang="0">
                  <a:pos x="21" y="12"/>
                </a:cxn>
                <a:cxn ang="0">
                  <a:pos x="15" y="6"/>
                </a:cxn>
                <a:cxn ang="0">
                  <a:pos x="12" y="0"/>
                </a:cxn>
                <a:cxn ang="0">
                  <a:pos x="6" y="0"/>
                </a:cxn>
                <a:cxn ang="0">
                  <a:pos x="0" y="3"/>
                </a:cxn>
                <a:cxn ang="0">
                  <a:pos x="2" y="9"/>
                </a:cxn>
                <a:cxn ang="0">
                  <a:pos x="5" y="11"/>
                </a:cxn>
                <a:cxn ang="0">
                  <a:pos x="2" y="14"/>
                </a:cxn>
                <a:cxn ang="0">
                  <a:pos x="3" y="19"/>
                </a:cxn>
                <a:cxn ang="0">
                  <a:pos x="6" y="25"/>
                </a:cxn>
                <a:cxn ang="0">
                  <a:pos x="3" y="25"/>
                </a:cxn>
                <a:cxn ang="0">
                  <a:pos x="6" y="29"/>
                </a:cxn>
                <a:cxn ang="0">
                  <a:pos x="3" y="29"/>
                </a:cxn>
                <a:cxn ang="0">
                  <a:pos x="12" y="37"/>
                </a:cxn>
                <a:cxn ang="0">
                  <a:pos x="9" y="39"/>
                </a:cxn>
                <a:cxn ang="0">
                  <a:pos x="11" y="40"/>
                </a:cxn>
              </a:cxnLst>
              <a:rect l="0" t="0" r="r" b="b"/>
              <a:pathLst>
                <a:path w="35" h="48">
                  <a:moveTo>
                    <a:pt x="11" y="40"/>
                  </a:moveTo>
                  <a:cubicBezTo>
                    <a:pt x="12" y="42"/>
                    <a:pt x="11" y="43"/>
                    <a:pt x="12" y="43"/>
                  </a:cubicBezTo>
                  <a:cubicBezTo>
                    <a:pt x="15" y="45"/>
                    <a:pt x="14" y="46"/>
                    <a:pt x="14" y="48"/>
                  </a:cubicBezTo>
                  <a:cubicBezTo>
                    <a:pt x="17" y="48"/>
                    <a:pt x="14" y="46"/>
                    <a:pt x="17" y="45"/>
                  </a:cubicBezTo>
                  <a:cubicBezTo>
                    <a:pt x="21" y="45"/>
                    <a:pt x="20" y="43"/>
                    <a:pt x="23" y="43"/>
                  </a:cubicBezTo>
                  <a:cubicBezTo>
                    <a:pt x="26" y="45"/>
                    <a:pt x="26" y="42"/>
                    <a:pt x="29" y="43"/>
                  </a:cubicBezTo>
                  <a:cubicBezTo>
                    <a:pt x="32" y="42"/>
                    <a:pt x="29" y="40"/>
                    <a:pt x="29" y="39"/>
                  </a:cubicBezTo>
                  <a:cubicBezTo>
                    <a:pt x="29" y="36"/>
                    <a:pt x="31" y="39"/>
                    <a:pt x="32" y="36"/>
                  </a:cubicBezTo>
                  <a:cubicBezTo>
                    <a:pt x="35" y="32"/>
                    <a:pt x="31" y="34"/>
                    <a:pt x="29" y="28"/>
                  </a:cubicBezTo>
                  <a:cubicBezTo>
                    <a:pt x="28" y="23"/>
                    <a:pt x="31" y="25"/>
                    <a:pt x="31" y="22"/>
                  </a:cubicBezTo>
                  <a:cubicBezTo>
                    <a:pt x="26" y="17"/>
                    <a:pt x="35" y="20"/>
                    <a:pt x="29" y="17"/>
                  </a:cubicBezTo>
                  <a:cubicBezTo>
                    <a:pt x="28" y="15"/>
                    <a:pt x="29" y="19"/>
                    <a:pt x="26" y="19"/>
                  </a:cubicBezTo>
                  <a:cubicBezTo>
                    <a:pt x="21" y="17"/>
                    <a:pt x="20" y="14"/>
                    <a:pt x="21" y="12"/>
                  </a:cubicBezTo>
                  <a:cubicBezTo>
                    <a:pt x="23" y="9"/>
                    <a:pt x="15" y="11"/>
                    <a:pt x="15" y="6"/>
                  </a:cubicBezTo>
                  <a:cubicBezTo>
                    <a:pt x="17" y="3"/>
                    <a:pt x="14" y="3"/>
                    <a:pt x="12" y="0"/>
                  </a:cubicBezTo>
                  <a:cubicBezTo>
                    <a:pt x="9" y="0"/>
                    <a:pt x="8" y="0"/>
                    <a:pt x="6" y="0"/>
                  </a:cubicBezTo>
                  <a:cubicBezTo>
                    <a:pt x="5" y="0"/>
                    <a:pt x="5" y="1"/>
                    <a:pt x="0" y="3"/>
                  </a:cubicBezTo>
                  <a:cubicBezTo>
                    <a:pt x="2" y="5"/>
                    <a:pt x="2" y="8"/>
                    <a:pt x="2" y="9"/>
                  </a:cubicBezTo>
                  <a:cubicBezTo>
                    <a:pt x="5" y="11"/>
                    <a:pt x="6" y="9"/>
                    <a:pt x="5" y="11"/>
                  </a:cubicBezTo>
                  <a:cubicBezTo>
                    <a:pt x="5" y="12"/>
                    <a:pt x="3" y="11"/>
                    <a:pt x="2" y="14"/>
                  </a:cubicBezTo>
                  <a:cubicBezTo>
                    <a:pt x="6" y="14"/>
                    <a:pt x="5" y="14"/>
                    <a:pt x="3" y="19"/>
                  </a:cubicBezTo>
                  <a:cubicBezTo>
                    <a:pt x="2" y="22"/>
                    <a:pt x="8" y="23"/>
                    <a:pt x="6" y="25"/>
                  </a:cubicBezTo>
                  <a:cubicBezTo>
                    <a:pt x="5" y="26"/>
                    <a:pt x="5" y="23"/>
                    <a:pt x="3" y="25"/>
                  </a:cubicBezTo>
                  <a:cubicBezTo>
                    <a:pt x="3" y="25"/>
                    <a:pt x="6" y="28"/>
                    <a:pt x="6" y="29"/>
                  </a:cubicBezTo>
                  <a:cubicBezTo>
                    <a:pt x="5" y="29"/>
                    <a:pt x="5" y="28"/>
                    <a:pt x="3" y="29"/>
                  </a:cubicBezTo>
                  <a:cubicBezTo>
                    <a:pt x="6" y="34"/>
                    <a:pt x="12" y="36"/>
                    <a:pt x="12" y="37"/>
                  </a:cubicBezTo>
                  <a:cubicBezTo>
                    <a:pt x="12" y="39"/>
                    <a:pt x="8" y="39"/>
                    <a:pt x="9" y="39"/>
                  </a:cubicBezTo>
                  <a:cubicBezTo>
                    <a:pt x="11" y="40"/>
                    <a:pt x="9" y="40"/>
                    <a:pt x="11" y="4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5" name="Freeform 176">
              <a:extLst>
                <a:ext uri="{FF2B5EF4-FFF2-40B4-BE49-F238E27FC236}">
                  <a16:creationId xmlns:a16="http://schemas.microsoft.com/office/drawing/2014/main" id="{D104405F-0848-C5DE-977D-94EF91B9CF46}"/>
                </a:ext>
              </a:extLst>
            </p:cNvPr>
            <p:cNvSpPr>
              <a:spLocks/>
            </p:cNvSpPr>
            <p:nvPr/>
          </p:nvSpPr>
          <p:spPr bwMode="auto">
            <a:xfrm>
              <a:off x="5454198" y="3779798"/>
              <a:ext cx="64271" cy="56236"/>
            </a:xfrm>
            <a:custGeom>
              <a:avLst/>
              <a:gdLst/>
              <a:ahLst/>
              <a:cxnLst>
                <a:cxn ang="0">
                  <a:pos x="1" y="6"/>
                </a:cxn>
                <a:cxn ang="0">
                  <a:pos x="1" y="9"/>
                </a:cxn>
                <a:cxn ang="0">
                  <a:pos x="1" y="12"/>
                </a:cxn>
                <a:cxn ang="0">
                  <a:pos x="4" y="17"/>
                </a:cxn>
                <a:cxn ang="0">
                  <a:pos x="4" y="18"/>
                </a:cxn>
                <a:cxn ang="0">
                  <a:pos x="15" y="14"/>
                </a:cxn>
                <a:cxn ang="0">
                  <a:pos x="21" y="12"/>
                </a:cxn>
                <a:cxn ang="0">
                  <a:pos x="19" y="6"/>
                </a:cxn>
                <a:cxn ang="0">
                  <a:pos x="16" y="2"/>
                </a:cxn>
                <a:cxn ang="0">
                  <a:pos x="10" y="2"/>
                </a:cxn>
                <a:cxn ang="0">
                  <a:pos x="4" y="3"/>
                </a:cxn>
                <a:cxn ang="0">
                  <a:pos x="1" y="6"/>
                </a:cxn>
              </a:cxnLst>
              <a:rect l="0" t="0" r="r" b="b"/>
              <a:pathLst>
                <a:path w="21" h="18">
                  <a:moveTo>
                    <a:pt x="1" y="6"/>
                  </a:moveTo>
                  <a:cubicBezTo>
                    <a:pt x="1" y="9"/>
                    <a:pt x="1" y="9"/>
                    <a:pt x="1" y="9"/>
                  </a:cubicBezTo>
                  <a:cubicBezTo>
                    <a:pt x="0" y="11"/>
                    <a:pt x="1" y="11"/>
                    <a:pt x="1" y="12"/>
                  </a:cubicBezTo>
                  <a:cubicBezTo>
                    <a:pt x="1" y="14"/>
                    <a:pt x="3" y="17"/>
                    <a:pt x="4" y="17"/>
                  </a:cubicBezTo>
                  <a:cubicBezTo>
                    <a:pt x="4" y="15"/>
                    <a:pt x="4" y="17"/>
                    <a:pt x="4" y="18"/>
                  </a:cubicBezTo>
                  <a:cubicBezTo>
                    <a:pt x="16" y="17"/>
                    <a:pt x="10" y="12"/>
                    <a:pt x="15" y="14"/>
                  </a:cubicBezTo>
                  <a:cubicBezTo>
                    <a:pt x="19" y="17"/>
                    <a:pt x="18" y="12"/>
                    <a:pt x="21" y="12"/>
                  </a:cubicBezTo>
                  <a:cubicBezTo>
                    <a:pt x="19" y="11"/>
                    <a:pt x="21" y="9"/>
                    <a:pt x="19" y="6"/>
                  </a:cubicBezTo>
                  <a:cubicBezTo>
                    <a:pt x="19" y="3"/>
                    <a:pt x="16" y="5"/>
                    <a:pt x="16" y="2"/>
                  </a:cubicBezTo>
                  <a:cubicBezTo>
                    <a:pt x="13" y="0"/>
                    <a:pt x="13" y="3"/>
                    <a:pt x="10" y="2"/>
                  </a:cubicBezTo>
                  <a:cubicBezTo>
                    <a:pt x="7" y="2"/>
                    <a:pt x="9" y="3"/>
                    <a:pt x="4" y="3"/>
                  </a:cubicBezTo>
                  <a:cubicBezTo>
                    <a:pt x="1" y="5"/>
                    <a:pt x="4" y="6"/>
                    <a:pt x="1"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6" name="Freeform 177">
              <a:extLst>
                <a:ext uri="{FF2B5EF4-FFF2-40B4-BE49-F238E27FC236}">
                  <a16:creationId xmlns:a16="http://schemas.microsoft.com/office/drawing/2014/main" id="{AE9455A5-1DEF-AB88-1102-E86ED9523D94}"/>
                </a:ext>
              </a:extLst>
            </p:cNvPr>
            <p:cNvSpPr>
              <a:spLocks/>
            </p:cNvSpPr>
            <p:nvPr/>
          </p:nvSpPr>
          <p:spPr bwMode="auto">
            <a:xfrm>
              <a:off x="5425276" y="3763730"/>
              <a:ext cx="43383" cy="112473"/>
            </a:xfrm>
            <a:custGeom>
              <a:avLst/>
              <a:gdLst/>
              <a:ahLst/>
              <a:cxnLst>
                <a:cxn ang="0">
                  <a:pos x="1" y="11"/>
                </a:cxn>
                <a:cxn ang="0">
                  <a:pos x="1" y="21"/>
                </a:cxn>
                <a:cxn ang="0">
                  <a:pos x="1" y="27"/>
                </a:cxn>
                <a:cxn ang="0">
                  <a:pos x="3" y="30"/>
                </a:cxn>
                <a:cxn ang="0">
                  <a:pos x="7" y="36"/>
                </a:cxn>
                <a:cxn ang="0">
                  <a:pos x="8" y="34"/>
                </a:cxn>
                <a:cxn ang="0">
                  <a:pos x="8" y="33"/>
                </a:cxn>
                <a:cxn ang="0">
                  <a:pos x="11" y="30"/>
                </a:cxn>
                <a:cxn ang="0">
                  <a:pos x="14" y="27"/>
                </a:cxn>
                <a:cxn ang="0">
                  <a:pos x="13" y="24"/>
                </a:cxn>
                <a:cxn ang="0">
                  <a:pos x="13" y="22"/>
                </a:cxn>
                <a:cxn ang="0">
                  <a:pos x="10" y="17"/>
                </a:cxn>
                <a:cxn ang="0">
                  <a:pos x="10" y="14"/>
                </a:cxn>
                <a:cxn ang="0">
                  <a:pos x="10" y="11"/>
                </a:cxn>
                <a:cxn ang="0">
                  <a:pos x="8" y="7"/>
                </a:cxn>
                <a:cxn ang="0">
                  <a:pos x="7" y="4"/>
                </a:cxn>
                <a:cxn ang="0">
                  <a:pos x="4" y="4"/>
                </a:cxn>
                <a:cxn ang="0">
                  <a:pos x="1" y="7"/>
                </a:cxn>
                <a:cxn ang="0">
                  <a:pos x="1" y="11"/>
                </a:cxn>
              </a:cxnLst>
              <a:rect l="0" t="0" r="r" b="b"/>
              <a:pathLst>
                <a:path w="14" h="36">
                  <a:moveTo>
                    <a:pt x="1" y="11"/>
                  </a:moveTo>
                  <a:cubicBezTo>
                    <a:pt x="4" y="11"/>
                    <a:pt x="1" y="21"/>
                    <a:pt x="1" y="21"/>
                  </a:cubicBezTo>
                  <a:cubicBezTo>
                    <a:pt x="3" y="22"/>
                    <a:pt x="0" y="22"/>
                    <a:pt x="1" y="27"/>
                  </a:cubicBezTo>
                  <a:cubicBezTo>
                    <a:pt x="3" y="30"/>
                    <a:pt x="0" y="27"/>
                    <a:pt x="3" y="30"/>
                  </a:cubicBezTo>
                  <a:cubicBezTo>
                    <a:pt x="7" y="33"/>
                    <a:pt x="4" y="34"/>
                    <a:pt x="7" y="36"/>
                  </a:cubicBezTo>
                  <a:cubicBezTo>
                    <a:pt x="7" y="36"/>
                    <a:pt x="8" y="36"/>
                    <a:pt x="8" y="34"/>
                  </a:cubicBezTo>
                  <a:cubicBezTo>
                    <a:pt x="8" y="33"/>
                    <a:pt x="8" y="33"/>
                    <a:pt x="8" y="33"/>
                  </a:cubicBezTo>
                  <a:cubicBezTo>
                    <a:pt x="8" y="31"/>
                    <a:pt x="11" y="33"/>
                    <a:pt x="11" y="30"/>
                  </a:cubicBezTo>
                  <a:cubicBezTo>
                    <a:pt x="11" y="25"/>
                    <a:pt x="13" y="28"/>
                    <a:pt x="14" y="27"/>
                  </a:cubicBezTo>
                  <a:cubicBezTo>
                    <a:pt x="14" y="24"/>
                    <a:pt x="13" y="24"/>
                    <a:pt x="13" y="24"/>
                  </a:cubicBezTo>
                  <a:cubicBezTo>
                    <a:pt x="13" y="22"/>
                    <a:pt x="13" y="21"/>
                    <a:pt x="13" y="22"/>
                  </a:cubicBezTo>
                  <a:cubicBezTo>
                    <a:pt x="11" y="22"/>
                    <a:pt x="10" y="19"/>
                    <a:pt x="10" y="17"/>
                  </a:cubicBezTo>
                  <a:cubicBezTo>
                    <a:pt x="10" y="16"/>
                    <a:pt x="8" y="16"/>
                    <a:pt x="10" y="14"/>
                  </a:cubicBezTo>
                  <a:cubicBezTo>
                    <a:pt x="10" y="14"/>
                    <a:pt x="10" y="14"/>
                    <a:pt x="10" y="11"/>
                  </a:cubicBezTo>
                  <a:cubicBezTo>
                    <a:pt x="10" y="10"/>
                    <a:pt x="11" y="8"/>
                    <a:pt x="8" y="7"/>
                  </a:cubicBezTo>
                  <a:cubicBezTo>
                    <a:pt x="7" y="7"/>
                    <a:pt x="8" y="5"/>
                    <a:pt x="7" y="4"/>
                  </a:cubicBezTo>
                  <a:cubicBezTo>
                    <a:pt x="4" y="5"/>
                    <a:pt x="4" y="5"/>
                    <a:pt x="4" y="4"/>
                  </a:cubicBezTo>
                  <a:cubicBezTo>
                    <a:pt x="4" y="0"/>
                    <a:pt x="3" y="5"/>
                    <a:pt x="1" y="7"/>
                  </a:cubicBezTo>
                  <a:cubicBezTo>
                    <a:pt x="0" y="10"/>
                    <a:pt x="3" y="8"/>
                    <a:pt x="1" y="1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7" name="Freeform 178">
              <a:extLst>
                <a:ext uri="{FF2B5EF4-FFF2-40B4-BE49-F238E27FC236}">
                  <a16:creationId xmlns:a16="http://schemas.microsoft.com/office/drawing/2014/main" id="{D7FD3898-653C-BA16-ECF8-06BD66869463}"/>
                </a:ext>
              </a:extLst>
            </p:cNvPr>
            <p:cNvSpPr>
              <a:spLocks/>
            </p:cNvSpPr>
            <p:nvPr/>
          </p:nvSpPr>
          <p:spPr bwMode="auto">
            <a:xfrm>
              <a:off x="5348151" y="3554853"/>
              <a:ext cx="165499" cy="106045"/>
            </a:xfrm>
            <a:custGeom>
              <a:avLst/>
              <a:gdLst/>
              <a:ahLst/>
              <a:cxnLst>
                <a:cxn ang="0">
                  <a:pos x="21" y="33"/>
                </a:cxn>
                <a:cxn ang="0">
                  <a:pos x="27" y="30"/>
                </a:cxn>
                <a:cxn ang="0">
                  <a:pos x="33" y="30"/>
                </a:cxn>
                <a:cxn ang="0">
                  <a:pos x="36" y="30"/>
                </a:cxn>
                <a:cxn ang="0">
                  <a:pos x="36" y="28"/>
                </a:cxn>
                <a:cxn ang="0">
                  <a:pos x="39" y="28"/>
                </a:cxn>
                <a:cxn ang="0">
                  <a:pos x="44" y="22"/>
                </a:cxn>
                <a:cxn ang="0">
                  <a:pos x="46" y="17"/>
                </a:cxn>
                <a:cxn ang="0">
                  <a:pos x="49" y="11"/>
                </a:cxn>
                <a:cxn ang="0">
                  <a:pos x="53" y="8"/>
                </a:cxn>
                <a:cxn ang="0">
                  <a:pos x="53" y="8"/>
                </a:cxn>
                <a:cxn ang="0">
                  <a:pos x="52" y="7"/>
                </a:cxn>
                <a:cxn ang="0">
                  <a:pos x="47" y="4"/>
                </a:cxn>
                <a:cxn ang="0">
                  <a:pos x="44" y="4"/>
                </a:cxn>
                <a:cxn ang="0">
                  <a:pos x="41" y="2"/>
                </a:cxn>
                <a:cxn ang="0">
                  <a:pos x="36" y="2"/>
                </a:cxn>
                <a:cxn ang="0">
                  <a:pos x="33" y="5"/>
                </a:cxn>
                <a:cxn ang="0">
                  <a:pos x="30" y="7"/>
                </a:cxn>
                <a:cxn ang="0">
                  <a:pos x="27" y="7"/>
                </a:cxn>
                <a:cxn ang="0">
                  <a:pos x="21" y="8"/>
                </a:cxn>
                <a:cxn ang="0">
                  <a:pos x="21" y="10"/>
                </a:cxn>
                <a:cxn ang="0">
                  <a:pos x="15" y="11"/>
                </a:cxn>
                <a:cxn ang="0">
                  <a:pos x="8" y="8"/>
                </a:cxn>
                <a:cxn ang="0">
                  <a:pos x="8" y="11"/>
                </a:cxn>
                <a:cxn ang="0">
                  <a:pos x="3" y="11"/>
                </a:cxn>
                <a:cxn ang="0">
                  <a:pos x="5" y="14"/>
                </a:cxn>
                <a:cxn ang="0">
                  <a:pos x="3" y="16"/>
                </a:cxn>
                <a:cxn ang="0">
                  <a:pos x="3" y="19"/>
                </a:cxn>
                <a:cxn ang="0">
                  <a:pos x="0" y="20"/>
                </a:cxn>
                <a:cxn ang="0">
                  <a:pos x="3" y="25"/>
                </a:cxn>
                <a:cxn ang="0">
                  <a:pos x="11" y="31"/>
                </a:cxn>
                <a:cxn ang="0">
                  <a:pos x="18" y="34"/>
                </a:cxn>
                <a:cxn ang="0">
                  <a:pos x="21" y="33"/>
                </a:cxn>
              </a:cxnLst>
              <a:rect l="0" t="0" r="r" b="b"/>
              <a:pathLst>
                <a:path w="53" h="34">
                  <a:moveTo>
                    <a:pt x="21" y="33"/>
                  </a:moveTo>
                  <a:cubicBezTo>
                    <a:pt x="26" y="31"/>
                    <a:pt x="26" y="30"/>
                    <a:pt x="27" y="30"/>
                  </a:cubicBezTo>
                  <a:cubicBezTo>
                    <a:pt x="29" y="30"/>
                    <a:pt x="30" y="30"/>
                    <a:pt x="33" y="30"/>
                  </a:cubicBezTo>
                  <a:cubicBezTo>
                    <a:pt x="33" y="30"/>
                    <a:pt x="35" y="30"/>
                    <a:pt x="36" y="30"/>
                  </a:cubicBezTo>
                  <a:cubicBezTo>
                    <a:pt x="38" y="28"/>
                    <a:pt x="36" y="28"/>
                    <a:pt x="36" y="28"/>
                  </a:cubicBezTo>
                  <a:cubicBezTo>
                    <a:pt x="38" y="28"/>
                    <a:pt x="38" y="28"/>
                    <a:pt x="39" y="28"/>
                  </a:cubicBezTo>
                  <a:cubicBezTo>
                    <a:pt x="39" y="28"/>
                    <a:pt x="43" y="24"/>
                    <a:pt x="44" y="22"/>
                  </a:cubicBezTo>
                  <a:cubicBezTo>
                    <a:pt x="44" y="19"/>
                    <a:pt x="43" y="19"/>
                    <a:pt x="46" y="17"/>
                  </a:cubicBezTo>
                  <a:cubicBezTo>
                    <a:pt x="49" y="14"/>
                    <a:pt x="47" y="14"/>
                    <a:pt x="49" y="11"/>
                  </a:cubicBezTo>
                  <a:cubicBezTo>
                    <a:pt x="50" y="10"/>
                    <a:pt x="50" y="13"/>
                    <a:pt x="53" y="8"/>
                  </a:cubicBezTo>
                  <a:cubicBezTo>
                    <a:pt x="53" y="8"/>
                    <a:pt x="53" y="8"/>
                    <a:pt x="53" y="8"/>
                  </a:cubicBezTo>
                  <a:cubicBezTo>
                    <a:pt x="53" y="8"/>
                    <a:pt x="53" y="7"/>
                    <a:pt x="52" y="7"/>
                  </a:cubicBezTo>
                  <a:cubicBezTo>
                    <a:pt x="50" y="8"/>
                    <a:pt x="52" y="5"/>
                    <a:pt x="47" y="4"/>
                  </a:cubicBezTo>
                  <a:cubicBezTo>
                    <a:pt x="47" y="4"/>
                    <a:pt x="44" y="5"/>
                    <a:pt x="44" y="4"/>
                  </a:cubicBezTo>
                  <a:cubicBezTo>
                    <a:pt x="44" y="4"/>
                    <a:pt x="43" y="0"/>
                    <a:pt x="41" y="2"/>
                  </a:cubicBezTo>
                  <a:cubicBezTo>
                    <a:pt x="39" y="4"/>
                    <a:pt x="38" y="2"/>
                    <a:pt x="36" y="2"/>
                  </a:cubicBezTo>
                  <a:cubicBezTo>
                    <a:pt x="33" y="2"/>
                    <a:pt x="35" y="5"/>
                    <a:pt x="33" y="5"/>
                  </a:cubicBezTo>
                  <a:cubicBezTo>
                    <a:pt x="33" y="5"/>
                    <a:pt x="32" y="7"/>
                    <a:pt x="30" y="7"/>
                  </a:cubicBezTo>
                  <a:cubicBezTo>
                    <a:pt x="29" y="7"/>
                    <a:pt x="27" y="4"/>
                    <a:pt x="27" y="7"/>
                  </a:cubicBezTo>
                  <a:cubicBezTo>
                    <a:pt x="26" y="8"/>
                    <a:pt x="24" y="7"/>
                    <a:pt x="21" y="8"/>
                  </a:cubicBezTo>
                  <a:cubicBezTo>
                    <a:pt x="20" y="8"/>
                    <a:pt x="21" y="10"/>
                    <a:pt x="21" y="10"/>
                  </a:cubicBezTo>
                  <a:cubicBezTo>
                    <a:pt x="21" y="11"/>
                    <a:pt x="20" y="11"/>
                    <a:pt x="15" y="11"/>
                  </a:cubicBezTo>
                  <a:cubicBezTo>
                    <a:pt x="12" y="13"/>
                    <a:pt x="11" y="8"/>
                    <a:pt x="8" y="8"/>
                  </a:cubicBezTo>
                  <a:cubicBezTo>
                    <a:pt x="8" y="10"/>
                    <a:pt x="9" y="11"/>
                    <a:pt x="8" y="11"/>
                  </a:cubicBezTo>
                  <a:cubicBezTo>
                    <a:pt x="6" y="11"/>
                    <a:pt x="3" y="11"/>
                    <a:pt x="3" y="11"/>
                  </a:cubicBezTo>
                  <a:cubicBezTo>
                    <a:pt x="3" y="13"/>
                    <a:pt x="5" y="13"/>
                    <a:pt x="5" y="14"/>
                  </a:cubicBezTo>
                  <a:cubicBezTo>
                    <a:pt x="5" y="16"/>
                    <a:pt x="3" y="14"/>
                    <a:pt x="3" y="16"/>
                  </a:cubicBezTo>
                  <a:cubicBezTo>
                    <a:pt x="3" y="19"/>
                    <a:pt x="3" y="19"/>
                    <a:pt x="3" y="19"/>
                  </a:cubicBezTo>
                  <a:cubicBezTo>
                    <a:pt x="3" y="19"/>
                    <a:pt x="2" y="20"/>
                    <a:pt x="0" y="20"/>
                  </a:cubicBezTo>
                  <a:cubicBezTo>
                    <a:pt x="3" y="22"/>
                    <a:pt x="2" y="25"/>
                    <a:pt x="3" y="25"/>
                  </a:cubicBezTo>
                  <a:cubicBezTo>
                    <a:pt x="11" y="30"/>
                    <a:pt x="9" y="31"/>
                    <a:pt x="11" y="31"/>
                  </a:cubicBezTo>
                  <a:cubicBezTo>
                    <a:pt x="12" y="31"/>
                    <a:pt x="15" y="34"/>
                    <a:pt x="18" y="34"/>
                  </a:cubicBezTo>
                  <a:cubicBezTo>
                    <a:pt x="20" y="34"/>
                    <a:pt x="20" y="31"/>
                    <a:pt x="21" y="3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8" name="Freeform 179">
              <a:extLst>
                <a:ext uri="{FF2B5EF4-FFF2-40B4-BE49-F238E27FC236}">
                  <a16:creationId xmlns:a16="http://schemas.microsoft.com/office/drawing/2014/main" id="{781E751F-DB4A-591E-2F86-B89D7740EB98}"/>
                </a:ext>
              </a:extLst>
            </p:cNvPr>
            <p:cNvSpPr>
              <a:spLocks/>
            </p:cNvSpPr>
            <p:nvPr/>
          </p:nvSpPr>
          <p:spPr bwMode="auto">
            <a:xfrm>
              <a:off x="5362612" y="3514684"/>
              <a:ext cx="147824" cy="77124"/>
            </a:xfrm>
            <a:custGeom>
              <a:avLst/>
              <a:gdLst/>
              <a:ahLst/>
              <a:cxnLst>
                <a:cxn ang="0">
                  <a:pos x="45" y="8"/>
                </a:cxn>
                <a:cxn ang="0">
                  <a:pos x="41" y="5"/>
                </a:cxn>
                <a:cxn ang="0">
                  <a:pos x="30" y="4"/>
                </a:cxn>
                <a:cxn ang="0">
                  <a:pos x="25" y="7"/>
                </a:cxn>
                <a:cxn ang="0">
                  <a:pos x="24" y="5"/>
                </a:cxn>
                <a:cxn ang="0">
                  <a:pos x="19" y="4"/>
                </a:cxn>
                <a:cxn ang="0">
                  <a:pos x="18" y="4"/>
                </a:cxn>
                <a:cxn ang="0">
                  <a:pos x="16" y="4"/>
                </a:cxn>
                <a:cxn ang="0">
                  <a:pos x="9" y="10"/>
                </a:cxn>
                <a:cxn ang="0">
                  <a:pos x="3" y="13"/>
                </a:cxn>
                <a:cxn ang="0">
                  <a:pos x="3" y="21"/>
                </a:cxn>
                <a:cxn ang="0">
                  <a:pos x="10" y="24"/>
                </a:cxn>
                <a:cxn ang="0">
                  <a:pos x="16" y="22"/>
                </a:cxn>
                <a:cxn ang="0">
                  <a:pos x="16" y="21"/>
                </a:cxn>
                <a:cxn ang="0">
                  <a:pos x="22" y="19"/>
                </a:cxn>
                <a:cxn ang="0">
                  <a:pos x="25" y="19"/>
                </a:cxn>
                <a:cxn ang="0">
                  <a:pos x="28" y="18"/>
                </a:cxn>
                <a:cxn ang="0">
                  <a:pos x="31" y="14"/>
                </a:cxn>
                <a:cxn ang="0">
                  <a:pos x="36" y="14"/>
                </a:cxn>
                <a:cxn ang="0">
                  <a:pos x="39" y="16"/>
                </a:cxn>
                <a:cxn ang="0">
                  <a:pos x="42" y="16"/>
                </a:cxn>
                <a:cxn ang="0">
                  <a:pos x="45" y="11"/>
                </a:cxn>
                <a:cxn ang="0">
                  <a:pos x="45" y="8"/>
                </a:cxn>
              </a:cxnLst>
              <a:rect l="0" t="0" r="r" b="b"/>
              <a:pathLst>
                <a:path w="47" h="25">
                  <a:moveTo>
                    <a:pt x="45" y="8"/>
                  </a:moveTo>
                  <a:cubicBezTo>
                    <a:pt x="41" y="7"/>
                    <a:pt x="42" y="5"/>
                    <a:pt x="41" y="5"/>
                  </a:cubicBezTo>
                  <a:cubicBezTo>
                    <a:pt x="36" y="4"/>
                    <a:pt x="31" y="4"/>
                    <a:pt x="30" y="4"/>
                  </a:cubicBezTo>
                  <a:cubicBezTo>
                    <a:pt x="27" y="4"/>
                    <a:pt x="27" y="8"/>
                    <a:pt x="25" y="7"/>
                  </a:cubicBezTo>
                  <a:cubicBezTo>
                    <a:pt x="25" y="7"/>
                    <a:pt x="24" y="7"/>
                    <a:pt x="24" y="5"/>
                  </a:cubicBezTo>
                  <a:cubicBezTo>
                    <a:pt x="25" y="2"/>
                    <a:pt x="21" y="0"/>
                    <a:pt x="19" y="4"/>
                  </a:cubicBezTo>
                  <a:cubicBezTo>
                    <a:pt x="19" y="5"/>
                    <a:pt x="18" y="5"/>
                    <a:pt x="18" y="4"/>
                  </a:cubicBezTo>
                  <a:cubicBezTo>
                    <a:pt x="18" y="4"/>
                    <a:pt x="18" y="4"/>
                    <a:pt x="16" y="4"/>
                  </a:cubicBezTo>
                  <a:cubicBezTo>
                    <a:pt x="9" y="7"/>
                    <a:pt x="13" y="8"/>
                    <a:pt x="9" y="10"/>
                  </a:cubicBezTo>
                  <a:cubicBezTo>
                    <a:pt x="6" y="11"/>
                    <a:pt x="4" y="8"/>
                    <a:pt x="3" y="13"/>
                  </a:cubicBezTo>
                  <a:cubicBezTo>
                    <a:pt x="1" y="16"/>
                    <a:pt x="0" y="16"/>
                    <a:pt x="3" y="21"/>
                  </a:cubicBezTo>
                  <a:cubicBezTo>
                    <a:pt x="6" y="21"/>
                    <a:pt x="7" y="25"/>
                    <a:pt x="10" y="24"/>
                  </a:cubicBezTo>
                  <a:cubicBezTo>
                    <a:pt x="15" y="24"/>
                    <a:pt x="16" y="24"/>
                    <a:pt x="16" y="22"/>
                  </a:cubicBezTo>
                  <a:cubicBezTo>
                    <a:pt x="16" y="22"/>
                    <a:pt x="15" y="21"/>
                    <a:pt x="16" y="21"/>
                  </a:cubicBezTo>
                  <a:cubicBezTo>
                    <a:pt x="19" y="19"/>
                    <a:pt x="21" y="21"/>
                    <a:pt x="22" y="19"/>
                  </a:cubicBezTo>
                  <a:cubicBezTo>
                    <a:pt x="22" y="16"/>
                    <a:pt x="24" y="19"/>
                    <a:pt x="25" y="19"/>
                  </a:cubicBezTo>
                  <a:cubicBezTo>
                    <a:pt x="27" y="19"/>
                    <a:pt x="28" y="18"/>
                    <a:pt x="28" y="18"/>
                  </a:cubicBezTo>
                  <a:cubicBezTo>
                    <a:pt x="30" y="18"/>
                    <a:pt x="28" y="14"/>
                    <a:pt x="31" y="14"/>
                  </a:cubicBezTo>
                  <a:cubicBezTo>
                    <a:pt x="33" y="14"/>
                    <a:pt x="34" y="16"/>
                    <a:pt x="36" y="14"/>
                  </a:cubicBezTo>
                  <a:cubicBezTo>
                    <a:pt x="38" y="13"/>
                    <a:pt x="39" y="16"/>
                    <a:pt x="39" y="16"/>
                  </a:cubicBezTo>
                  <a:cubicBezTo>
                    <a:pt x="39" y="18"/>
                    <a:pt x="42" y="16"/>
                    <a:pt x="42" y="16"/>
                  </a:cubicBezTo>
                  <a:cubicBezTo>
                    <a:pt x="44" y="11"/>
                    <a:pt x="45" y="13"/>
                    <a:pt x="45" y="11"/>
                  </a:cubicBezTo>
                  <a:cubicBezTo>
                    <a:pt x="45" y="10"/>
                    <a:pt x="47" y="10"/>
                    <a:pt x="45" y="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29" name="Freeform 180">
              <a:extLst>
                <a:ext uri="{FF2B5EF4-FFF2-40B4-BE49-F238E27FC236}">
                  <a16:creationId xmlns:a16="http://schemas.microsoft.com/office/drawing/2014/main" id="{722F5A43-5375-21C7-BA37-22834BDFD2BA}"/>
                </a:ext>
              </a:extLst>
            </p:cNvPr>
            <p:cNvSpPr>
              <a:spLocks/>
            </p:cNvSpPr>
            <p:nvPr/>
          </p:nvSpPr>
          <p:spPr bwMode="auto">
            <a:xfrm>
              <a:off x="5282273" y="3617516"/>
              <a:ext cx="75519" cy="59450"/>
            </a:xfrm>
            <a:custGeom>
              <a:avLst/>
              <a:gdLst/>
              <a:ahLst/>
              <a:cxnLst>
                <a:cxn ang="0">
                  <a:pos x="21" y="0"/>
                </a:cxn>
                <a:cxn ang="0">
                  <a:pos x="24" y="5"/>
                </a:cxn>
                <a:cxn ang="0">
                  <a:pos x="23" y="5"/>
                </a:cxn>
                <a:cxn ang="0">
                  <a:pos x="23" y="7"/>
                </a:cxn>
                <a:cxn ang="0">
                  <a:pos x="17" y="10"/>
                </a:cxn>
                <a:cxn ang="0">
                  <a:pos x="18" y="13"/>
                </a:cxn>
                <a:cxn ang="0">
                  <a:pos x="15" y="17"/>
                </a:cxn>
                <a:cxn ang="0">
                  <a:pos x="12" y="17"/>
                </a:cxn>
                <a:cxn ang="0">
                  <a:pos x="9" y="16"/>
                </a:cxn>
                <a:cxn ang="0">
                  <a:pos x="1" y="17"/>
                </a:cxn>
                <a:cxn ang="0">
                  <a:pos x="1" y="16"/>
                </a:cxn>
                <a:cxn ang="0">
                  <a:pos x="1" y="13"/>
                </a:cxn>
                <a:cxn ang="0">
                  <a:pos x="1" y="10"/>
                </a:cxn>
                <a:cxn ang="0">
                  <a:pos x="0" y="8"/>
                </a:cxn>
                <a:cxn ang="0">
                  <a:pos x="1" y="5"/>
                </a:cxn>
                <a:cxn ang="0">
                  <a:pos x="7" y="7"/>
                </a:cxn>
                <a:cxn ang="0">
                  <a:pos x="10" y="7"/>
                </a:cxn>
                <a:cxn ang="0">
                  <a:pos x="15" y="3"/>
                </a:cxn>
                <a:cxn ang="0">
                  <a:pos x="18" y="3"/>
                </a:cxn>
                <a:cxn ang="0">
                  <a:pos x="21" y="2"/>
                </a:cxn>
                <a:cxn ang="0">
                  <a:pos x="21" y="0"/>
                </a:cxn>
              </a:cxnLst>
              <a:rect l="0" t="0" r="r" b="b"/>
              <a:pathLst>
                <a:path w="24" h="19">
                  <a:moveTo>
                    <a:pt x="21" y="0"/>
                  </a:moveTo>
                  <a:cubicBezTo>
                    <a:pt x="24" y="2"/>
                    <a:pt x="23" y="5"/>
                    <a:pt x="24" y="5"/>
                  </a:cubicBezTo>
                  <a:cubicBezTo>
                    <a:pt x="23" y="5"/>
                    <a:pt x="23" y="5"/>
                    <a:pt x="23" y="5"/>
                  </a:cubicBezTo>
                  <a:cubicBezTo>
                    <a:pt x="21" y="5"/>
                    <a:pt x="23" y="7"/>
                    <a:pt x="23" y="7"/>
                  </a:cubicBezTo>
                  <a:cubicBezTo>
                    <a:pt x="21" y="8"/>
                    <a:pt x="18" y="8"/>
                    <a:pt x="17" y="10"/>
                  </a:cubicBezTo>
                  <a:cubicBezTo>
                    <a:pt x="17" y="10"/>
                    <a:pt x="18" y="11"/>
                    <a:pt x="18" y="13"/>
                  </a:cubicBezTo>
                  <a:cubicBezTo>
                    <a:pt x="18" y="14"/>
                    <a:pt x="15" y="14"/>
                    <a:pt x="15" y="17"/>
                  </a:cubicBezTo>
                  <a:cubicBezTo>
                    <a:pt x="15" y="19"/>
                    <a:pt x="13" y="17"/>
                    <a:pt x="12" y="17"/>
                  </a:cubicBezTo>
                  <a:cubicBezTo>
                    <a:pt x="10" y="16"/>
                    <a:pt x="12" y="19"/>
                    <a:pt x="9" y="16"/>
                  </a:cubicBezTo>
                  <a:cubicBezTo>
                    <a:pt x="7" y="14"/>
                    <a:pt x="10" y="17"/>
                    <a:pt x="1" y="17"/>
                  </a:cubicBezTo>
                  <a:cubicBezTo>
                    <a:pt x="1" y="16"/>
                    <a:pt x="1" y="17"/>
                    <a:pt x="1" y="16"/>
                  </a:cubicBezTo>
                  <a:cubicBezTo>
                    <a:pt x="4" y="16"/>
                    <a:pt x="3" y="14"/>
                    <a:pt x="1" y="13"/>
                  </a:cubicBezTo>
                  <a:cubicBezTo>
                    <a:pt x="0" y="13"/>
                    <a:pt x="0" y="11"/>
                    <a:pt x="1" y="10"/>
                  </a:cubicBezTo>
                  <a:cubicBezTo>
                    <a:pt x="3" y="8"/>
                    <a:pt x="0" y="10"/>
                    <a:pt x="0" y="8"/>
                  </a:cubicBezTo>
                  <a:cubicBezTo>
                    <a:pt x="0" y="7"/>
                    <a:pt x="1" y="7"/>
                    <a:pt x="1" y="5"/>
                  </a:cubicBezTo>
                  <a:cubicBezTo>
                    <a:pt x="6" y="5"/>
                    <a:pt x="4" y="7"/>
                    <a:pt x="7" y="7"/>
                  </a:cubicBezTo>
                  <a:cubicBezTo>
                    <a:pt x="9" y="5"/>
                    <a:pt x="7" y="8"/>
                    <a:pt x="10" y="7"/>
                  </a:cubicBezTo>
                  <a:cubicBezTo>
                    <a:pt x="12" y="3"/>
                    <a:pt x="12" y="3"/>
                    <a:pt x="15" y="3"/>
                  </a:cubicBezTo>
                  <a:cubicBezTo>
                    <a:pt x="18" y="5"/>
                    <a:pt x="17" y="3"/>
                    <a:pt x="18" y="3"/>
                  </a:cubicBezTo>
                  <a:cubicBezTo>
                    <a:pt x="21" y="3"/>
                    <a:pt x="21" y="3"/>
                    <a:pt x="21" y="2"/>
                  </a:cubicBezTo>
                  <a:cubicBezTo>
                    <a:pt x="20" y="0"/>
                    <a:pt x="21" y="2"/>
                    <a:pt x="21"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0" name="Freeform 181">
              <a:extLst>
                <a:ext uri="{FF2B5EF4-FFF2-40B4-BE49-F238E27FC236}">
                  <a16:creationId xmlns:a16="http://schemas.microsoft.com/office/drawing/2014/main" id="{EED0D048-C459-7A1B-EBC4-75B3EADE3633}"/>
                </a:ext>
              </a:extLst>
            </p:cNvPr>
            <p:cNvSpPr>
              <a:spLocks/>
            </p:cNvSpPr>
            <p:nvPr/>
          </p:nvSpPr>
          <p:spPr bwMode="auto">
            <a:xfrm>
              <a:off x="5282273" y="3631976"/>
              <a:ext cx="152644" cy="151035"/>
            </a:xfrm>
            <a:custGeom>
              <a:avLst/>
              <a:gdLst/>
              <a:ahLst/>
              <a:cxnLst>
                <a:cxn ang="0">
                  <a:pos x="44" y="19"/>
                </a:cxn>
                <a:cxn ang="0">
                  <a:pos x="41" y="17"/>
                </a:cxn>
                <a:cxn ang="0">
                  <a:pos x="36" y="17"/>
                </a:cxn>
                <a:cxn ang="0">
                  <a:pos x="30" y="16"/>
                </a:cxn>
                <a:cxn ang="0">
                  <a:pos x="24" y="16"/>
                </a:cxn>
                <a:cxn ang="0">
                  <a:pos x="21" y="17"/>
                </a:cxn>
                <a:cxn ang="0">
                  <a:pos x="20" y="21"/>
                </a:cxn>
                <a:cxn ang="0">
                  <a:pos x="21" y="25"/>
                </a:cxn>
                <a:cxn ang="0">
                  <a:pos x="21" y="27"/>
                </a:cxn>
                <a:cxn ang="0">
                  <a:pos x="29" y="35"/>
                </a:cxn>
                <a:cxn ang="0">
                  <a:pos x="32" y="38"/>
                </a:cxn>
                <a:cxn ang="0">
                  <a:pos x="33" y="41"/>
                </a:cxn>
                <a:cxn ang="0">
                  <a:pos x="35" y="42"/>
                </a:cxn>
                <a:cxn ang="0">
                  <a:pos x="39" y="45"/>
                </a:cxn>
                <a:cxn ang="0">
                  <a:pos x="42" y="48"/>
                </a:cxn>
                <a:cxn ang="0">
                  <a:pos x="39" y="47"/>
                </a:cxn>
                <a:cxn ang="0">
                  <a:pos x="33" y="44"/>
                </a:cxn>
                <a:cxn ang="0">
                  <a:pos x="32" y="41"/>
                </a:cxn>
                <a:cxn ang="0">
                  <a:pos x="23" y="35"/>
                </a:cxn>
                <a:cxn ang="0">
                  <a:pos x="17" y="30"/>
                </a:cxn>
                <a:cxn ang="0">
                  <a:pos x="13" y="24"/>
                </a:cxn>
                <a:cxn ang="0">
                  <a:pos x="9" y="14"/>
                </a:cxn>
                <a:cxn ang="0">
                  <a:pos x="4" y="21"/>
                </a:cxn>
                <a:cxn ang="0">
                  <a:pos x="1" y="13"/>
                </a:cxn>
                <a:cxn ang="0">
                  <a:pos x="1" y="13"/>
                </a:cxn>
                <a:cxn ang="0">
                  <a:pos x="9" y="11"/>
                </a:cxn>
                <a:cxn ang="0">
                  <a:pos x="12" y="13"/>
                </a:cxn>
                <a:cxn ang="0">
                  <a:pos x="15" y="13"/>
                </a:cxn>
                <a:cxn ang="0">
                  <a:pos x="18" y="8"/>
                </a:cxn>
                <a:cxn ang="0">
                  <a:pos x="17" y="5"/>
                </a:cxn>
                <a:cxn ang="0">
                  <a:pos x="23" y="2"/>
                </a:cxn>
                <a:cxn ang="0">
                  <a:pos x="23" y="0"/>
                </a:cxn>
                <a:cxn ang="0">
                  <a:pos x="24" y="0"/>
                </a:cxn>
                <a:cxn ang="0">
                  <a:pos x="32" y="7"/>
                </a:cxn>
                <a:cxn ang="0">
                  <a:pos x="39" y="10"/>
                </a:cxn>
                <a:cxn ang="0">
                  <a:pos x="42" y="8"/>
                </a:cxn>
                <a:cxn ang="0">
                  <a:pos x="44" y="14"/>
                </a:cxn>
                <a:cxn ang="0">
                  <a:pos x="47" y="16"/>
                </a:cxn>
                <a:cxn ang="0">
                  <a:pos x="44" y="19"/>
                </a:cxn>
              </a:cxnLst>
              <a:rect l="0" t="0" r="r" b="b"/>
              <a:pathLst>
                <a:path w="49" h="48">
                  <a:moveTo>
                    <a:pt x="44" y="19"/>
                  </a:moveTo>
                  <a:cubicBezTo>
                    <a:pt x="41" y="21"/>
                    <a:pt x="42" y="16"/>
                    <a:pt x="41" y="17"/>
                  </a:cubicBezTo>
                  <a:cubicBezTo>
                    <a:pt x="39" y="17"/>
                    <a:pt x="38" y="16"/>
                    <a:pt x="36" y="17"/>
                  </a:cubicBezTo>
                  <a:cubicBezTo>
                    <a:pt x="33" y="19"/>
                    <a:pt x="32" y="16"/>
                    <a:pt x="30" y="16"/>
                  </a:cubicBezTo>
                  <a:cubicBezTo>
                    <a:pt x="29" y="17"/>
                    <a:pt x="26" y="14"/>
                    <a:pt x="24" y="16"/>
                  </a:cubicBezTo>
                  <a:cubicBezTo>
                    <a:pt x="23" y="17"/>
                    <a:pt x="23" y="19"/>
                    <a:pt x="21" y="17"/>
                  </a:cubicBezTo>
                  <a:cubicBezTo>
                    <a:pt x="18" y="13"/>
                    <a:pt x="17" y="21"/>
                    <a:pt x="20" y="21"/>
                  </a:cubicBezTo>
                  <a:cubicBezTo>
                    <a:pt x="21" y="22"/>
                    <a:pt x="21" y="24"/>
                    <a:pt x="21" y="25"/>
                  </a:cubicBezTo>
                  <a:cubicBezTo>
                    <a:pt x="23" y="25"/>
                    <a:pt x="20" y="27"/>
                    <a:pt x="21" y="27"/>
                  </a:cubicBezTo>
                  <a:cubicBezTo>
                    <a:pt x="23" y="27"/>
                    <a:pt x="27" y="35"/>
                    <a:pt x="29" y="35"/>
                  </a:cubicBezTo>
                  <a:cubicBezTo>
                    <a:pt x="30" y="36"/>
                    <a:pt x="29" y="38"/>
                    <a:pt x="32" y="38"/>
                  </a:cubicBezTo>
                  <a:cubicBezTo>
                    <a:pt x="33" y="39"/>
                    <a:pt x="33" y="41"/>
                    <a:pt x="33" y="41"/>
                  </a:cubicBezTo>
                  <a:cubicBezTo>
                    <a:pt x="33" y="42"/>
                    <a:pt x="35" y="41"/>
                    <a:pt x="35" y="42"/>
                  </a:cubicBezTo>
                  <a:cubicBezTo>
                    <a:pt x="36" y="44"/>
                    <a:pt x="38" y="45"/>
                    <a:pt x="39" y="45"/>
                  </a:cubicBezTo>
                  <a:cubicBezTo>
                    <a:pt x="39" y="47"/>
                    <a:pt x="44" y="47"/>
                    <a:pt x="42" y="48"/>
                  </a:cubicBezTo>
                  <a:cubicBezTo>
                    <a:pt x="41" y="47"/>
                    <a:pt x="41" y="47"/>
                    <a:pt x="39" y="47"/>
                  </a:cubicBezTo>
                  <a:cubicBezTo>
                    <a:pt x="38" y="48"/>
                    <a:pt x="39" y="45"/>
                    <a:pt x="33" y="44"/>
                  </a:cubicBezTo>
                  <a:cubicBezTo>
                    <a:pt x="27" y="41"/>
                    <a:pt x="27" y="39"/>
                    <a:pt x="32" y="41"/>
                  </a:cubicBezTo>
                  <a:cubicBezTo>
                    <a:pt x="29" y="38"/>
                    <a:pt x="26" y="35"/>
                    <a:pt x="23" y="35"/>
                  </a:cubicBezTo>
                  <a:cubicBezTo>
                    <a:pt x="18" y="36"/>
                    <a:pt x="23" y="35"/>
                    <a:pt x="17" y="30"/>
                  </a:cubicBezTo>
                  <a:cubicBezTo>
                    <a:pt x="10" y="25"/>
                    <a:pt x="17" y="28"/>
                    <a:pt x="13" y="24"/>
                  </a:cubicBezTo>
                  <a:cubicBezTo>
                    <a:pt x="9" y="21"/>
                    <a:pt x="13" y="19"/>
                    <a:pt x="9" y="14"/>
                  </a:cubicBezTo>
                  <a:cubicBezTo>
                    <a:pt x="6" y="13"/>
                    <a:pt x="6" y="17"/>
                    <a:pt x="4" y="21"/>
                  </a:cubicBezTo>
                  <a:cubicBezTo>
                    <a:pt x="4" y="24"/>
                    <a:pt x="0" y="14"/>
                    <a:pt x="1" y="13"/>
                  </a:cubicBezTo>
                  <a:cubicBezTo>
                    <a:pt x="1" y="13"/>
                    <a:pt x="1" y="13"/>
                    <a:pt x="1" y="13"/>
                  </a:cubicBezTo>
                  <a:cubicBezTo>
                    <a:pt x="10" y="13"/>
                    <a:pt x="7" y="10"/>
                    <a:pt x="9" y="11"/>
                  </a:cubicBezTo>
                  <a:cubicBezTo>
                    <a:pt x="12" y="14"/>
                    <a:pt x="10" y="11"/>
                    <a:pt x="12" y="13"/>
                  </a:cubicBezTo>
                  <a:cubicBezTo>
                    <a:pt x="13" y="13"/>
                    <a:pt x="15" y="14"/>
                    <a:pt x="15" y="13"/>
                  </a:cubicBezTo>
                  <a:cubicBezTo>
                    <a:pt x="15" y="10"/>
                    <a:pt x="18" y="10"/>
                    <a:pt x="18" y="8"/>
                  </a:cubicBezTo>
                  <a:cubicBezTo>
                    <a:pt x="18" y="7"/>
                    <a:pt x="17" y="5"/>
                    <a:pt x="17" y="5"/>
                  </a:cubicBezTo>
                  <a:cubicBezTo>
                    <a:pt x="18" y="4"/>
                    <a:pt x="21" y="4"/>
                    <a:pt x="23" y="2"/>
                  </a:cubicBezTo>
                  <a:cubicBezTo>
                    <a:pt x="23" y="2"/>
                    <a:pt x="21" y="0"/>
                    <a:pt x="23" y="0"/>
                  </a:cubicBezTo>
                  <a:cubicBezTo>
                    <a:pt x="24" y="0"/>
                    <a:pt x="24" y="0"/>
                    <a:pt x="24" y="0"/>
                  </a:cubicBezTo>
                  <a:cubicBezTo>
                    <a:pt x="32" y="5"/>
                    <a:pt x="30" y="7"/>
                    <a:pt x="32" y="7"/>
                  </a:cubicBezTo>
                  <a:cubicBezTo>
                    <a:pt x="33" y="7"/>
                    <a:pt x="36" y="10"/>
                    <a:pt x="39" y="10"/>
                  </a:cubicBezTo>
                  <a:cubicBezTo>
                    <a:pt x="41" y="10"/>
                    <a:pt x="41" y="7"/>
                    <a:pt x="42" y="8"/>
                  </a:cubicBezTo>
                  <a:cubicBezTo>
                    <a:pt x="44" y="10"/>
                    <a:pt x="44" y="13"/>
                    <a:pt x="44" y="14"/>
                  </a:cubicBezTo>
                  <a:cubicBezTo>
                    <a:pt x="47" y="16"/>
                    <a:pt x="49" y="14"/>
                    <a:pt x="47" y="16"/>
                  </a:cubicBezTo>
                  <a:cubicBezTo>
                    <a:pt x="47" y="17"/>
                    <a:pt x="46" y="16"/>
                    <a:pt x="44" y="1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1" name="Freeform 182">
              <a:extLst>
                <a:ext uri="{FF2B5EF4-FFF2-40B4-BE49-F238E27FC236}">
                  <a16:creationId xmlns:a16="http://schemas.microsoft.com/office/drawing/2014/main" id="{D12D0085-0D62-6973-E8EC-2922DF9F8168}"/>
                </a:ext>
              </a:extLst>
            </p:cNvPr>
            <p:cNvSpPr>
              <a:spLocks/>
            </p:cNvSpPr>
            <p:nvPr/>
          </p:nvSpPr>
          <p:spPr bwMode="auto">
            <a:xfrm>
              <a:off x="5332083" y="3670538"/>
              <a:ext cx="106047" cy="102832"/>
            </a:xfrm>
            <a:custGeom>
              <a:avLst/>
              <a:gdLst/>
              <a:ahLst/>
              <a:cxnLst>
                <a:cxn ang="0">
                  <a:pos x="29" y="22"/>
                </a:cxn>
                <a:cxn ang="0">
                  <a:pos x="33" y="22"/>
                </a:cxn>
                <a:cxn ang="0">
                  <a:pos x="29" y="18"/>
                </a:cxn>
                <a:cxn ang="0">
                  <a:pos x="33" y="18"/>
                </a:cxn>
                <a:cxn ang="0">
                  <a:pos x="29" y="11"/>
                </a:cxn>
                <a:cxn ang="0">
                  <a:pos x="28" y="7"/>
                </a:cxn>
                <a:cxn ang="0">
                  <a:pos x="25" y="5"/>
                </a:cxn>
                <a:cxn ang="0">
                  <a:pos x="20" y="5"/>
                </a:cxn>
                <a:cxn ang="0">
                  <a:pos x="14" y="4"/>
                </a:cxn>
                <a:cxn ang="0">
                  <a:pos x="8" y="4"/>
                </a:cxn>
                <a:cxn ang="0">
                  <a:pos x="5" y="5"/>
                </a:cxn>
                <a:cxn ang="0">
                  <a:pos x="3" y="8"/>
                </a:cxn>
                <a:cxn ang="0">
                  <a:pos x="5" y="13"/>
                </a:cxn>
                <a:cxn ang="0">
                  <a:pos x="5" y="15"/>
                </a:cxn>
                <a:cxn ang="0">
                  <a:pos x="13" y="22"/>
                </a:cxn>
                <a:cxn ang="0">
                  <a:pos x="16" y="26"/>
                </a:cxn>
                <a:cxn ang="0">
                  <a:pos x="17" y="29"/>
                </a:cxn>
                <a:cxn ang="0">
                  <a:pos x="19" y="30"/>
                </a:cxn>
                <a:cxn ang="0">
                  <a:pos x="23" y="33"/>
                </a:cxn>
                <a:cxn ang="0">
                  <a:pos x="25" y="29"/>
                </a:cxn>
                <a:cxn ang="0">
                  <a:pos x="26" y="26"/>
                </a:cxn>
                <a:cxn ang="0">
                  <a:pos x="28" y="26"/>
                </a:cxn>
                <a:cxn ang="0">
                  <a:pos x="29" y="22"/>
                </a:cxn>
              </a:cxnLst>
              <a:rect l="0" t="0" r="r" b="b"/>
              <a:pathLst>
                <a:path w="34" h="33">
                  <a:moveTo>
                    <a:pt x="29" y="22"/>
                  </a:moveTo>
                  <a:cubicBezTo>
                    <a:pt x="31" y="21"/>
                    <a:pt x="31" y="22"/>
                    <a:pt x="33" y="22"/>
                  </a:cubicBezTo>
                  <a:cubicBezTo>
                    <a:pt x="33" y="21"/>
                    <a:pt x="29" y="18"/>
                    <a:pt x="29" y="18"/>
                  </a:cubicBezTo>
                  <a:cubicBezTo>
                    <a:pt x="31" y="16"/>
                    <a:pt x="31" y="19"/>
                    <a:pt x="33" y="18"/>
                  </a:cubicBezTo>
                  <a:cubicBezTo>
                    <a:pt x="34" y="16"/>
                    <a:pt x="28" y="15"/>
                    <a:pt x="29" y="11"/>
                  </a:cubicBezTo>
                  <a:cubicBezTo>
                    <a:pt x="31" y="7"/>
                    <a:pt x="33" y="7"/>
                    <a:pt x="28" y="7"/>
                  </a:cubicBezTo>
                  <a:cubicBezTo>
                    <a:pt x="25" y="8"/>
                    <a:pt x="26" y="4"/>
                    <a:pt x="25" y="5"/>
                  </a:cubicBezTo>
                  <a:cubicBezTo>
                    <a:pt x="23" y="5"/>
                    <a:pt x="22" y="4"/>
                    <a:pt x="20" y="5"/>
                  </a:cubicBezTo>
                  <a:cubicBezTo>
                    <a:pt x="17" y="7"/>
                    <a:pt x="16" y="4"/>
                    <a:pt x="14" y="4"/>
                  </a:cubicBezTo>
                  <a:cubicBezTo>
                    <a:pt x="13" y="5"/>
                    <a:pt x="9" y="2"/>
                    <a:pt x="8" y="4"/>
                  </a:cubicBezTo>
                  <a:cubicBezTo>
                    <a:pt x="6" y="5"/>
                    <a:pt x="6" y="7"/>
                    <a:pt x="5" y="5"/>
                  </a:cubicBezTo>
                  <a:cubicBezTo>
                    <a:pt x="2" y="0"/>
                    <a:pt x="0" y="8"/>
                    <a:pt x="3" y="8"/>
                  </a:cubicBezTo>
                  <a:cubicBezTo>
                    <a:pt x="5" y="10"/>
                    <a:pt x="5" y="11"/>
                    <a:pt x="5" y="13"/>
                  </a:cubicBezTo>
                  <a:cubicBezTo>
                    <a:pt x="6" y="13"/>
                    <a:pt x="3" y="15"/>
                    <a:pt x="5" y="15"/>
                  </a:cubicBezTo>
                  <a:cubicBezTo>
                    <a:pt x="6" y="15"/>
                    <a:pt x="11" y="22"/>
                    <a:pt x="13" y="22"/>
                  </a:cubicBezTo>
                  <a:cubicBezTo>
                    <a:pt x="14" y="24"/>
                    <a:pt x="13" y="26"/>
                    <a:pt x="16" y="26"/>
                  </a:cubicBezTo>
                  <a:cubicBezTo>
                    <a:pt x="17" y="27"/>
                    <a:pt x="17" y="29"/>
                    <a:pt x="17" y="29"/>
                  </a:cubicBezTo>
                  <a:cubicBezTo>
                    <a:pt x="17" y="30"/>
                    <a:pt x="19" y="29"/>
                    <a:pt x="19" y="30"/>
                  </a:cubicBezTo>
                  <a:cubicBezTo>
                    <a:pt x="20" y="32"/>
                    <a:pt x="22" y="33"/>
                    <a:pt x="23" y="33"/>
                  </a:cubicBezTo>
                  <a:cubicBezTo>
                    <a:pt x="26" y="32"/>
                    <a:pt x="22" y="30"/>
                    <a:pt x="25" y="29"/>
                  </a:cubicBezTo>
                  <a:cubicBezTo>
                    <a:pt x="26" y="27"/>
                    <a:pt x="25" y="26"/>
                    <a:pt x="26" y="26"/>
                  </a:cubicBezTo>
                  <a:cubicBezTo>
                    <a:pt x="28" y="24"/>
                    <a:pt x="28" y="27"/>
                    <a:pt x="28" y="26"/>
                  </a:cubicBezTo>
                  <a:cubicBezTo>
                    <a:pt x="29" y="26"/>
                    <a:pt x="25" y="21"/>
                    <a:pt x="29" y="2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2" name="Freeform 183">
              <a:extLst>
                <a:ext uri="{FF2B5EF4-FFF2-40B4-BE49-F238E27FC236}">
                  <a16:creationId xmlns:a16="http://schemas.microsoft.com/office/drawing/2014/main" id="{62F8DC74-1087-3872-628F-E46356AF57E3}"/>
                </a:ext>
              </a:extLst>
            </p:cNvPr>
            <p:cNvSpPr>
              <a:spLocks/>
            </p:cNvSpPr>
            <p:nvPr/>
          </p:nvSpPr>
          <p:spPr bwMode="auto">
            <a:xfrm>
              <a:off x="5401175" y="3734809"/>
              <a:ext cx="53024" cy="62664"/>
            </a:xfrm>
            <a:custGeom>
              <a:avLst/>
              <a:gdLst/>
              <a:ahLst/>
              <a:cxnLst>
                <a:cxn ang="0">
                  <a:pos x="7" y="1"/>
                </a:cxn>
                <a:cxn ang="0">
                  <a:pos x="17" y="9"/>
                </a:cxn>
                <a:cxn ang="0">
                  <a:pos x="14" y="11"/>
                </a:cxn>
                <a:cxn ang="0">
                  <a:pos x="15" y="12"/>
                </a:cxn>
                <a:cxn ang="0">
                  <a:pos x="12" y="12"/>
                </a:cxn>
                <a:cxn ang="0">
                  <a:pos x="9" y="15"/>
                </a:cxn>
                <a:cxn ang="0">
                  <a:pos x="9" y="20"/>
                </a:cxn>
                <a:cxn ang="0">
                  <a:pos x="6" y="17"/>
                </a:cxn>
                <a:cxn ang="0">
                  <a:pos x="4" y="15"/>
                </a:cxn>
                <a:cxn ang="0">
                  <a:pos x="1" y="12"/>
                </a:cxn>
                <a:cxn ang="0">
                  <a:pos x="3" y="8"/>
                </a:cxn>
                <a:cxn ang="0">
                  <a:pos x="4" y="5"/>
                </a:cxn>
                <a:cxn ang="0">
                  <a:pos x="6" y="5"/>
                </a:cxn>
                <a:cxn ang="0">
                  <a:pos x="7" y="1"/>
                </a:cxn>
              </a:cxnLst>
              <a:rect l="0" t="0" r="r" b="b"/>
              <a:pathLst>
                <a:path w="17" h="20">
                  <a:moveTo>
                    <a:pt x="7" y="1"/>
                  </a:moveTo>
                  <a:cubicBezTo>
                    <a:pt x="10" y="6"/>
                    <a:pt x="17" y="8"/>
                    <a:pt x="17" y="9"/>
                  </a:cubicBezTo>
                  <a:cubicBezTo>
                    <a:pt x="17" y="11"/>
                    <a:pt x="12" y="11"/>
                    <a:pt x="14" y="11"/>
                  </a:cubicBezTo>
                  <a:cubicBezTo>
                    <a:pt x="15" y="12"/>
                    <a:pt x="14" y="12"/>
                    <a:pt x="15" y="12"/>
                  </a:cubicBezTo>
                  <a:cubicBezTo>
                    <a:pt x="12" y="14"/>
                    <a:pt x="12" y="14"/>
                    <a:pt x="12" y="12"/>
                  </a:cubicBezTo>
                  <a:cubicBezTo>
                    <a:pt x="12" y="9"/>
                    <a:pt x="10" y="14"/>
                    <a:pt x="9" y="15"/>
                  </a:cubicBezTo>
                  <a:cubicBezTo>
                    <a:pt x="7" y="18"/>
                    <a:pt x="10" y="17"/>
                    <a:pt x="9" y="20"/>
                  </a:cubicBezTo>
                  <a:cubicBezTo>
                    <a:pt x="6" y="20"/>
                    <a:pt x="7" y="20"/>
                    <a:pt x="6" y="17"/>
                  </a:cubicBezTo>
                  <a:cubicBezTo>
                    <a:pt x="6" y="15"/>
                    <a:pt x="4" y="15"/>
                    <a:pt x="4" y="15"/>
                  </a:cubicBezTo>
                  <a:cubicBezTo>
                    <a:pt x="6" y="14"/>
                    <a:pt x="1" y="14"/>
                    <a:pt x="1" y="12"/>
                  </a:cubicBezTo>
                  <a:cubicBezTo>
                    <a:pt x="4" y="11"/>
                    <a:pt x="0" y="9"/>
                    <a:pt x="3" y="8"/>
                  </a:cubicBezTo>
                  <a:cubicBezTo>
                    <a:pt x="4" y="6"/>
                    <a:pt x="3" y="5"/>
                    <a:pt x="4" y="5"/>
                  </a:cubicBezTo>
                  <a:cubicBezTo>
                    <a:pt x="6" y="3"/>
                    <a:pt x="6" y="6"/>
                    <a:pt x="6" y="5"/>
                  </a:cubicBezTo>
                  <a:cubicBezTo>
                    <a:pt x="7" y="5"/>
                    <a:pt x="3" y="0"/>
                    <a:pt x="7"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3" name="Freeform 184">
              <a:extLst>
                <a:ext uri="{FF2B5EF4-FFF2-40B4-BE49-F238E27FC236}">
                  <a16:creationId xmlns:a16="http://schemas.microsoft.com/office/drawing/2014/main" id="{83D934E8-BA54-847B-F781-C71859C5F523}"/>
                </a:ext>
              </a:extLst>
            </p:cNvPr>
            <p:cNvSpPr>
              <a:spLocks noEditPoints="1"/>
            </p:cNvSpPr>
            <p:nvPr/>
          </p:nvSpPr>
          <p:spPr bwMode="auto">
            <a:xfrm>
              <a:off x="5148911" y="3206187"/>
              <a:ext cx="179959" cy="130147"/>
            </a:xfrm>
            <a:custGeom>
              <a:avLst/>
              <a:gdLst/>
              <a:ahLst/>
              <a:cxnLst>
                <a:cxn ang="0">
                  <a:pos x="4" y="33"/>
                </a:cxn>
                <a:cxn ang="0">
                  <a:pos x="1" y="30"/>
                </a:cxn>
                <a:cxn ang="0">
                  <a:pos x="0" y="19"/>
                </a:cxn>
                <a:cxn ang="0">
                  <a:pos x="16" y="3"/>
                </a:cxn>
                <a:cxn ang="0">
                  <a:pos x="20" y="5"/>
                </a:cxn>
                <a:cxn ang="0">
                  <a:pos x="18" y="11"/>
                </a:cxn>
                <a:cxn ang="0">
                  <a:pos x="20" y="17"/>
                </a:cxn>
                <a:cxn ang="0">
                  <a:pos x="21" y="21"/>
                </a:cxn>
                <a:cxn ang="0">
                  <a:pos x="18" y="19"/>
                </a:cxn>
                <a:cxn ang="0">
                  <a:pos x="15" y="25"/>
                </a:cxn>
                <a:cxn ang="0">
                  <a:pos x="12" y="30"/>
                </a:cxn>
                <a:cxn ang="0">
                  <a:pos x="12" y="35"/>
                </a:cxn>
                <a:cxn ang="0">
                  <a:pos x="15" y="38"/>
                </a:cxn>
                <a:cxn ang="0">
                  <a:pos x="10" y="38"/>
                </a:cxn>
                <a:cxn ang="0">
                  <a:pos x="4" y="38"/>
                </a:cxn>
                <a:cxn ang="0">
                  <a:pos x="53" y="31"/>
                </a:cxn>
                <a:cxn ang="0">
                  <a:pos x="53" y="31"/>
                </a:cxn>
                <a:cxn ang="0">
                  <a:pos x="24" y="7"/>
                </a:cxn>
                <a:cxn ang="0">
                  <a:pos x="21" y="30"/>
                </a:cxn>
                <a:cxn ang="0">
                  <a:pos x="18" y="28"/>
                </a:cxn>
                <a:cxn ang="0">
                  <a:pos x="13" y="30"/>
                </a:cxn>
                <a:cxn ang="0">
                  <a:pos x="16" y="33"/>
                </a:cxn>
                <a:cxn ang="0">
                  <a:pos x="21" y="35"/>
                </a:cxn>
                <a:cxn ang="0">
                  <a:pos x="20" y="27"/>
                </a:cxn>
                <a:cxn ang="0">
                  <a:pos x="20" y="27"/>
                </a:cxn>
                <a:cxn ang="0">
                  <a:pos x="21" y="36"/>
                </a:cxn>
                <a:cxn ang="0">
                  <a:pos x="23" y="35"/>
                </a:cxn>
                <a:cxn ang="0">
                  <a:pos x="30" y="39"/>
                </a:cxn>
                <a:cxn ang="0">
                  <a:pos x="26" y="36"/>
                </a:cxn>
                <a:cxn ang="0">
                  <a:pos x="29" y="41"/>
                </a:cxn>
                <a:cxn ang="0">
                  <a:pos x="32" y="38"/>
                </a:cxn>
                <a:cxn ang="0">
                  <a:pos x="32" y="35"/>
                </a:cxn>
                <a:cxn ang="0">
                  <a:pos x="33" y="31"/>
                </a:cxn>
                <a:cxn ang="0">
                  <a:pos x="36" y="24"/>
                </a:cxn>
                <a:cxn ang="0">
                  <a:pos x="30" y="24"/>
                </a:cxn>
                <a:cxn ang="0">
                  <a:pos x="29" y="25"/>
                </a:cxn>
                <a:cxn ang="0">
                  <a:pos x="26" y="24"/>
                </a:cxn>
                <a:cxn ang="0">
                  <a:pos x="23" y="27"/>
                </a:cxn>
                <a:cxn ang="0">
                  <a:pos x="24" y="31"/>
                </a:cxn>
                <a:cxn ang="0">
                  <a:pos x="27" y="33"/>
                </a:cxn>
                <a:cxn ang="0">
                  <a:pos x="29" y="35"/>
                </a:cxn>
                <a:cxn ang="0">
                  <a:pos x="30" y="38"/>
                </a:cxn>
                <a:cxn ang="0">
                  <a:pos x="32" y="39"/>
                </a:cxn>
                <a:cxn ang="0">
                  <a:pos x="35" y="36"/>
                </a:cxn>
              </a:cxnLst>
              <a:rect l="0" t="0" r="r" b="b"/>
              <a:pathLst>
                <a:path w="58" h="42">
                  <a:moveTo>
                    <a:pt x="3" y="35"/>
                  </a:moveTo>
                  <a:cubicBezTo>
                    <a:pt x="3" y="31"/>
                    <a:pt x="4" y="36"/>
                    <a:pt x="4" y="33"/>
                  </a:cubicBezTo>
                  <a:cubicBezTo>
                    <a:pt x="4" y="30"/>
                    <a:pt x="3" y="31"/>
                    <a:pt x="3" y="30"/>
                  </a:cubicBezTo>
                  <a:cubicBezTo>
                    <a:pt x="1" y="28"/>
                    <a:pt x="3" y="31"/>
                    <a:pt x="1" y="30"/>
                  </a:cubicBezTo>
                  <a:cubicBezTo>
                    <a:pt x="0" y="28"/>
                    <a:pt x="0" y="30"/>
                    <a:pt x="0" y="28"/>
                  </a:cubicBezTo>
                  <a:cubicBezTo>
                    <a:pt x="1" y="25"/>
                    <a:pt x="0" y="24"/>
                    <a:pt x="0" y="19"/>
                  </a:cubicBezTo>
                  <a:cubicBezTo>
                    <a:pt x="1" y="14"/>
                    <a:pt x="1" y="8"/>
                    <a:pt x="7" y="8"/>
                  </a:cubicBezTo>
                  <a:cubicBezTo>
                    <a:pt x="13" y="10"/>
                    <a:pt x="13" y="3"/>
                    <a:pt x="16" y="3"/>
                  </a:cubicBezTo>
                  <a:cubicBezTo>
                    <a:pt x="20" y="3"/>
                    <a:pt x="20" y="0"/>
                    <a:pt x="20" y="0"/>
                  </a:cubicBezTo>
                  <a:cubicBezTo>
                    <a:pt x="21" y="2"/>
                    <a:pt x="18" y="2"/>
                    <a:pt x="20" y="5"/>
                  </a:cubicBezTo>
                  <a:cubicBezTo>
                    <a:pt x="20" y="7"/>
                    <a:pt x="20" y="8"/>
                    <a:pt x="20" y="8"/>
                  </a:cubicBezTo>
                  <a:cubicBezTo>
                    <a:pt x="18" y="10"/>
                    <a:pt x="18" y="10"/>
                    <a:pt x="18" y="11"/>
                  </a:cubicBezTo>
                  <a:cubicBezTo>
                    <a:pt x="16" y="13"/>
                    <a:pt x="20" y="14"/>
                    <a:pt x="18" y="16"/>
                  </a:cubicBezTo>
                  <a:cubicBezTo>
                    <a:pt x="16" y="17"/>
                    <a:pt x="18" y="16"/>
                    <a:pt x="20" y="17"/>
                  </a:cubicBezTo>
                  <a:cubicBezTo>
                    <a:pt x="20" y="17"/>
                    <a:pt x="24" y="16"/>
                    <a:pt x="23" y="19"/>
                  </a:cubicBezTo>
                  <a:cubicBezTo>
                    <a:pt x="23" y="21"/>
                    <a:pt x="21" y="22"/>
                    <a:pt x="21" y="21"/>
                  </a:cubicBezTo>
                  <a:cubicBezTo>
                    <a:pt x="20" y="21"/>
                    <a:pt x="20" y="22"/>
                    <a:pt x="20" y="22"/>
                  </a:cubicBezTo>
                  <a:cubicBezTo>
                    <a:pt x="18" y="21"/>
                    <a:pt x="20" y="19"/>
                    <a:pt x="18" y="19"/>
                  </a:cubicBezTo>
                  <a:cubicBezTo>
                    <a:pt x="16" y="19"/>
                    <a:pt x="18" y="24"/>
                    <a:pt x="16" y="25"/>
                  </a:cubicBezTo>
                  <a:cubicBezTo>
                    <a:pt x="16" y="27"/>
                    <a:pt x="13" y="24"/>
                    <a:pt x="15" y="25"/>
                  </a:cubicBezTo>
                  <a:cubicBezTo>
                    <a:pt x="16" y="27"/>
                    <a:pt x="13" y="27"/>
                    <a:pt x="13" y="28"/>
                  </a:cubicBezTo>
                  <a:cubicBezTo>
                    <a:pt x="15" y="28"/>
                    <a:pt x="10" y="28"/>
                    <a:pt x="12" y="30"/>
                  </a:cubicBezTo>
                  <a:cubicBezTo>
                    <a:pt x="12" y="31"/>
                    <a:pt x="12" y="31"/>
                    <a:pt x="12" y="31"/>
                  </a:cubicBezTo>
                  <a:cubicBezTo>
                    <a:pt x="13" y="33"/>
                    <a:pt x="10" y="33"/>
                    <a:pt x="12" y="35"/>
                  </a:cubicBezTo>
                  <a:cubicBezTo>
                    <a:pt x="12" y="36"/>
                    <a:pt x="12" y="35"/>
                    <a:pt x="15" y="36"/>
                  </a:cubicBezTo>
                  <a:cubicBezTo>
                    <a:pt x="16" y="38"/>
                    <a:pt x="15" y="38"/>
                    <a:pt x="15" y="38"/>
                  </a:cubicBezTo>
                  <a:cubicBezTo>
                    <a:pt x="13" y="36"/>
                    <a:pt x="13" y="38"/>
                    <a:pt x="13" y="38"/>
                  </a:cubicBezTo>
                  <a:cubicBezTo>
                    <a:pt x="12" y="38"/>
                    <a:pt x="12" y="36"/>
                    <a:pt x="10" y="38"/>
                  </a:cubicBezTo>
                  <a:cubicBezTo>
                    <a:pt x="10" y="38"/>
                    <a:pt x="9" y="38"/>
                    <a:pt x="7" y="38"/>
                  </a:cubicBezTo>
                  <a:cubicBezTo>
                    <a:pt x="6" y="36"/>
                    <a:pt x="6" y="38"/>
                    <a:pt x="4" y="38"/>
                  </a:cubicBezTo>
                  <a:cubicBezTo>
                    <a:pt x="4" y="31"/>
                    <a:pt x="3" y="36"/>
                    <a:pt x="3" y="35"/>
                  </a:cubicBezTo>
                  <a:close/>
                  <a:moveTo>
                    <a:pt x="53" y="31"/>
                  </a:moveTo>
                  <a:cubicBezTo>
                    <a:pt x="55" y="31"/>
                    <a:pt x="58" y="35"/>
                    <a:pt x="56" y="36"/>
                  </a:cubicBezTo>
                  <a:cubicBezTo>
                    <a:pt x="53" y="36"/>
                    <a:pt x="52" y="33"/>
                    <a:pt x="53" y="31"/>
                  </a:cubicBezTo>
                  <a:close/>
                  <a:moveTo>
                    <a:pt x="23" y="7"/>
                  </a:moveTo>
                  <a:cubicBezTo>
                    <a:pt x="23" y="7"/>
                    <a:pt x="26" y="7"/>
                    <a:pt x="24" y="7"/>
                  </a:cubicBezTo>
                  <a:cubicBezTo>
                    <a:pt x="24" y="8"/>
                    <a:pt x="23" y="8"/>
                    <a:pt x="23" y="7"/>
                  </a:cubicBezTo>
                  <a:close/>
                  <a:moveTo>
                    <a:pt x="21" y="30"/>
                  </a:moveTo>
                  <a:cubicBezTo>
                    <a:pt x="20" y="28"/>
                    <a:pt x="20" y="28"/>
                    <a:pt x="20" y="28"/>
                  </a:cubicBezTo>
                  <a:cubicBezTo>
                    <a:pt x="20" y="30"/>
                    <a:pt x="20" y="30"/>
                    <a:pt x="18" y="28"/>
                  </a:cubicBezTo>
                  <a:cubicBezTo>
                    <a:pt x="18" y="28"/>
                    <a:pt x="15" y="30"/>
                    <a:pt x="13" y="30"/>
                  </a:cubicBezTo>
                  <a:cubicBezTo>
                    <a:pt x="13" y="28"/>
                    <a:pt x="12" y="30"/>
                    <a:pt x="13" y="30"/>
                  </a:cubicBezTo>
                  <a:cubicBezTo>
                    <a:pt x="15" y="31"/>
                    <a:pt x="15" y="31"/>
                    <a:pt x="15" y="33"/>
                  </a:cubicBezTo>
                  <a:cubicBezTo>
                    <a:pt x="15" y="35"/>
                    <a:pt x="15" y="33"/>
                    <a:pt x="16" y="33"/>
                  </a:cubicBezTo>
                  <a:cubicBezTo>
                    <a:pt x="16" y="35"/>
                    <a:pt x="15" y="35"/>
                    <a:pt x="16" y="35"/>
                  </a:cubicBezTo>
                  <a:cubicBezTo>
                    <a:pt x="20" y="35"/>
                    <a:pt x="20" y="36"/>
                    <a:pt x="21" y="35"/>
                  </a:cubicBezTo>
                  <a:cubicBezTo>
                    <a:pt x="23" y="33"/>
                    <a:pt x="21" y="31"/>
                    <a:pt x="21" y="30"/>
                  </a:cubicBezTo>
                  <a:close/>
                  <a:moveTo>
                    <a:pt x="20" y="27"/>
                  </a:moveTo>
                  <a:cubicBezTo>
                    <a:pt x="20" y="25"/>
                    <a:pt x="20" y="24"/>
                    <a:pt x="20" y="24"/>
                  </a:cubicBezTo>
                  <a:cubicBezTo>
                    <a:pt x="21" y="25"/>
                    <a:pt x="20" y="27"/>
                    <a:pt x="20" y="27"/>
                  </a:cubicBezTo>
                  <a:close/>
                  <a:moveTo>
                    <a:pt x="23" y="35"/>
                  </a:moveTo>
                  <a:cubicBezTo>
                    <a:pt x="23" y="35"/>
                    <a:pt x="21" y="35"/>
                    <a:pt x="21" y="36"/>
                  </a:cubicBezTo>
                  <a:cubicBezTo>
                    <a:pt x="21" y="36"/>
                    <a:pt x="20" y="38"/>
                    <a:pt x="20" y="39"/>
                  </a:cubicBezTo>
                  <a:cubicBezTo>
                    <a:pt x="21" y="41"/>
                    <a:pt x="21" y="36"/>
                    <a:pt x="23" y="35"/>
                  </a:cubicBezTo>
                  <a:close/>
                  <a:moveTo>
                    <a:pt x="29" y="41"/>
                  </a:moveTo>
                  <a:cubicBezTo>
                    <a:pt x="30" y="41"/>
                    <a:pt x="30" y="39"/>
                    <a:pt x="30" y="39"/>
                  </a:cubicBezTo>
                  <a:cubicBezTo>
                    <a:pt x="29" y="38"/>
                    <a:pt x="29" y="36"/>
                    <a:pt x="29" y="38"/>
                  </a:cubicBezTo>
                  <a:cubicBezTo>
                    <a:pt x="29" y="38"/>
                    <a:pt x="27" y="38"/>
                    <a:pt x="26" y="36"/>
                  </a:cubicBezTo>
                  <a:cubicBezTo>
                    <a:pt x="24" y="36"/>
                    <a:pt x="24" y="38"/>
                    <a:pt x="24" y="38"/>
                  </a:cubicBezTo>
                  <a:cubicBezTo>
                    <a:pt x="23" y="39"/>
                    <a:pt x="27" y="41"/>
                    <a:pt x="29" y="41"/>
                  </a:cubicBezTo>
                  <a:close/>
                  <a:moveTo>
                    <a:pt x="32" y="39"/>
                  </a:moveTo>
                  <a:cubicBezTo>
                    <a:pt x="33" y="38"/>
                    <a:pt x="32" y="38"/>
                    <a:pt x="32" y="38"/>
                  </a:cubicBezTo>
                  <a:cubicBezTo>
                    <a:pt x="30" y="36"/>
                    <a:pt x="30" y="36"/>
                    <a:pt x="32" y="36"/>
                  </a:cubicBezTo>
                  <a:cubicBezTo>
                    <a:pt x="32" y="36"/>
                    <a:pt x="33" y="36"/>
                    <a:pt x="32" y="35"/>
                  </a:cubicBezTo>
                  <a:cubicBezTo>
                    <a:pt x="32" y="33"/>
                    <a:pt x="32" y="33"/>
                    <a:pt x="33" y="33"/>
                  </a:cubicBezTo>
                  <a:cubicBezTo>
                    <a:pt x="35" y="33"/>
                    <a:pt x="35" y="31"/>
                    <a:pt x="33" y="31"/>
                  </a:cubicBezTo>
                  <a:cubicBezTo>
                    <a:pt x="32" y="30"/>
                    <a:pt x="33" y="28"/>
                    <a:pt x="35" y="28"/>
                  </a:cubicBezTo>
                  <a:cubicBezTo>
                    <a:pt x="36" y="28"/>
                    <a:pt x="35" y="25"/>
                    <a:pt x="36" y="24"/>
                  </a:cubicBezTo>
                  <a:cubicBezTo>
                    <a:pt x="36" y="22"/>
                    <a:pt x="35" y="22"/>
                    <a:pt x="33" y="22"/>
                  </a:cubicBezTo>
                  <a:cubicBezTo>
                    <a:pt x="32" y="21"/>
                    <a:pt x="30" y="24"/>
                    <a:pt x="30" y="24"/>
                  </a:cubicBezTo>
                  <a:cubicBezTo>
                    <a:pt x="30" y="25"/>
                    <a:pt x="30" y="25"/>
                    <a:pt x="30" y="27"/>
                  </a:cubicBezTo>
                  <a:cubicBezTo>
                    <a:pt x="30" y="28"/>
                    <a:pt x="29" y="27"/>
                    <a:pt x="29" y="25"/>
                  </a:cubicBezTo>
                  <a:cubicBezTo>
                    <a:pt x="29" y="25"/>
                    <a:pt x="30" y="24"/>
                    <a:pt x="29" y="24"/>
                  </a:cubicBezTo>
                  <a:cubicBezTo>
                    <a:pt x="27" y="25"/>
                    <a:pt x="26" y="24"/>
                    <a:pt x="26" y="24"/>
                  </a:cubicBezTo>
                  <a:cubicBezTo>
                    <a:pt x="24" y="24"/>
                    <a:pt x="29" y="24"/>
                    <a:pt x="26" y="27"/>
                  </a:cubicBezTo>
                  <a:cubicBezTo>
                    <a:pt x="24" y="27"/>
                    <a:pt x="23" y="27"/>
                    <a:pt x="23" y="27"/>
                  </a:cubicBezTo>
                  <a:cubicBezTo>
                    <a:pt x="21" y="27"/>
                    <a:pt x="24" y="28"/>
                    <a:pt x="24" y="28"/>
                  </a:cubicBezTo>
                  <a:cubicBezTo>
                    <a:pt x="24" y="30"/>
                    <a:pt x="26" y="30"/>
                    <a:pt x="24" y="31"/>
                  </a:cubicBezTo>
                  <a:cubicBezTo>
                    <a:pt x="23" y="31"/>
                    <a:pt x="26" y="31"/>
                    <a:pt x="26" y="33"/>
                  </a:cubicBezTo>
                  <a:cubicBezTo>
                    <a:pt x="26" y="35"/>
                    <a:pt x="26" y="33"/>
                    <a:pt x="27" y="33"/>
                  </a:cubicBezTo>
                  <a:cubicBezTo>
                    <a:pt x="29" y="35"/>
                    <a:pt x="29" y="33"/>
                    <a:pt x="29" y="35"/>
                  </a:cubicBezTo>
                  <a:cubicBezTo>
                    <a:pt x="29" y="36"/>
                    <a:pt x="29" y="35"/>
                    <a:pt x="29" y="35"/>
                  </a:cubicBezTo>
                  <a:cubicBezTo>
                    <a:pt x="27" y="36"/>
                    <a:pt x="30" y="36"/>
                    <a:pt x="29" y="36"/>
                  </a:cubicBezTo>
                  <a:cubicBezTo>
                    <a:pt x="29" y="36"/>
                    <a:pt x="29" y="38"/>
                    <a:pt x="30" y="38"/>
                  </a:cubicBezTo>
                  <a:cubicBezTo>
                    <a:pt x="30" y="39"/>
                    <a:pt x="30" y="41"/>
                    <a:pt x="32" y="41"/>
                  </a:cubicBezTo>
                  <a:cubicBezTo>
                    <a:pt x="32" y="42"/>
                    <a:pt x="32" y="39"/>
                    <a:pt x="32" y="39"/>
                  </a:cubicBezTo>
                  <a:close/>
                  <a:moveTo>
                    <a:pt x="33" y="36"/>
                  </a:moveTo>
                  <a:cubicBezTo>
                    <a:pt x="33" y="36"/>
                    <a:pt x="33" y="35"/>
                    <a:pt x="35" y="36"/>
                  </a:cubicBezTo>
                  <a:cubicBezTo>
                    <a:pt x="36" y="36"/>
                    <a:pt x="32" y="38"/>
                    <a:pt x="33" y="36"/>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34" name="Freeform 185">
              <a:extLst>
                <a:ext uri="{FF2B5EF4-FFF2-40B4-BE49-F238E27FC236}">
                  <a16:creationId xmlns:a16="http://schemas.microsoft.com/office/drawing/2014/main" id="{EAC57D5B-65BB-07CC-2FAE-FC9911D183BA}"/>
                </a:ext>
              </a:extLst>
            </p:cNvPr>
            <p:cNvSpPr>
              <a:spLocks noEditPoints="1"/>
            </p:cNvSpPr>
            <p:nvPr/>
          </p:nvSpPr>
          <p:spPr bwMode="auto">
            <a:xfrm>
              <a:off x="5092672" y="3318660"/>
              <a:ext cx="229770" cy="286002"/>
            </a:xfrm>
            <a:custGeom>
              <a:avLst/>
              <a:gdLst/>
              <a:ahLst/>
              <a:cxnLst>
                <a:cxn ang="0">
                  <a:pos x="56" y="81"/>
                </a:cxn>
                <a:cxn ang="0">
                  <a:pos x="57" y="90"/>
                </a:cxn>
                <a:cxn ang="0">
                  <a:pos x="51" y="87"/>
                </a:cxn>
                <a:cxn ang="0">
                  <a:pos x="41" y="90"/>
                </a:cxn>
                <a:cxn ang="0">
                  <a:pos x="36" y="92"/>
                </a:cxn>
                <a:cxn ang="0">
                  <a:pos x="26" y="89"/>
                </a:cxn>
                <a:cxn ang="0">
                  <a:pos x="20" y="89"/>
                </a:cxn>
                <a:cxn ang="0">
                  <a:pos x="18" y="73"/>
                </a:cxn>
                <a:cxn ang="0">
                  <a:pos x="9" y="70"/>
                </a:cxn>
                <a:cxn ang="0">
                  <a:pos x="6" y="62"/>
                </a:cxn>
                <a:cxn ang="0">
                  <a:pos x="4" y="55"/>
                </a:cxn>
                <a:cxn ang="0">
                  <a:pos x="1" y="48"/>
                </a:cxn>
                <a:cxn ang="0">
                  <a:pos x="3" y="42"/>
                </a:cxn>
                <a:cxn ang="0">
                  <a:pos x="7" y="36"/>
                </a:cxn>
                <a:cxn ang="0">
                  <a:pos x="7" y="30"/>
                </a:cxn>
                <a:cxn ang="0">
                  <a:pos x="12" y="22"/>
                </a:cxn>
                <a:cxn ang="0">
                  <a:pos x="15" y="16"/>
                </a:cxn>
                <a:cxn ang="0">
                  <a:pos x="21" y="17"/>
                </a:cxn>
                <a:cxn ang="0">
                  <a:pos x="23" y="14"/>
                </a:cxn>
                <a:cxn ang="0">
                  <a:pos x="26" y="13"/>
                </a:cxn>
                <a:cxn ang="0">
                  <a:pos x="24" y="10"/>
                </a:cxn>
                <a:cxn ang="0">
                  <a:pos x="26" y="5"/>
                </a:cxn>
                <a:cxn ang="0">
                  <a:pos x="26" y="2"/>
                </a:cxn>
                <a:cxn ang="0">
                  <a:pos x="32" y="2"/>
                </a:cxn>
                <a:cxn ang="0">
                  <a:pos x="33" y="7"/>
                </a:cxn>
                <a:cxn ang="0">
                  <a:pos x="41" y="8"/>
                </a:cxn>
                <a:cxn ang="0">
                  <a:pos x="39" y="13"/>
                </a:cxn>
                <a:cxn ang="0">
                  <a:pos x="48" y="10"/>
                </a:cxn>
                <a:cxn ang="0">
                  <a:pos x="56" y="7"/>
                </a:cxn>
                <a:cxn ang="0">
                  <a:pos x="64" y="11"/>
                </a:cxn>
                <a:cxn ang="0">
                  <a:pos x="67" y="16"/>
                </a:cxn>
                <a:cxn ang="0">
                  <a:pos x="68" y="28"/>
                </a:cxn>
                <a:cxn ang="0">
                  <a:pos x="70" y="41"/>
                </a:cxn>
                <a:cxn ang="0">
                  <a:pos x="68" y="48"/>
                </a:cxn>
                <a:cxn ang="0">
                  <a:pos x="54" y="56"/>
                </a:cxn>
                <a:cxn ang="0">
                  <a:pos x="56" y="67"/>
                </a:cxn>
                <a:cxn ang="0">
                  <a:pos x="61" y="80"/>
                </a:cxn>
                <a:cxn ang="0">
                  <a:pos x="64" y="11"/>
                </a:cxn>
                <a:cxn ang="0">
                  <a:pos x="64" y="14"/>
                </a:cxn>
                <a:cxn ang="0">
                  <a:pos x="67" y="13"/>
                </a:cxn>
                <a:cxn ang="0">
                  <a:pos x="44" y="7"/>
                </a:cxn>
                <a:cxn ang="0">
                  <a:pos x="61" y="10"/>
                </a:cxn>
                <a:cxn ang="0">
                  <a:pos x="62" y="8"/>
                </a:cxn>
                <a:cxn ang="0">
                  <a:pos x="59" y="3"/>
                </a:cxn>
                <a:cxn ang="0">
                  <a:pos x="59" y="5"/>
                </a:cxn>
                <a:cxn ang="0">
                  <a:pos x="59" y="10"/>
                </a:cxn>
              </a:cxnLst>
              <a:rect l="0" t="0" r="r" b="b"/>
              <a:pathLst>
                <a:path w="74" h="92">
                  <a:moveTo>
                    <a:pt x="61" y="80"/>
                  </a:moveTo>
                  <a:cubicBezTo>
                    <a:pt x="61" y="81"/>
                    <a:pt x="59" y="80"/>
                    <a:pt x="56" y="81"/>
                  </a:cubicBezTo>
                  <a:cubicBezTo>
                    <a:pt x="54" y="84"/>
                    <a:pt x="59" y="86"/>
                    <a:pt x="57" y="86"/>
                  </a:cubicBezTo>
                  <a:cubicBezTo>
                    <a:pt x="54" y="87"/>
                    <a:pt x="59" y="89"/>
                    <a:pt x="57" y="90"/>
                  </a:cubicBezTo>
                  <a:cubicBezTo>
                    <a:pt x="56" y="92"/>
                    <a:pt x="56" y="87"/>
                    <a:pt x="54" y="89"/>
                  </a:cubicBezTo>
                  <a:cubicBezTo>
                    <a:pt x="53" y="89"/>
                    <a:pt x="51" y="86"/>
                    <a:pt x="51" y="87"/>
                  </a:cubicBezTo>
                  <a:cubicBezTo>
                    <a:pt x="50" y="90"/>
                    <a:pt x="48" y="87"/>
                    <a:pt x="47" y="89"/>
                  </a:cubicBezTo>
                  <a:cubicBezTo>
                    <a:pt x="44" y="90"/>
                    <a:pt x="42" y="92"/>
                    <a:pt x="41" y="90"/>
                  </a:cubicBezTo>
                  <a:cubicBezTo>
                    <a:pt x="41" y="89"/>
                    <a:pt x="39" y="90"/>
                    <a:pt x="38" y="89"/>
                  </a:cubicBezTo>
                  <a:cubicBezTo>
                    <a:pt x="36" y="89"/>
                    <a:pt x="38" y="92"/>
                    <a:pt x="36" y="92"/>
                  </a:cubicBezTo>
                  <a:cubicBezTo>
                    <a:pt x="35" y="92"/>
                    <a:pt x="33" y="87"/>
                    <a:pt x="30" y="90"/>
                  </a:cubicBezTo>
                  <a:cubicBezTo>
                    <a:pt x="29" y="89"/>
                    <a:pt x="27" y="87"/>
                    <a:pt x="26" y="89"/>
                  </a:cubicBezTo>
                  <a:cubicBezTo>
                    <a:pt x="24" y="89"/>
                    <a:pt x="24" y="86"/>
                    <a:pt x="23" y="87"/>
                  </a:cubicBezTo>
                  <a:cubicBezTo>
                    <a:pt x="20" y="87"/>
                    <a:pt x="23" y="89"/>
                    <a:pt x="20" y="89"/>
                  </a:cubicBezTo>
                  <a:cubicBezTo>
                    <a:pt x="16" y="89"/>
                    <a:pt x="16" y="90"/>
                    <a:pt x="13" y="89"/>
                  </a:cubicBezTo>
                  <a:cubicBezTo>
                    <a:pt x="13" y="76"/>
                    <a:pt x="21" y="73"/>
                    <a:pt x="18" y="73"/>
                  </a:cubicBezTo>
                  <a:cubicBezTo>
                    <a:pt x="16" y="72"/>
                    <a:pt x="15" y="70"/>
                    <a:pt x="12" y="72"/>
                  </a:cubicBezTo>
                  <a:cubicBezTo>
                    <a:pt x="9" y="72"/>
                    <a:pt x="10" y="70"/>
                    <a:pt x="9" y="70"/>
                  </a:cubicBezTo>
                  <a:cubicBezTo>
                    <a:pt x="6" y="70"/>
                    <a:pt x="7" y="67"/>
                    <a:pt x="4" y="67"/>
                  </a:cubicBezTo>
                  <a:cubicBezTo>
                    <a:pt x="4" y="64"/>
                    <a:pt x="7" y="64"/>
                    <a:pt x="6" y="62"/>
                  </a:cubicBezTo>
                  <a:cubicBezTo>
                    <a:pt x="6" y="62"/>
                    <a:pt x="3" y="62"/>
                    <a:pt x="3" y="58"/>
                  </a:cubicBezTo>
                  <a:cubicBezTo>
                    <a:pt x="7" y="55"/>
                    <a:pt x="3" y="56"/>
                    <a:pt x="4" y="55"/>
                  </a:cubicBezTo>
                  <a:cubicBezTo>
                    <a:pt x="4" y="53"/>
                    <a:pt x="3" y="53"/>
                    <a:pt x="1" y="52"/>
                  </a:cubicBezTo>
                  <a:cubicBezTo>
                    <a:pt x="1" y="52"/>
                    <a:pt x="4" y="50"/>
                    <a:pt x="1" y="48"/>
                  </a:cubicBezTo>
                  <a:cubicBezTo>
                    <a:pt x="0" y="48"/>
                    <a:pt x="3" y="48"/>
                    <a:pt x="3" y="47"/>
                  </a:cubicBezTo>
                  <a:cubicBezTo>
                    <a:pt x="3" y="45"/>
                    <a:pt x="4" y="45"/>
                    <a:pt x="3" y="42"/>
                  </a:cubicBezTo>
                  <a:cubicBezTo>
                    <a:pt x="1" y="39"/>
                    <a:pt x="1" y="38"/>
                    <a:pt x="4" y="39"/>
                  </a:cubicBezTo>
                  <a:cubicBezTo>
                    <a:pt x="6" y="39"/>
                    <a:pt x="9" y="38"/>
                    <a:pt x="7" y="36"/>
                  </a:cubicBezTo>
                  <a:cubicBezTo>
                    <a:pt x="6" y="36"/>
                    <a:pt x="10" y="34"/>
                    <a:pt x="10" y="33"/>
                  </a:cubicBezTo>
                  <a:cubicBezTo>
                    <a:pt x="10" y="30"/>
                    <a:pt x="7" y="33"/>
                    <a:pt x="7" y="30"/>
                  </a:cubicBezTo>
                  <a:cubicBezTo>
                    <a:pt x="7" y="28"/>
                    <a:pt x="7" y="28"/>
                    <a:pt x="9" y="28"/>
                  </a:cubicBezTo>
                  <a:cubicBezTo>
                    <a:pt x="10" y="30"/>
                    <a:pt x="10" y="28"/>
                    <a:pt x="12" y="22"/>
                  </a:cubicBezTo>
                  <a:cubicBezTo>
                    <a:pt x="12" y="21"/>
                    <a:pt x="9" y="22"/>
                    <a:pt x="10" y="19"/>
                  </a:cubicBezTo>
                  <a:cubicBezTo>
                    <a:pt x="10" y="16"/>
                    <a:pt x="12" y="16"/>
                    <a:pt x="15" y="16"/>
                  </a:cubicBezTo>
                  <a:cubicBezTo>
                    <a:pt x="21" y="16"/>
                    <a:pt x="16" y="17"/>
                    <a:pt x="20" y="19"/>
                  </a:cubicBezTo>
                  <a:cubicBezTo>
                    <a:pt x="21" y="21"/>
                    <a:pt x="18" y="17"/>
                    <a:pt x="21" y="17"/>
                  </a:cubicBezTo>
                  <a:cubicBezTo>
                    <a:pt x="23" y="17"/>
                    <a:pt x="21" y="21"/>
                    <a:pt x="23" y="21"/>
                  </a:cubicBezTo>
                  <a:cubicBezTo>
                    <a:pt x="24" y="19"/>
                    <a:pt x="21" y="13"/>
                    <a:pt x="23" y="14"/>
                  </a:cubicBezTo>
                  <a:cubicBezTo>
                    <a:pt x="26" y="14"/>
                    <a:pt x="27" y="14"/>
                    <a:pt x="29" y="16"/>
                  </a:cubicBezTo>
                  <a:cubicBezTo>
                    <a:pt x="30" y="17"/>
                    <a:pt x="29" y="14"/>
                    <a:pt x="26" y="13"/>
                  </a:cubicBezTo>
                  <a:cubicBezTo>
                    <a:pt x="24" y="13"/>
                    <a:pt x="24" y="13"/>
                    <a:pt x="26" y="11"/>
                  </a:cubicBezTo>
                  <a:cubicBezTo>
                    <a:pt x="27" y="11"/>
                    <a:pt x="23" y="11"/>
                    <a:pt x="24" y="10"/>
                  </a:cubicBezTo>
                  <a:cubicBezTo>
                    <a:pt x="26" y="8"/>
                    <a:pt x="23" y="10"/>
                    <a:pt x="23" y="8"/>
                  </a:cubicBezTo>
                  <a:cubicBezTo>
                    <a:pt x="23" y="7"/>
                    <a:pt x="27" y="8"/>
                    <a:pt x="26" y="5"/>
                  </a:cubicBezTo>
                  <a:cubicBezTo>
                    <a:pt x="24" y="3"/>
                    <a:pt x="23" y="3"/>
                    <a:pt x="23" y="2"/>
                  </a:cubicBezTo>
                  <a:cubicBezTo>
                    <a:pt x="24" y="2"/>
                    <a:pt x="24" y="0"/>
                    <a:pt x="26" y="2"/>
                  </a:cubicBezTo>
                  <a:cubicBezTo>
                    <a:pt x="27" y="2"/>
                    <a:pt x="29" y="2"/>
                    <a:pt x="29" y="2"/>
                  </a:cubicBezTo>
                  <a:cubicBezTo>
                    <a:pt x="30" y="3"/>
                    <a:pt x="30" y="2"/>
                    <a:pt x="32" y="2"/>
                  </a:cubicBezTo>
                  <a:cubicBezTo>
                    <a:pt x="33" y="3"/>
                    <a:pt x="33" y="2"/>
                    <a:pt x="33" y="3"/>
                  </a:cubicBezTo>
                  <a:cubicBezTo>
                    <a:pt x="35" y="7"/>
                    <a:pt x="32" y="7"/>
                    <a:pt x="33" y="7"/>
                  </a:cubicBezTo>
                  <a:cubicBezTo>
                    <a:pt x="35" y="7"/>
                    <a:pt x="35" y="8"/>
                    <a:pt x="36" y="7"/>
                  </a:cubicBezTo>
                  <a:cubicBezTo>
                    <a:pt x="38" y="7"/>
                    <a:pt x="36" y="10"/>
                    <a:pt x="41" y="8"/>
                  </a:cubicBezTo>
                  <a:cubicBezTo>
                    <a:pt x="44" y="7"/>
                    <a:pt x="42" y="8"/>
                    <a:pt x="42" y="10"/>
                  </a:cubicBezTo>
                  <a:cubicBezTo>
                    <a:pt x="44" y="11"/>
                    <a:pt x="39" y="11"/>
                    <a:pt x="39" y="13"/>
                  </a:cubicBezTo>
                  <a:cubicBezTo>
                    <a:pt x="41" y="14"/>
                    <a:pt x="42" y="11"/>
                    <a:pt x="44" y="13"/>
                  </a:cubicBezTo>
                  <a:cubicBezTo>
                    <a:pt x="47" y="14"/>
                    <a:pt x="44" y="10"/>
                    <a:pt x="48" y="10"/>
                  </a:cubicBezTo>
                  <a:cubicBezTo>
                    <a:pt x="51" y="10"/>
                    <a:pt x="53" y="7"/>
                    <a:pt x="53" y="7"/>
                  </a:cubicBezTo>
                  <a:cubicBezTo>
                    <a:pt x="54" y="5"/>
                    <a:pt x="54" y="8"/>
                    <a:pt x="56" y="7"/>
                  </a:cubicBezTo>
                  <a:cubicBezTo>
                    <a:pt x="57" y="7"/>
                    <a:pt x="56" y="8"/>
                    <a:pt x="59" y="10"/>
                  </a:cubicBezTo>
                  <a:cubicBezTo>
                    <a:pt x="61" y="13"/>
                    <a:pt x="64" y="10"/>
                    <a:pt x="64" y="11"/>
                  </a:cubicBezTo>
                  <a:cubicBezTo>
                    <a:pt x="64" y="13"/>
                    <a:pt x="64" y="13"/>
                    <a:pt x="64" y="13"/>
                  </a:cubicBezTo>
                  <a:cubicBezTo>
                    <a:pt x="64" y="14"/>
                    <a:pt x="64" y="16"/>
                    <a:pt x="67" y="16"/>
                  </a:cubicBezTo>
                  <a:cubicBezTo>
                    <a:pt x="67" y="16"/>
                    <a:pt x="67" y="16"/>
                    <a:pt x="67" y="16"/>
                  </a:cubicBezTo>
                  <a:cubicBezTo>
                    <a:pt x="70" y="24"/>
                    <a:pt x="64" y="25"/>
                    <a:pt x="68" y="28"/>
                  </a:cubicBezTo>
                  <a:cubicBezTo>
                    <a:pt x="73" y="31"/>
                    <a:pt x="68" y="31"/>
                    <a:pt x="70" y="33"/>
                  </a:cubicBezTo>
                  <a:cubicBezTo>
                    <a:pt x="73" y="38"/>
                    <a:pt x="70" y="38"/>
                    <a:pt x="70" y="41"/>
                  </a:cubicBezTo>
                  <a:cubicBezTo>
                    <a:pt x="71" y="45"/>
                    <a:pt x="74" y="41"/>
                    <a:pt x="73" y="50"/>
                  </a:cubicBezTo>
                  <a:cubicBezTo>
                    <a:pt x="70" y="52"/>
                    <a:pt x="68" y="48"/>
                    <a:pt x="68" y="48"/>
                  </a:cubicBezTo>
                  <a:cubicBezTo>
                    <a:pt x="67" y="48"/>
                    <a:pt x="70" y="50"/>
                    <a:pt x="65" y="52"/>
                  </a:cubicBezTo>
                  <a:cubicBezTo>
                    <a:pt x="61" y="52"/>
                    <a:pt x="59" y="55"/>
                    <a:pt x="54" y="56"/>
                  </a:cubicBezTo>
                  <a:cubicBezTo>
                    <a:pt x="51" y="58"/>
                    <a:pt x="50" y="58"/>
                    <a:pt x="51" y="61"/>
                  </a:cubicBezTo>
                  <a:cubicBezTo>
                    <a:pt x="54" y="64"/>
                    <a:pt x="50" y="66"/>
                    <a:pt x="56" y="67"/>
                  </a:cubicBezTo>
                  <a:cubicBezTo>
                    <a:pt x="59" y="69"/>
                    <a:pt x="59" y="72"/>
                    <a:pt x="64" y="75"/>
                  </a:cubicBezTo>
                  <a:cubicBezTo>
                    <a:pt x="64" y="80"/>
                    <a:pt x="61" y="76"/>
                    <a:pt x="61" y="80"/>
                  </a:cubicBezTo>
                  <a:close/>
                  <a:moveTo>
                    <a:pt x="67" y="13"/>
                  </a:moveTo>
                  <a:cubicBezTo>
                    <a:pt x="65" y="13"/>
                    <a:pt x="65" y="11"/>
                    <a:pt x="64" y="11"/>
                  </a:cubicBezTo>
                  <a:cubicBezTo>
                    <a:pt x="64" y="10"/>
                    <a:pt x="64" y="13"/>
                    <a:pt x="65" y="13"/>
                  </a:cubicBezTo>
                  <a:cubicBezTo>
                    <a:pt x="65" y="14"/>
                    <a:pt x="64" y="14"/>
                    <a:pt x="64" y="14"/>
                  </a:cubicBezTo>
                  <a:cubicBezTo>
                    <a:pt x="65" y="14"/>
                    <a:pt x="67" y="14"/>
                    <a:pt x="67" y="14"/>
                  </a:cubicBezTo>
                  <a:cubicBezTo>
                    <a:pt x="67" y="13"/>
                    <a:pt x="67" y="13"/>
                    <a:pt x="67" y="13"/>
                  </a:cubicBezTo>
                  <a:close/>
                  <a:moveTo>
                    <a:pt x="42" y="7"/>
                  </a:moveTo>
                  <a:cubicBezTo>
                    <a:pt x="42" y="5"/>
                    <a:pt x="44" y="7"/>
                    <a:pt x="44" y="7"/>
                  </a:cubicBezTo>
                  <a:cubicBezTo>
                    <a:pt x="44" y="8"/>
                    <a:pt x="41" y="7"/>
                    <a:pt x="42" y="7"/>
                  </a:cubicBezTo>
                  <a:close/>
                  <a:moveTo>
                    <a:pt x="61" y="10"/>
                  </a:moveTo>
                  <a:cubicBezTo>
                    <a:pt x="61" y="8"/>
                    <a:pt x="61" y="7"/>
                    <a:pt x="62" y="8"/>
                  </a:cubicBezTo>
                  <a:cubicBezTo>
                    <a:pt x="64" y="10"/>
                    <a:pt x="64" y="8"/>
                    <a:pt x="62" y="8"/>
                  </a:cubicBezTo>
                  <a:cubicBezTo>
                    <a:pt x="61" y="7"/>
                    <a:pt x="64" y="5"/>
                    <a:pt x="62" y="5"/>
                  </a:cubicBezTo>
                  <a:cubicBezTo>
                    <a:pt x="61" y="5"/>
                    <a:pt x="61" y="3"/>
                    <a:pt x="59" y="3"/>
                  </a:cubicBezTo>
                  <a:cubicBezTo>
                    <a:pt x="57" y="5"/>
                    <a:pt x="61" y="5"/>
                    <a:pt x="61" y="7"/>
                  </a:cubicBezTo>
                  <a:cubicBezTo>
                    <a:pt x="59" y="5"/>
                    <a:pt x="59" y="5"/>
                    <a:pt x="59" y="5"/>
                  </a:cubicBezTo>
                  <a:cubicBezTo>
                    <a:pt x="57" y="5"/>
                    <a:pt x="59" y="7"/>
                    <a:pt x="59" y="8"/>
                  </a:cubicBezTo>
                  <a:cubicBezTo>
                    <a:pt x="57" y="8"/>
                    <a:pt x="59" y="8"/>
                    <a:pt x="59" y="10"/>
                  </a:cubicBezTo>
                  <a:cubicBezTo>
                    <a:pt x="61" y="10"/>
                    <a:pt x="61" y="10"/>
                    <a:pt x="61" y="10"/>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35" name="Freeform 186">
              <a:extLst>
                <a:ext uri="{FF2B5EF4-FFF2-40B4-BE49-F238E27FC236}">
                  <a16:creationId xmlns:a16="http://schemas.microsoft.com/office/drawing/2014/main" id="{1E7CC321-06F1-CDD9-9C20-425B189A0CF0}"/>
                </a:ext>
              </a:extLst>
            </p:cNvPr>
            <p:cNvSpPr>
              <a:spLocks/>
            </p:cNvSpPr>
            <p:nvPr/>
          </p:nvSpPr>
          <p:spPr bwMode="auto">
            <a:xfrm>
              <a:off x="5036435" y="3376503"/>
              <a:ext cx="93193" cy="99618"/>
            </a:xfrm>
            <a:custGeom>
              <a:avLst/>
              <a:gdLst/>
              <a:ahLst/>
              <a:cxnLst>
                <a:cxn ang="0">
                  <a:pos x="27" y="9"/>
                </a:cxn>
                <a:cxn ang="0">
                  <a:pos x="25" y="11"/>
                </a:cxn>
                <a:cxn ang="0">
                  <a:pos x="28" y="14"/>
                </a:cxn>
                <a:cxn ang="0">
                  <a:pos x="25" y="17"/>
                </a:cxn>
                <a:cxn ang="0">
                  <a:pos x="22" y="20"/>
                </a:cxn>
                <a:cxn ang="0">
                  <a:pos x="21" y="23"/>
                </a:cxn>
                <a:cxn ang="0">
                  <a:pos x="21" y="28"/>
                </a:cxn>
                <a:cxn ang="0">
                  <a:pos x="19" y="29"/>
                </a:cxn>
                <a:cxn ang="0">
                  <a:pos x="19" y="32"/>
                </a:cxn>
                <a:cxn ang="0">
                  <a:pos x="16" y="26"/>
                </a:cxn>
                <a:cxn ang="0">
                  <a:pos x="12" y="25"/>
                </a:cxn>
                <a:cxn ang="0">
                  <a:pos x="9" y="25"/>
                </a:cxn>
                <a:cxn ang="0">
                  <a:pos x="7" y="25"/>
                </a:cxn>
                <a:cxn ang="0">
                  <a:pos x="4" y="26"/>
                </a:cxn>
                <a:cxn ang="0">
                  <a:pos x="1" y="26"/>
                </a:cxn>
                <a:cxn ang="0">
                  <a:pos x="0" y="25"/>
                </a:cxn>
                <a:cxn ang="0">
                  <a:pos x="1" y="26"/>
                </a:cxn>
                <a:cxn ang="0">
                  <a:pos x="4" y="25"/>
                </a:cxn>
                <a:cxn ang="0">
                  <a:pos x="4" y="25"/>
                </a:cxn>
                <a:cxn ang="0">
                  <a:pos x="0" y="23"/>
                </a:cxn>
                <a:cxn ang="0">
                  <a:pos x="4" y="23"/>
                </a:cxn>
                <a:cxn ang="0">
                  <a:pos x="1" y="22"/>
                </a:cxn>
                <a:cxn ang="0">
                  <a:pos x="4" y="18"/>
                </a:cxn>
                <a:cxn ang="0">
                  <a:pos x="7" y="14"/>
                </a:cxn>
                <a:cxn ang="0">
                  <a:pos x="10" y="6"/>
                </a:cxn>
                <a:cxn ang="0">
                  <a:pos x="12" y="8"/>
                </a:cxn>
                <a:cxn ang="0">
                  <a:pos x="13" y="9"/>
                </a:cxn>
                <a:cxn ang="0">
                  <a:pos x="13" y="14"/>
                </a:cxn>
                <a:cxn ang="0">
                  <a:pos x="16" y="11"/>
                </a:cxn>
                <a:cxn ang="0">
                  <a:pos x="16" y="8"/>
                </a:cxn>
                <a:cxn ang="0">
                  <a:pos x="15" y="5"/>
                </a:cxn>
                <a:cxn ang="0">
                  <a:pos x="19" y="0"/>
                </a:cxn>
                <a:cxn ang="0">
                  <a:pos x="27" y="1"/>
                </a:cxn>
                <a:cxn ang="0">
                  <a:pos x="30" y="3"/>
                </a:cxn>
                <a:cxn ang="0">
                  <a:pos x="27" y="9"/>
                </a:cxn>
              </a:cxnLst>
              <a:rect l="0" t="0" r="r" b="b"/>
              <a:pathLst>
                <a:path w="30" h="32">
                  <a:moveTo>
                    <a:pt x="27" y="9"/>
                  </a:moveTo>
                  <a:cubicBezTo>
                    <a:pt x="25" y="9"/>
                    <a:pt x="25" y="9"/>
                    <a:pt x="25" y="11"/>
                  </a:cubicBezTo>
                  <a:cubicBezTo>
                    <a:pt x="25" y="14"/>
                    <a:pt x="28" y="11"/>
                    <a:pt x="28" y="14"/>
                  </a:cubicBezTo>
                  <a:cubicBezTo>
                    <a:pt x="28" y="15"/>
                    <a:pt x="24" y="17"/>
                    <a:pt x="25" y="17"/>
                  </a:cubicBezTo>
                  <a:cubicBezTo>
                    <a:pt x="27" y="18"/>
                    <a:pt x="24" y="20"/>
                    <a:pt x="22" y="20"/>
                  </a:cubicBezTo>
                  <a:cubicBezTo>
                    <a:pt x="19" y="18"/>
                    <a:pt x="19" y="20"/>
                    <a:pt x="21" y="23"/>
                  </a:cubicBezTo>
                  <a:cubicBezTo>
                    <a:pt x="22" y="26"/>
                    <a:pt x="21" y="26"/>
                    <a:pt x="21" y="28"/>
                  </a:cubicBezTo>
                  <a:cubicBezTo>
                    <a:pt x="21" y="29"/>
                    <a:pt x="18" y="29"/>
                    <a:pt x="19" y="29"/>
                  </a:cubicBezTo>
                  <a:cubicBezTo>
                    <a:pt x="22" y="31"/>
                    <a:pt x="19" y="32"/>
                    <a:pt x="19" y="32"/>
                  </a:cubicBezTo>
                  <a:cubicBezTo>
                    <a:pt x="13" y="32"/>
                    <a:pt x="22" y="28"/>
                    <a:pt x="16" y="26"/>
                  </a:cubicBezTo>
                  <a:cubicBezTo>
                    <a:pt x="12" y="26"/>
                    <a:pt x="13" y="23"/>
                    <a:pt x="12" y="25"/>
                  </a:cubicBezTo>
                  <a:cubicBezTo>
                    <a:pt x="10" y="25"/>
                    <a:pt x="12" y="23"/>
                    <a:pt x="9" y="25"/>
                  </a:cubicBezTo>
                  <a:cubicBezTo>
                    <a:pt x="7" y="25"/>
                    <a:pt x="9" y="23"/>
                    <a:pt x="7" y="25"/>
                  </a:cubicBezTo>
                  <a:cubicBezTo>
                    <a:pt x="7" y="26"/>
                    <a:pt x="6" y="25"/>
                    <a:pt x="4" y="26"/>
                  </a:cubicBezTo>
                  <a:cubicBezTo>
                    <a:pt x="3" y="28"/>
                    <a:pt x="1" y="26"/>
                    <a:pt x="1" y="26"/>
                  </a:cubicBezTo>
                  <a:cubicBezTo>
                    <a:pt x="0" y="26"/>
                    <a:pt x="0" y="26"/>
                    <a:pt x="0" y="25"/>
                  </a:cubicBezTo>
                  <a:cubicBezTo>
                    <a:pt x="1" y="25"/>
                    <a:pt x="1" y="25"/>
                    <a:pt x="1" y="26"/>
                  </a:cubicBezTo>
                  <a:cubicBezTo>
                    <a:pt x="3" y="26"/>
                    <a:pt x="4" y="25"/>
                    <a:pt x="4" y="25"/>
                  </a:cubicBezTo>
                  <a:cubicBezTo>
                    <a:pt x="6" y="25"/>
                    <a:pt x="4" y="23"/>
                    <a:pt x="4" y="25"/>
                  </a:cubicBezTo>
                  <a:cubicBezTo>
                    <a:pt x="3" y="25"/>
                    <a:pt x="0" y="23"/>
                    <a:pt x="0" y="23"/>
                  </a:cubicBezTo>
                  <a:cubicBezTo>
                    <a:pt x="1" y="22"/>
                    <a:pt x="1" y="23"/>
                    <a:pt x="4" y="23"/>
                  </a:cubicBezTo>
                  <a:cubicBezTo>
                    <a:pt x="9" y="22"/>
                    <a:pt x="3" y="22"/>
                    <a:pt x="1" y="22"/>
                  </a:cubicBezTo>
                  <a:cubicBezTo>
                    <a:pt x="1" y="20"/>
                    <a:pt x="6" y="20"/>
                    <a:pt x="4" y="18"/>
                  </a:cubicBezTo>
                  <a:cubicBezTo>
                    <a:pt x="4" y="17"/>
                    <a:pt x="6" y="20"/>
                    <a:pt x="7" y="14"/>
                  </a:cubicBezTo>
                  <a:cubicBezTo>
                    <a:pt x="10" y="9"/>
                    <a:pt x="9" y="5"/>
                    <a:pt x="10" y="6"/>
                  </a:cubicBezTo>
                  <a:cubicBezTo>
                    <a:pt x="15" y="5"/>
                    <a:pt x="12" y="6"/>
                    <a:pt x="12" y="8"/>
                  </a:cubicBezTo>
                  <a:cubicBezTo>
                    <a:pt x="12" y="9"/>
                    <a:pt x="15" y="9"/>
                    <a:pt x="13" y="9"/>
                  </a:cubicBezTo>
                  <a:cubicBezTo>
                    <a:pt x="12" y="11"/>
                    <a:pt x="12" y="12"/>
                    <a:pt x="13" y="14"/>
                  </a:cubicBezTo>
                  <a:cubicBezTo>
                    <a:pt x="16" y="15"/>
                    <a:pt x="19" y="11"/>
                    <a:pt x="16" y="11"/>
                  </a:cubicBezTo>
                  <a:cubicBezTo>
                    <a:pt x="15" y="9"/>
                    <a:pt x="18" y="8"/>
                    <a:pt x="16" y="8"/>
                  </a:cubicBezTo>
                  <a:cubicBezTo>
                    <a:pt x="15" y="8"/>
                    <a:pt x="16" y="5"/>
                    <a:pt x="15" y="5"/>
                  </a:cubicBezTo>
                  <a:cubicBezTo>
                    <a:pt x="13" y="5"/>
                    <a:pt x="15" y="1"/>
                    <a:pt x="19" y="0"/>
                  </a:cubicBezTo>
                  <a:cubicBezTo>
                    <a:pt x="24" y="0"/>
                    <a:pt x="25" y="0"/>
                    <a:pt x="27" y="1"/>
                  </a:cubicBezTo>
                  <a:cubicBezTo>
                    <a:pt x="28" y="1"/>
                    <a:pt x="28" y="3"/>
                    <a:pt x="30" y="3"/>
                  </a:cubicBezTo>
                  <a:cubicBezTo>
                    <a:pt x="28" y="9"/>
                    <a:pt x="28" y="11"/>
                    <a:pt x="27" y="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6" name="Freeform 187">
              <a:extLst>
                <a:ext uri="{FF2B5EF4-FFF2-40B4-BE49-F238E27FC236}">
                  <a16:creationId xmlns:a16="http://schemas.microsoft.com/office/drawing/2014/main" id="{361D2736-4A14-2486-489A-E167A7C95959}"/>
                </a:ext>
              </a:extLst>
            </p:cNvPr>
            <p:cNvSpPr>
              <a:spLocks/>
            </p:cNvSpPr>
            <p:nvPr/>
          </p:nvSpPr>
          <p:spPr bwMode="auto">
            <a:xfrm>
              <a:off x="5010727" y="3448807"/>
              <a:ext cx="106047" cy="78731"/>
            </a:xfrm>
            <a:custGeom>
              <a:avLst/>
              <a:gdLst/>
              <a:ahLst/>
              <a:cxnLst>
                <a:cxn ang="0">
                  <a:pos x="31" y="13"/>
                </a:cxn>
                <a:cxn ang="0">
                  <a:pos x="29" y="16"/>
                </a:cxn>
                <a:cxn ang="0">
                  <a:pos x="26" y="25"/>
                </a:cxn>
                <a:cxn ang="0">
                  <a:pos x="21" y="22"/>
                </a:cxn>
                <a:cxn ang="0">
                  <a:pos x="18" y="18"/>
                </a:cxn>
                <a:cxn ang="0">
                  <a:pos x="14" y="18"/>
                </a:cxn>
                <a:cxn ang="0">
                  <a:pos x="9" y="14"/>
                </a:cxn>
                <a:cxn ang="0">
                  <a:pos x="6" y="11"/>
                </a:cxn>
                <a:cxn ang="0">
                  <a:pos x="0" y="7"/>
                </a:cxn>
                <a:cxn ang="0">
                  <a:pos x="8" y="2"/>
                </a:cxn>
                <a:cxn ang="0">
                  <a:pos x="9" y="4"/>
                </a:cxn>
                <a:cxn ang="0">
                  <a:pos x="12" y="4"/>
                </a:cxn>
                <a:cxn ang="0">
                  <a:pos x="15" y="2"/>
                </a:cxn>
                <a:cxn ang="0">
                  <a:pos x="17" y="2"/>
                </a:cxn>
                <a:cxn ang="0">
                  <a:pos x="20" y="2"/>
                </a:cxn>
                <a:cxn ang="0">
                  <a:pos x="24" y="4"/>
                </a:cxn>
                <a:cxn ang="0">
                  <a:pos x="28" y="10"/>
                </a:cxn>
                <a:cxn ang="0">
                  <a:pos x="31" y="13"/>
                </a:cxn>
              </a:cxnLst>
              <a:rect l="0" t="0" r="r" b="b"/>
              <a:pathLst>
                <a:path w="34" h="25">
                  <a:moveTo>
                    <a:pt x="31" y="13"/>
                  </a:moveTo>
                  <a:cubicBezTo>
                    <a:pt x="29" y="14"/>
                    <a:pt x="34" y="13"/>
                    <a:pt x="29" y="16"/>
                  </a:cubicBezTo>
                  <a:cubicBezTo>
                    <a:pt x="24" y="19"/>
                    <a:pt x="26" y="24"/>
                    <a:pt x="26" y="25"/>
                  </a:cubicBezTo>
                  <a:cubicBezTo>
                    <a:pt x="23" y="25"/>
                    <a:pt x="23" y="22"/>
                    <a:pt x="21" y="22"/>
                  </a:cubicBezTo>
                  <a:cubicBezTo>
                    <a:pt x="17" y="21"/>
                    <a:pt x="20" y="18"/>
                    <a:pt x="18" y="18"/>
                  </a:cubicBezTo>
                  <a:cubicBezTo>
                    <a:pt x="17" y="16"/>
                    <a:pt x="15" y="22"/>
                    <a:pt x="14" y="18"/>
                  </a:cubicBezTo>
                  <a:cubicBezTo>
                    <a:pt x="14" y="14"/>
                    <a:pt x="11" y="16"/>
                    <a:pt x="9" y="14"/>
                  </a:cubicBezTo>
                  <a:cubicBezTo>
                    <a:pt x="8" y="11"/>
                    <a:pt x="8" y="14"/>
                    <a:pt x="6" y="11"/>
                  </a:cubicBezTo>
                  <a:cubicBezTo>
                    <a:pt x="4" y="8"/>
                    <a:pt x="3" y="13"/>
                    <a:pt x="0" y="7"/>
                  </a:cubicBezTo>
                  <a:cubicBezTo>
                    <a:pt x="3" y="5"/>
                    <a:pt x="4" y="4"/>
                    <a:pt x="8" y="2"/>
                  </a:cubicBezTo>
                  <a:cubicBezTo>
                    <a:pt x="8" y="4"/>
                    <a:pt x="8" y="4"/>
                    <a:pt x="9" y="4"/>
                  </a:cubicBezTo>
                  <a:cubicBezTo>
                    <a:pt x="9" y="4"/>
                    <a:pt x="11" y="5"/>
                    <a:pt x="12" y="4"/>
                  </a:cubicBezTo>
                  <a:cubicBezTo>
                    <a:pt x="14" y="2"/>
                    <a:pt x="15" y="4"/>
                    <a:pt x="15" y="2"/>
                  </a:cubicBezTo>
                  <a:cubicBezTo>
                    <a:pt x="17" y="0"/>
                    <a:pt x="15" y="2"/>
                    <a:pt x="17" y="2"/>
                  </a:cubicBezTo>
                  <a:cubicBezTo>
                    <a:pt x="20" y="0"/>
                    <a:pt x="18" y="2"/>
                    <a:pt x="20" y="2"/>
                  </a:cubicBezTo>
                  <a:cubicBezTo>
                    <a:pt x="21" y="0"/>
                    <a:pt x="20" y="4"/>
                    <a:pt x="24" y="4"/>
                  </a:cubicBezTo>
                  <a:cubicBezTo>
                    <a:pt x="31" y="5"/>
                    <a:pt x="21" y="10"/>
                    <a:pt x="28" y="10"/>
                  </a:cubicBezTo>
                  <a:cubicBezTo>
                    <a:pt x="29" y="11"/>
                    <a:pt x="31" y="11"/>
                    <a:pt x="31" y="1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7" name="Freeform 188">
              <a:extLst>
                <a:ext uri="{FF2B5EF4-FFF2-40B4-BE49-F238E27FC236}">
                  <a16:creationId xmlns:a16="http://schemas.microsoft.com/office/drawing/2014/main" id="{560F831E-720E-00C3-0A85-A7D80F8193DF}"/>
                </a:ext>
              </a:extLst>
            </p:cNvPr>
            <p:cNvSpPr>
              <a:spLocks/>
            </p:cNvSpPr>
            <p:nvPr/>
          </p:nvSpPr>
          <p:spPr bwMode="auto">
            <a:xfrm>
              <a:off x="5086246" y="3495403"/>
              <a:ext cx="30529" cy="32135"/>
            </a:xfrm>
            <a:custGeom>
              <a:avLst/>
              <a:gdLst/>
              <a:ahLst/>
              <a:cxnLst>
                <a:cxn ang="0">
                  <a:pos x="7" y="10"/>
                </a:cxn>
                <a:cxn ang="0">
                  <a:pos x="8" y="5"/>
                </a:cxn>
                <a:cxn ang="0">
                  <a:pos x="5" y="0"/>
                </a:cxn>
                <a:cxn ang="0">
                  <a:pos x="2" y="10"/>
                </a:cxn>
                <a:cxn ang="0">
                  <a:pos x="7" y="10"/>
                </a:cxn>
              </a:cxnLst>
              <a:rect l="0" t="0" r="r" b="b"/>
              <a:pathLst>
                <a:path w="10" h="10">
                  <a:moveTo>
                    <a:pt x="7" y="10"/>
                  </a:moveTo>
                  <a:cubicBezTo>
                    <a:pt x="7" y="7"/>
                    <a:pt x="10" y="7"/>
                    <a:pt x="8" y="5"/>
                  </a:cubicBezTo>
                  <a:cubicBezTo>
                    <a:pt x="8" y="5"/>
                    <a:pt x="5" y="5"/>
                    <a:pt x="5" y="0"/>
                  </a:cubicBezTo>
                  <a:cubicBezTo>
                    <a:pt x="0" y="4"/>
                    <a:pt x="2" y="9"/>
                    <a:pt x="2" y="10"/>
                  </a:cubicBezTo>
                  <a:cubicBezTo>
                    <a:pt x="5" y="10"/>
                    <a:pt x="5" y="10"/>
                    <a:pt x="7" y="1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8" name="Freeform 189">
              <a:extLst>
                <a:ext uri="{FF2B5EF4-FFF2-40B4-BE49-F238E27FC236}">
                  <a16:creationId xmlns:a16="http://schemas.microsoft.com/office/drawing/2014/main" id="{022E697D-1615-5EA4-1472-E2B82D613A17}"/>
                </a:ext>
              </a:extLst>
            </p:cNvPr>
            <p:cNvSpPr>
              <a:spLocks/>
            </p:cNvSpPr>
            <p:nvPr/>
          </p:nvSpPr>
          <p:spPr bwMode="auto">
            <a:xfrm>
              <a:off x="5484728" y="3170838"/>
              <a:ext cx="43383" cy="28921"/>
            </a:xfrm>
            <a:custGeom>
              <a:avLst/>
              <a:gdLst/>
              <a:ahLst/>
              <a:cxnLst>
                <a:cxn ang="0">
                  <a:pos x="3" y="9"/>
                </a:cxn>
                <a:cxn ang="0">
                  <a:pos x="3" y="8"/>
                </a:cxn>
                <a:cxn ang="0">
                  <a:pos x="3" y="6"/>
                </a:cxn>
                <a:cxn ang="0">
                  <a:pos x="1" y="5"/>
                </a:cxn>
                <a:cxn ang="0">
                  <a:pos x="1" y="2"/>
                </a:cxn>
                <a:cxn ang="0">
                  <a:pos x="3" y="2"/>
                </a:cxn>
                <a:cxn ang="0">
                  <a:pos x="7" y="0"/>
                </a:cxn>
                <a:cxn ang="0">
                  <a:pos x="11" y="2"/>
                </a:cxn>
                <a:cxn ang="0">
                  <a:pos x="12" y="3"/>
                </a:cxn>
                <a:cxn ang="0">
                  <a:pos x="11" y="3"/>
                </a:cxn>
                <a:cxn ang="0">
                  <a:pos x="6" y="6"/>
                </a:cxn>
                <a:cxn ang="0">
                  <a:pos x="4" y="8"/>
                </a:cxn>
                <a:cxn ang="0">
                  <a:pos x="3" y="9"/>
                </a:cxn>
              </a:cxnLst>
              <a:rect l="0" t="0" r="r" b="b"/>
              <a:pathLst>
                <a:path w="14" h="9">
                  <a:moveTo>
                    <a:pt x="3" y="9"/>
                  </a:moveTo>
                  <a:cubicBezTo>
                    <a:pt x="1" y="9"/>
                    <a:pt x="1" y="8"/>
                    <a:pt x="3" y="8"/>
                  </a:cubicBezTo>
                  <a:cubicBezTo>
                    <a:pt x="4" y="8"/>
                    <a:pt x="4" y="6"/>
                    <a:pt x="3" y="6"/>
                  </a:cubicBezTo>
                  <a:cubicBezTo>
                    <a:pt x="0" y="5"/>
                    <a:pt x="1" y="5"/>
                    <a:pt x="1" y="5"/>
                  </a:cubicBezTo>
                  <a:cubicBezTo>
                    <a:pt x="3" y="3"/>
                    <a:pt x="0" y="2"/>
                    <a:pt x="1" y="2"/>
                  </a:cubicBezTo>
                  <a:cubicBezTo>
                    <a:pt x="3" y="2"/>
                    <a:pt x="3" y="3"/>
                    <a:pt x="3" y="2"/>
                  </a:cubicBezTo>
                  <a:cubicBezTo>
                    <a:pt x="4" y="0"/>
                    <a:pt x="7" y="0"/>
                    <a:pt x="7" y="0"/>
                  </a:cubicBezTo>
                  <a:cubicBezTo>
                    <a:pt x="7" y="2"/>
                    <a:pt x="9" y="0"/>
                    <a:pt x="11" y="2"/>
                  </a:cubicBezTo>
                  <a:cubicBezTo>
                    <a:pt x="14" y="3"/>
                    <a:pt x="14" y="3"/>
                    <a:pt x="12" y="3"/>
                  </a:cubicBezTo>
                  <a:cubicBezTo>
                    <a:pt x="12" y="3"/>
                    <a:pt x="12" y="2"/>
                    <a:pt x="11" y="3"/>
                  </a:cubicBezTo>
                  <a:cubicBezTo>
                    <a:pt x="11" y="5"/>
                    <a:pt x="7" y="6"/>
                    <a:pt x="6" y="6"/>
                  </a:cubicBezTo>
                  <a:cubicBezTo>
                    <a:pt x="6" y="5"/>
                    <a:pt x="4" y="8"/>
                    <a:pt x="4" y="8"/>
                  </a:cubicBezTo>
                  <a:cubicBezTo>
                    <a:pt x="4" y="9"/>
                    <a:pt x="3" y="9"/>
                    <a:pt x="3" y="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39" name="Freeform 190">
              <a:extLst>
                <a:ext uri="{FF2B5EF4-FFF2-40B4-BE49-F238E27FC236}">
                  <a16:creationId xmlns:a16="http://schemas.microsoft.com/office/drawing/2014/main" id="{E7412792-E769-3FDC-E636-68507ADEA4F5}"/>
                </a:ext>
              </a:extLst>
            </p:cNvPr>
            <p:cNvSpPr>
              <a:spLocks/>
            </p:cNvSpPr>
            <p:nvPr/>
          </p:nvSpPr>
          <p:spPr bwMode="auto">
            <a:xfrm>
              <a:off x="5494369" y="3153165"/>
              <a:ext cx="27315" cy="17674"/>
            </a:xfrm>
            <a:custGeom>
              <a:avLst/>
              <a:gdLst/>
              <a:ahLst/>
              <a:cxnLst>
                <a:cxn ang="0">
                  <a:pos x="5" y="6"/>
                </a:cxn>
                <a:cxn ang="0">
                  <a:pos x="2" y="3"/>
                </a:cxn>
                <a:cxn ang="0">
                  <a:pos x="0" y="3"/>
                </a:cxn>
                <a:cxn ang="0">
                  <a:pos x="5" y="2"/>
                </a:cxn>
                <a:cxn ang="0">
                  <a:pos x="6" y="3"/>
                </a:cxn>
                <a:cxn ang="0">
                  <a:pos x="8" y="5"/>
                </a:cxn>
                <a:cxn ang="0">
                  <a:pos x="6" y="5"/>
                </a:cxn>
                <a:cxn ang="0">
                  <a:pos x="5" y="6"/>
                </a:cxn>
              </a:cxnLst>
              <a:rect l="0" t="0" r="r" b="b"/>
              <a:pathLst>
                <a:path w="9" h="6">
                  <a:moveTo>
                    <a:pt x="5" y="6"/>
                  </a:moveTo>
                  <a:cubicBezTo>
                    <a:pt x="3" y="6"/>
                    <a:pt x="3" y="3"/>
                    <a:pt x="2" y="3"/>
                  </a:cubicBezTo>
                  <a:cubicBezTo>
                    <a:pt x="0" y="3"/>
                    <a:pt x="0" y="3"/>
                    <a:pt x="0" y="3"/>
                  </a:cubicBezTo>
                  <a:cubicBezTo>
                    <a:pt x="2" y="2"/>
                    <a:pt x="3" y="3"/>
                    <a:pt x="5" y="2"/>
                  </a:cubicBezTo>
                  <a:cubicBezTo>
                    <a:pt x="5" y="0"/>
                    <a:pt x="5" y="2"/>
                    <a:pt x="6" y="3"/>
                  </a:cubicBezTo>
                  <a:cubicBezTo>
                    <a:pt x="9" y="3"/>
                    <a:pt x="8" y="5"/>
                    <a:pt x="8" y="5"/>
                  </a:cubicBezTo>
                  <a:cubicBezTo>
                    <a:pt x="6" y="5"/>
                    <a:pt x="6" y="5"/>
                    <a:pt x="6" y="5"/>
                  </a:cubicBezTo>
                  <a:cubicBezTo>
                    <a:pt x="5" y="5"/>
                    <a:pt x="5" y="6"/>
                    <a:pt x="5"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0" name="Freeform 191">
              <a:extLst>
                <a:ext uri="{FF2B5EF4-FFF2-40B4-BE49-F238E27FC236}">
                  <a16:creationId xmlns:a16="http://schemas.microsoft.com/office/drawing/2014/main" id="{4E05F751-A2C6-111B-E326-64DCD92CC28F}"/>
                </a:ext>
              </a:extLst>
            </p:cNvPr>
            <p:cNvSpPr>
              <a:spLocks/>
            </p:cNvSpPr>
            <p:nvPr/>
          </p:nvSpPr>
          <p:spPr bwMode="auto">
            <a:xfrm>
              <a:off x="5518470" y="3167625"/>
              <a:ext cx="9641" cy="12854"/>
            </a:xfrm>
            <a:custGeom>
              <a:avLst/>
              <a:gdLst/>
              <a:ahLst/>
              <a:cxnLst>
                <a:cxn ang="0">
                  <a:pos x="0" y="1"/>
                </a:cxn>
                <a:cxn ang="0">
                  <a:pos x="3" y="3"/>
                </a:cxn>
                <a:cxn ang="0">
                  <a:pos x="0" y="1"/>
                </a:cxn>
              </a:cxnLst>
              <a:rect l="0" t="0" r="r" b="b"/>
              <a:pathLst>
                <a:path w="3" h="4">
                  <a:moveTo>
                    <a:pt x="0" y="1"/>
                  </a:moveTo>
                  <a:cubicBezTo>
                    <a:pt x="1" y="0"/>
                    <a:pt x="3" y="1"/>
                    <a:pt x="3" y="3"/>
                  </a:cubicBezTo>
                  <a:cubicBezTo>
                    <a:pt x="1" y="4"/>
                    <a:pt x="0" y="3"/>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1" name="Freeform 192">
              <a:extLst>
                <a:ext uri="{FF2B5EF4-FFF2-40B4-BE49-F238E27FC236}">
                  <a16:creationId xmlns:a16="http://schemas.microsoft.com/office/drawing/2014/main" id="{20BF4DBC-221D-F74B-4DEA-373EA2D27E8F}"/>
                </a:ext>
              </a:extLst>
            </p:cNvPr>
            <p:cNvSpPr>
              <a:spLocks/>
            </p:cNvSpPr>
            <p:nvPr/>
          </p:nvSpPr>
          <p:spPr bwMode="auto">
            <a:xfrm>
              <a:off x="5518470" y="3159591"/>
              <a:ext cx="9641" cy="3213"/>
            </a:xfrm>
            <a:custGeom>
              <a:avLst/>
              <a:gdLst/>
              <a:ahLst/>
              <a:cxnLst>
                <a:cxn ang="0">
                  <a:pos x="1" y="0"/>
                </a:cxn>
                <a:cxn ang="0">
                  <a:pos x="3" y="0"/>
                </a:cxn>
                <a:cxn ang="0">
                  <a:pos x="1" y="0"/>
                </a:cxn>
              </a:cxnLst>
              <a:rect l="0" t="0" r="r" b="b"/>
              <a:pathLst>
                <a:path w="3" h="1">
                  <a:moveTo>
                    <a:pt x="1" y="0"/>
                  </a:moveTo>
                  <a:cubicBezTo>
                    <a:pt x="0" y="0"/>
                    <a:pt x="3" y="0"/>
                    <a:pt x="3" y="0"/>
                  </a:cubicBezTo>
                  <a:cubicBezTo>
                    <a:pt x="3" y="1"/>
                    <a:pt x="1" y="0"/>
                    <a:pt x="1"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2" name="Freeform 193">
              <a:extLst>
                <a:ext uri="{FF2B5EF4-FFF2-40B4-BE49-F238E27FC236}">
                  <a16:creationId xmlns:a16="http://schemas.microsoft.com/office/drawing/2014/main" id="{D997A0D4-FDDB-DDFD-FA76-3FB54BD8721D}"/>
                </a:ext>
              </a:extLst>
            </p:cNvPr>
            <p:cNvSpPr>
              <a:spLocks noEditPoints="1"/>
            </p:cNvSpPr>
            <p:nvPr/>
          </p:nvSpPr>
          <p:spPr bwMode="auto">
            <a:xfrm>
              <a:off x="5222822" y="2732195"/>
              <a:ext cx="324570" cy="576824"/>
            </a:xfrm>
            <a:custGeom>
              <a:avLst/>
              <a:gdLst/>
              <a:ahLst/>
              <a:cxnLst>
                <a:cxn ang="0">
                  <a:pos x="3" y="138"/>
                </a:cxn>
                <a:cxn ang="0">
                  <a:pos x="6" y="127"/>
                </a:cxn>
                <a:cxn ang="0">
                  <a:pos x="11" y="120"/>
                </a:cxn>
                <a:cxn ang="0">
                  <a:pos x="12" y="109"/>
                </a:cxn>
                <a:cxn ang="0">
                  <a:pos x="9" y="92"/>
                </a:cxn>
                <a:cxn ang="0">
                  <a:pos x="8" y="82"/>
                </a:cxn>
                <a:cxn ang="0">
                  <a:pos x="15" y="70"/>
                </a:cxn>
                <a:cxn ang="0">
                  <a:pos x="22" y="64"/>
                </a:cxn>
                <a:cxn ang="0">
                  <a:pos x="28" y="51"/>
                </a:cxn>
                <a:cxn ang="0">
                  <a:pos x="34" y="39"/>
                </a:cxn>
                <a:cxn ang="0">
                  <a:pos x="41" y="28"/>
                </a:cxn>
                <a:cxn ang="0">
                  <a:pos x="44" y="18"/>
                </a:cxn>
                <a:cxn ang="0">
                  <a:pos x="55" y="15"/>
                </a:cxn>
                <a:cxn ang="0">
                  <a:pos x="72" y="9"/>
                </a:cxn>
                <a:cxn ang="0">
                  <a:pos x="76" y="0"/>
                </a:cxn>
                <a:cxn ang="0">
                  <a:pos x="90" y="9"/>
                </a:cxn>
                <a:cxn ang="0">
                  <a:pos x="98" y="14"/>
                </a:cxn>
                <a:cxn ang="0">
                  <a:pos x="98" y="23"/>
                </a:cxn>
                <a:cxn ang="0">
                  <a:pos x="99" y="28"/>
                </a:cxn>
                <a:cxn ang="0">
                  <a:pos x="101" y="37"/>
                </a:cxn>
                <a:cxn ang="0">
                  <a:pos x="96" y="46"/>
                </a:cxn>
                <a:cxn ang="0">
                  <a:pos x="87" y="51"/>
                </a:cxn>
                <a:cxn ang="0">
                  <a:pos x="81" y="60"/>
                </a:cxn>
                <a:cxn ang="0">
                  <a:pos x="75" y="74"/>
                </a:cxn>
                <a:cxn ang="0">
                  <a:pos x="67" y="78"/>
                </a:cxn>
                <a:cxn ang="0">
                  <a:pos x="55" y="87"/>
                </a:cxn>
                <a:cxn ang="0">
                  <a:pos x="49" y="92"/>
                </a:cxn>
                <a:cxn ang="0">
                  <a:pos x="50" y="102"/>
                </a:cxn>
                <a:cxn ang="0">
                  <a:pos x="53" y="116"/>
                </a:cxn>
                <a:cxn ang="0">
                  <a:pos x="60" y="123"/>
                </a:cxn>
                <a:cxn ang="0">
                  <a:pos x="55" y="132"/>
                </a:cxn>
                <a:cxn ang="0">
                  <a:pos x="41" y="130"/>
                </a:cxn>
                <a:cxn ang="0">
                  <a:pos x="60" y="132"/>
                </a:cxn>
                <a:cxn ang="0">
                  <a:pos x="55" y="138"/>
                </a:cxn>
                <a:cxn ang="0">
                  <a:pos x="46" y="143"/>
                </a:cxn>
                <a:cxn ang="0">
                  <a:pos x="44" y="151"/>
                </a:cxn>
                <a:cxn ang="0">
                  <a:pos x="43" y="162"/>
                </a:cxn>
                <a:cxn ang="0">
                  <a:pos x="32" y="172"/>
                </a:cxn>
                <a:cxn ang="0">
                  <a:pos x="25" y="183"/>
                </a:cxn>
                <a:cxn ang="0">
                  <a:pos x="12" y="172"/>
                </a:cxn>
                <a:cxn ang="0">
                  <a:pos x="14" y="168"/>
                </a:cxn>
                <a:cxn ang="0">
                  <a:pos x="6" y="146"/>
                </a:cxn>
                <a:cxn ang="0">
                  <a:pos x="0" y="138"/>
                </a:cxn>
                <a:cxn ang="0">
                  <a:pos x="61" y="158"/>
                </a:cxn>
                <a:cxn ang="0">
                  <a:pos x="63" y="151"/>
                </a:cxn>
                <a:cxn ang="0">
                  <a:pos x="56" y="160"/>
                </a:cxn>
                <a:cxn ang="0">
                  <a:pos x="61" y="158"/>
                </a:cxn>
                <a:cxn ang="0">
                  <a:pos x="44" y="163"/>
                </a:cxn>
                <a:cxn ang="0">
                  <a:pos x="47" y="158"/>
                </a:cxn>
                <a:cxn ang="0">
                  <a:pos x="58" y="116"/>
                </a:cxn>
              </a:cxnLst>
              <a:rect l="0" t="0" r="r" b="b"/>
              <a:pathLst>
                <a:path w="104" h="185">
                  <a:moveTo>
                    <a:pt x="2" y="135"/>
                  </a:moveTo>
                  <a:cubicBezTo>
                    <a:pt x="2" y="135"/>
                    <a:pt x="2" y="137"/>
                    <a:pt x="3" y="138"/>
                  </a:cubicBezTo>
                  <a:cubicBezTo>
                    <a:pt x="3" y="140"/>
                    <a:pt x="6" y="137"/>
                    <a:pt x="5" y="132"/>
                  </a:cubicBezTo>
                  <a:cubicBezTo>
                    <a:pt x="3" y="129"/>
                    <a:pt x="6" y="129"/>
                    <a:pt x="6" y="127"/>
                  </a:cubicBezTo>
                  <a:cubicBezTo>
                    <a:pt x="5" y="124"/>
                    <a:pt x="8" y="127"/>
                    <a:pt x="9" y="124"/>
                  </a:cubicBezTo>
                  <a:cubicBezTo>
                    <a:pt x="12" y="121"/>
                    <a:pt x="9" y="121"/>
                    <a:pt x="11" y="120"/>
                  </a:cubicBezTo>
                  <a:cubicBezTo>
                    <a:pt x="14" y="118"/>
                    <a:pt x="8" y="112"/>
                    <a:pt x="9" y="110"/>
                  </a:cubicBezTo>
                  <a:cubicBezTo>
                    <a:pt x="9" y="109"/>
                    <a:pt x="12" y="112"/>
                    <a:pt x="12" y="109"/>
                  </a:cubicBezTo>
                  <a:cubicBezTo>
                    <a:pt x="14" y="107"/>
                    <a:pt x="15" y="106"/>
                    <a:pt x="11" y="104"/>
                  </a:cubicBezTo>
                  <a:cubicBezTo>
                    <a:pt x="5" y="101"/>
                    <a:pt x="11" y="96"/>
                    <a:pt x="9" y="92"/>
                  </a:cubicBezTo>
                  <a:cubicBezTo>
                    <a:pt x="6" y="88"/>
                    <a:pt x="9" y="88"/>
                    <a:pt x="8" y="87"/>
                  </a:cubicBezTo>
                  <a:cubicBezTo>
                    <a:pt x="6" y="85"/>
                    <a:pt x="9" y="85"/>
                    <a:pt x="8" y="82"/>
                  </a:cubicBezTo>
                  <a:cubicBezTo>
                    <a:pt x="5" y="79"/>
                    <a:pt x="9" y="79"/>
                    <a:pt x="8" y="78"/>
                  </a:cubicBezTo>
                  <a:cubicBezTo>
                    <a:pt x="8" y="74"/>
                    <a:pt x="14" y="71"/>
                    <a:pt x="15" y="70"/>
                  </a:cubicBezTo>
                  <a:cubicBezTo>
                    <a:pt x="18" y="68"/>
                    <a:pt x="23" y="73"/>
                    <a:pt x="25" y="67"/>
                  </a:cubicBezTo>
                  <a:cubicBezTo>
                    <a:pt x="26" y="64"/>
                    <a:pt x="23" y="65"/>
                    <a:pt x="22" y="64"/>
                  </a:cubicBezTo>
                  <a:cubicBezTo>
                    <a:pt x="18" y="62"/>
                    <a:pt x="26" y="57"/>
                    <a:pt x="26" y="56"/>
                  </a:cubicBezTo>
                  <a:cubicBezTo>
                    <a:pt x="26" y="53"/>
                    <a:pt x="28" y="54"/>
                    <a:pt x="28" y="51"/>
                  </a:cubicBezTo>
                  <a:cubicBezTo>
                    <a:pt x="26" y="46"/>
                    <a:pt x="29" y="48"/>
                    <a:pt x="26" y="42"/>
                  </a:cubicBezTo>
                  <a:cubicBezTo>
                    <a:pt x="26" y="40"/>
                    <a:pt x="37" y="42"/>
                    <a:pt x="34" y="39"/>
                  </a:cubicBezTo>
                  <a:cubicBezTo>
                    <a:pt x="32" y="36"/>
                    <a:pt x="35" y="37"/>
                    <a:pt x="37" y="32"/>
                  </a:cubicBezTo>
                  <a:cubicBezTo>
                    <a:pt x="40" y="29"/>
                    <a:pt x="41" y="31"/>
                    <a:pt x="41" y="28"/>
                  </a:cubicBezTo>
                  <a:cubicBezTo>
                    <a:pt x="43" y="26"/>
                    <a:pt x="40" y="25"/>
                    <a:pt x="40" y="23"/>
                  </a:cubicBezTo>
                  <a:cubicBezTo>
                    <a:pt x="40" y="22"/>
                    <a:pt x="41" y="23"/>
                    <a:pt x="44" y="18"/>
                  </a:cubicBezTo>
                  <a:cubicBezTo>
                    <a:pt x="44" y="15"/>
                    <a:pt x="47" y="15"/>
                    <a:pt x="49" y="14"/>
                  </a:cubicBezTo>
                  <a:cubicBezTo>
                    <a:pt x="50" y="14"/>
                    <a:pt x="52" y="17"/>
                    <a:pt x="55" y="15"/>
                  </a:cubicBezTo>
                  <a:cubicBezTo>
                    <a:pt x="58" y="14"/>
                    <a:pt x="53" y="9"/>
                    <a:pt x="55" y="8"/>
                  </a:cubicBezTo>
                  <a:cubicBezTo>
                    <a:pt x="60" y="4"/>
                    <a:pt x="67" y="12"/>
                    <a:pt x="72" y="9"/>
                  </a:cubicBezTo>
                  <a:cubicBezTo>
                    <a:pt x="75" y="8"/>
                    <a:pt x="67" y="9"/>
                    <a:pt x="72" y="6"/>
                  </a:cubicBezTo>
                  <a:cubicBezTo>
                    <a:pt x="76" y="1"/>
                    <a:pt x="67" y="0"/>
                    <a:pt x="76" y="0"/>
                  </a:cubicBezTo>
                  <a:cubicBezTo>
                    <a:pt x="79" y="1"/>
                    <a:pt x="75" y="1"/>
                    <a:pt x="79" y="3"/>
                  </a:cubicBezTo>
                  <a:cubicBezTo>
                    <a:pt x="82" y="6"/>
                    <a:pt x="87" y="9"/>
                    <a:pt x="90" y="9"/>
                  </a:cubicBezTo>
                  <a:cubicBezTo>
                    <a:pt x="93" y="9"/>
                    <a:pt x="96" y="11"/>
                    <a:pt x="96" y="12"/>
                  </a:cubicBezTo>
                  <a:cubicBezTo>
                    <a:pt x="96" y="14"/>
                    <a:pt x="94" y="12"/>
                    <a:pt x="98" y="14"/>
                  </a:cubicBezTo>
                  <a:cubicBezTo>
                    <a:pt x="102" y="18"/>
                    <a:pt x="98" y="15"/>
                    <a:pt x="98" y="18"/>
                  </a:cubicBezTo>
                  <a:cubicBezTo>
                    <a:pt x="99" y="23"/>
                    <a:pt x="98" y="22"/>
                    <a:pt x="98" y="23"/>
                  </a:cubicBezTo>
                  <a:cubicBezTo>
                    <a:pt x="98" y="25"/>
                    <a:pt x="101" y="22"/>
                    <a:pt x="101" y="23"/>
                  </a:cubicBezTo>
                  <a:cubicBezTo>
                    <a:pt x="101" y="25"/>
                    <a:pt x="99" y="25"/>
                    <a:pt x="99" y="28"/>
                  </a:cubicBezTo>
                  <a:cubicBezTo>
                    <a:pt x="99" y="29"/>
                    <a:pt x="104" y="31"/>
                    <a:pt x="102" y="32"/>
                  </a:cubicBezTo>
                  <a:cubicBezTo>
                    <a:pt x="101" y="34"/>
                    <a:pt x="102" y="34"/>
                    <a:pt x="101" y="37"/>
                  </a:cubicBezTo>
                  <a:cubicBezTo>
                    <a:pt x="98" y="40"/>
                    <a:pt x="104" y="42"/>
                    <a:pt x="104" y="46"/>
                  </a:cubicBezTo>
                  <a:cubicBezTo>
                    <a:pt x="101" y="48"/>
                    <a:pt x="99" y="45"/>
                    <a:pt x="96" y="46"/>
                  </a:cubicBezTo>
                  <a:cubicBezTo>
                    <a:pt x="93" y="48"/>
                    <a:pt x="94" y="45"/>
                    <a:pt x="91" y="46"/>
                  </a:cubicBezTo>
                  <a:cubicBezTo>
                    <a:pt x="90" y="48"/>
                    <a:pt x="87" y="50"/>
                    <a:pt x="87" y="51"/>
                  </a:cubicBezTo>
                  <a:cubicBezTo>
                    <a:pt x="87" y="53"/>
                    <a:pt x="84" y="51"/>
                    <a:pt x="82" y="54"/>
                  </a:cubicBezTo>
                  <a:cubicBezTo>
                    <a:pt x="82" y="59"/>
                    <a:pt x="79" y="57"/>
                    <a:pt x="81" y="60"/>
                  </a:cubicBezTo>
                  <a:cubicBezTo>
                    <a:pt x="81" y="64"/>
                    <a:pt x="85" y="64"/>
                    <a:pt x="81" y="67"/>
                  </a:cubicBezTo>
                  <a:cubicBezTo>
                    <a:pt x="76" y="70"/>
                    <a:pt x="78" y="74"/>
                    <a:pt x="75" y="74"/>
                  </a:cubicBezTo>
                  <a:cubicBezTo>
                    <a:pt x="72" y="74"/>
                    <a:pt x="73" y="76"/>
                    <a:pt x="72" y="76"/>
                  </a:cubicBezTo>
                  <a:cubicBezTo>
                    <a:pt x="69" y="76"/>
                    <a:pt x="70" y="79"/>
                    <a:pt x="67" y="78"/>
                  </a:cubicBezTo>
                  <a:cubicBezTo>
                    <a:pt x="63" y="78"/>
                    <a:pt x="66" y="84"/>
                    <a:pt x="63" y="82"/>
                  </a:cubicBezTo>
                  <a:cubicBezTo>
                    <a:pt x="60" y="81"/>
                    <a:pt x="61" y="87"/>
                    <a:pt x="55" y="87"/>
                  </a:cubicBezTo>
                  <a:cubicBezTo>
                    <a:pt x="50" y="88"/>
                    <a:pt x="58" y="88"/>
                    <a:pt x="53" y="92"/>
                  </a:cubicBezTo>
                  <a:cubicBezTo>
                    <a:pt x="49" y="93"/>
                    <a:pt x="50" y="88"/>
                    <a:pt x="49" y="92"/>
                  </a:cubicBezTo>
                  <a:cubicBezTo>
                    <a:pt x="49" y="95"/>
                    <a:pt x="53" y="92"/>
                    <a:pt x="50" y="96"/>
                  </a:cubicBezTo>
                  <a:cubicBezTo>
                    <a:pt x="49" y="99"/>
                    <a:pt x="52" y="102"/>
                    <a:pt x="50" y="102"/>
                  </a:cubicBezTo>
                  <a:cubicBezTo>
                    <a:pt x="47" y="102"/>
                    <a:pt x="47" y="116"/>
                    <a:pt x="50" y="116"/>
                  </a:cubicBezTo>
                  <a:cubicBezTo>
                    <a:pt x="53" y="116"/>
                    <a:pt x="50" y="118"/>
                    <a:pt x="53" y="116"/>
                  </a:cubicBezTo>
                  <a:cubicBezTo>
                    <a:pt x="56" y="116"/>
                    <a:pt x="56" y="120"/>
                    <a:pt x="58" y="120"/>
                  </a:cubicBezTo>
                  <a:cubicBezTo>
                    <a:pt x="61" y="120"/>
                    <a:pt x="56" y="123"/>
                    <a:pt x="60" y="123"/>
                  </a:cubicBezTo>
                  <a:cubicBezTo>
                    <a:pt x="61" y="123"/>
                    <a:pt x="63" y="124"/>
                    <a:pt x="64" y="126"/>
                  </a:cubicBezTo>
                  <a:cubicBezTo>
                    <a:pt x="64" y="127"/>
                    <a:pt x="58" y="130"/>
                    <a:pt x="55" y="132"/>
                  </a:cubicBezTo>
                  <a:cubicBezTo>
                    <a:pt x="53" y="134"/>
                    <a:pt x="52" y="129"/>
                    <a:pt x="50" y="130"/>
                  </a:cubicBezTo>
                  <a:cubicBezTo>
                    <a:pt x="49" y="130"/>
                    <a:pt x="46" y="127"/>
                    <a:pt x="41" y="130"/>
                  </a:cubicBezTo>
                  <a:cubicBezTo>
                    <a:pt x="38" y="134"/>
                    <a:pt x="46" y="129"/>
                    <a:pt x="49" y="132"/>
                  </a:cubicBezTo>
                  <a:cubicBezTo>
                    <a:pt x="53" y="137"/>
                    <a:pt x="58" y="130"/>
                    <a:pt x="60" y="132"/>
                  </a:cubicBezTo>
                  <a:cubicBezTo>
                    <a:pt x="61" y="135"/>
                    <a:pt x="58" y="134"/>
                    <a:pt x="58" y="135"/>
                  </a:cubicBezTo>
                  <a:cubicBezTo>
                    <a:pt x="58" y="137"/>
                    <a:pt x="56" y="135"/>
                    <a:pt x="55" y="138"/>
                  </a:cubicBezTo>
                  <a:cubicBezTo>
                    <a:pt x="53" y="140"/>
                    <a:pt x="52" y="135"/>
                    <a:pt x="52" y="138"/>
                  </a:cubicBezTo>
                  <a:cubicBezTo>
                    <a:pt x="50" y="141"/>
                    <a:pt x="44" y="141"/>
                    <a:pt x="46" y="143"/>
                  </a:cubicBezTo>
                  <a:cubicBezTo>
                    <a:pt x="46" y="144"/>
                    <a:pt x="43" y="143"/>
                    <a:pt x="44" y="146"/>
                  </a:cubicBezTo>
                  <a:cubicBezTo>
                    <a:pt x="46" y="148"/>
                    <a:pt x="44" y="148"/>
                    <a:pt x="44" y="151"/>
                  </a:cubicBezTo>
                  <a:cubicBezTo>
                    <a:pt x="46" y="152"/>
                    <a:pt x="43" y="154"/>
                    <a:pt x="44" y="155"/>
                  </a:cubicBezTo>
                  <a:cubicBezTo>
                    <a:pt x="44" y="157"/>
                    <a:pt x="43" y="160"/>
                    <a:pt x="43" y="162"/>
                  </a:cubicBezTo>
                  <a:cubicBezTo>
                    <a:pt x="43" y="165"/>
                    <a:pt x="41" y="166"/>
                    <a:pt x="40" y="171"/>
                  </a:cubicBezTo>
                  <a:cubicBezTo>
                    <a:pt x="38" y="177"/>
                    <a:pt x="38" y="172"/>
                    <a:pt x="32" y="172"/>
                  </a:cubicBezTo>
                  <a:cubicBezTo>
                    <a:pt x="26" y="174"/>
                    <a:pt x="31" y="176"/>
                    <a:pt x="28" y="176"/>
                  </a:cubicBezTo>
                  <a:cubicBezTo>
                    <a:pt x="25" y="174"/>
                    <a:pt x="28" y="183"/>
                    <a:pt x="25" y="183"/>
                  </a:cubicBezTo>
                  <a:cubicBezTo>
                    <a:pt x="20" y="182"/>
                    <a:pt x="12" y="185"/>
                    <a:pt x="14" y="182"/>
                  </a:cubicBezTo>
                  <a:cubicBezTo>
                    <a:pt x="17" y="177"/>
                    <a:pt x="8" y="169"/>
                    <a:pt x="12" y="172"/>
                  </a:cubicBezTo>
                  <a:cubicBezTo>
                    <a:pt x="15" y="174"/>
                    <a:pt x="11" y="169"/>
                    <a:pt x="12" y="169"/>
                  </a:cubicBezTo>
                  <a:cubicBezTo>
                    <a:pt x="15" y="169"/>
                    <a:pt x="15" y="166"/>
                    <a:pt x="14" y="168"/>
                  </a:cubicBezTo>
                  <a:cubicBezTo>
                    <a:pt x="11" y="168"/>
                    <a:pt x="8" y="158"/>
                    <a:pt x="6" y="154"/>
                  </a:cubicBezTo>
                  <a:cubicBezTo>
                    <a:pt x="5" y="149"/>
                    <a:pt x="8" y="149"/>
                    <a:pt x="6" y="146"/>
                  </a:cubicBezTo>
                  <a:cubicBezTo>
                    <a:pt x="5" y="144"/>
                    <a:pt x="3" y="149"/>
                    <a:pt x="2" y="146"/>
                  </a:cubicBezTo>
                  <a:cubicBezTo>
                    <a:pt x="0" y="143"/>
                    <a:pt x="2" y="141"/>
                    <a:pt x="0" y="138"/>
                  </a:cubicBezTo>
                  <a:cubicBezTo>
                    <a:pt x="0" y="137"/>
                    <a:pt x="2" y="137"/>
                    <a:pt x="2" y="135"/>
                  </a:cubicBezTo>
                  <a:close/>
                  <a:moveTo>
                    <a:pt x="61" y="158"/>
                  </a:moveTo>
                  <a:cubicBezTo>
                    <a:pt x="64" y="155"/>
                    <a:pt x="60" y="155"/>
                    <a:pt x="63" y="152"/>
                  </a:cubicBezTo>
                  <a:cubicBezTo>
                    <a:pt x="66" y="151"/>
                    <a:pt x="66" y="149"/>
                    <a:pt x="63" y="151"/>
                  </a:cubicBezTo>
                  <a:cubicBezTo>
                    <a:pt x="60" y="154"/>
                    <a:pt x="61" y="149"/>
                    <a:pt x="58" y="152"/>
                  </a:cubicBezTo>
                  <a:cubicBezTo>
                    <a:pt x="55" y="155"/>
                    <a:pt x="55" y="158"/>
                    <a:pt x="56" y="160"/>
                  </a:cubicBezTo>
                  <a:cubicBezTo>
                    <a:pt x="56" y="162"/>
                    <a:pt x="55" y="165"/>
                    <a:pt x="56" y="163"/>
                  </a:cubicBezTo>
                  <a:cubicBezTo>
                    <a:pt x="58" y="163"/>
                    <a:pt x="58" y="162"/>
                    <a:pt x="61" y="158"/>
                  </a:cubicBezTo>
                  <a:close/>
                  <a:moveTo>
                    <a:pt x="47" y="158"/>
                  </a:moveTo>
                  <a:cubicBezTo>
                    <a:pt x="46" y="158"/>
                    <a:pt x="46" y="162"/>
                    <a:pt x="44" y="163"/>
                  </a:cubicBezTo>
                  <a:cubicBezTo>
                    <a:pt x="43" y="165"/>
                    <a:pt x="41" y="171"/>
                    <a:pt x="43" y="172"/>
                  </a:cubicBezTo>
                  <a:cubicBezTo>
                    <a:pt x="43" y="172"/>
                    <a:pt x="49" y="158"/>
                    <a:pt x="47" y="158"/>
                  </a:cubicBezTo>
                  <a:close/>
                  <a:moveTo>
                    <a:pt x="60" y="120"/>
                  </a:moveTo>
                  <a:cubicBezTo>
                    <a:pt x="58" y="120"/>
                    <a:pt x="58" y="118"/>
                    <a:pt x="58" y="116"/>
                  </a:cubicBezTo>
                  <a:cubicBezTo>
                    <a:pt x="60" y="120"/>
                    <a:pt x="60" y="120"/>
                    <a:pt x="60" y="120"/>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43" name="Freeform 194">
              <a:extLst>
                <a:ext uri="{FF2B5EF4-FFF2-40B4-BE49-F238E27FC236}">
                  <a16:creationId xmlns:a16="http://schemas.microsoft.com/office/drawing/2014/main" id="{2E8E922B-A442-E0F5-43AF-C6CB1F6ACB2D}"/>
                </a:ext>
              </a:extLst>
            </p:cNvPr>
            <p:cNvSpPr>
              <a:spLocks/>
            </p:cNvSpPr>
            <p:nvPr/>
          </p:nvSpPr>
          <p:spPr bwMode="auto">
            <a:xfrm>
              <a:off x="6064776" y="3791045"/>
              <a:ext cx="130149" cy="131754"/>
            </a:xfrm>
            <a:custGeom>
              <a:avLst/>
              <a:gdLst/>
              <a:ahLst/>
              <a:cxnLst>
                <a:cxn ang="0">
                  <a:pos x="30" y="41"/>
                </a:cxn>
                <a:cxn ang="0">
                  <a:pos x="26" y="38"/>
                </a:cxn>
                <a:cxn ang="0">
                  <a:pos x="26" y="39"/>
                </a:cxn>
                <a:cxn ang="0">
                  <a:pos x="24" y="38"/>
                </a:cxn>
                <a:cxn ang="0">
                  <a:pos x="23" y="36"/>
                </a:cxn>
                <a:cxn ang="0">
                  <a:pos x="23" y="35"/>
                </a:cxn>
                <a:cxn ang="0">
                  <a:pos x="26" y="33"/>
                </a:cxn>
                <a:cxn ang="0">
                  <a:pos x="24" y="32"/>
                </a:cxn>
                <a:cxn ang="0">
                  <a:pos x="26" y="30"/>
                </a:cxn>
                <a:cxn ang="0">
                  <a:pos x="23" y="27"/>
                </a:cxn>
                <a:cxn ang="0">
                  <a:pos x="18" y="30"/>
                </a:cxn>
                <a:cxn ang="0">
                  <a:pos x="15" y="32"/>
                </a:cxn>
                <a:cxn ang="0">
                  <a:pos x="14" y="33"/>
                </a:cxn>
                <a:cxn ang="0">
                  <a:pos x="12" y="35"/>
                </a:cxn>
                <a:cxn ang="0">
                  <a:pos x="11" y="36"/>
                </a:cxn>
                <a:cxn ang="0">
                  <a:pos x="11" y="33"/>
                </a:cxn>
                <a:cxn ang="0">
                  <a:pos x="11" y="33"/>
                </a:cxn>
                <a:cxn ang="0">
                  <a:pos x="12" y="32"/>
                </a:cxn>
                <a:cxn ang="0">
                  <a:pos x="11" y="30"/>
                </a:cxn>
                <a:cxn ang="0">
                  <a:pos x="12" y="28"/>
                </a:cxn>
                <a:cxn ang="0">
                  <a:pos x="9" y="27"/>
                </a:cxn>
                <a:cxn ang="0">
                  <a:pos x="6" y="24"/>
                </a:cxn>
                <a:cxn ang="0">
                  <a:pos x="4" y="24"/>
                </a:cxn>
                <a:cxn ang="0">
                  <a:pos x="6" y="24"/>
                </a:cxn>
                <a:cxn ang="0">
                  <a:pos x="8" y="21"/>
                </a:cxn>
                <a:cxn ang="0">
                  <a:pos x="3" y="18"/>
                </a:cxn>
                <a:cxn ang="0">
                  <a:pos x="4" y="14"/>
                </a:cxn>
                <a:cxn ang="0">
                  <a:pos x="0" y="8"/>
                </a:cxn>
                <a:cxn ang="0">
                  <a:pos x="1" y="7"/>
                </a:cxn>
                <a:cxn ang="0">
                  <a:pos x="4" y="8"/>
                </a:cxn>
                <a:cxn ang="0">
                  <a:pos x="6" y="10"/>
                </a:cxn>
                <a:cxn ang="0">
                  <a:pos x="9" y="10"/>
                </a:cxn>
                <a:cxn ang="0">
                  <a:pos x="12" y="10"/>
                </a:cxn>
                <a:cxn ang="0">
                  <a:pos x="9" y="7"/>
                </a:cxn>
                <a:cxn ang="0">
                  <a:pos x="9" y="5"/>
                </a:cxn>
                <a:cxn ang="0">
                  <a:pos x="11" y="2"/>
                </a:cxn>
                <a:cxn ang="0">
                  <a:pos x="14" y="4"/>
                </a:cxn>
                <a:cxn ang="0">
                  <a:pos x="17" y="7"/>
                </a:cxn>
                <a:cxn ang="0">
                  <a:pos x="23" y="8"/>
                </a:cxn>
                <a:cxn ang="0">
                  <a:pos x="27" y="4"/>
                </a:cxn>
                <a:cxn ang="0">
                  <a:pos x="32" y="11"/>
                </a:cxn>
                <a:cxn ang="0">
                  <a:pos x="35" y="16"/>
                </a:cxn>
                <a:cxn ang="0">
                  <a:pos x="42" y="19"/>
                </a:cxn>
                <a:cxn ang="0">
                  <a:pos x="36" y="19"/>
                </a:cxn>
                <a:cxn ang="0">
                  <a:pos x="33" y="27"/>
                </a:cxn>
                <a:cxn ang="0">
                  <a:pos x="33" y="32"/>
                </a:cxn>
                <a:cxn ang="0">
                  <a:pos x="32" y="35"/>
                </a:cxn>
                <a:cxn ang="0">
                  <a:pos x="30" y="35"/>
                </a:cxn>
                <a:cxn ang="0">
                  <a:pos x="30" y="41"/>
                </a:cxn>
              </a:cxnLst>
              <a:rect l="0" t="0" r="r" b="b"/>
              <a:pathLst>
                <a:path w="42" h="42">
                  <a:moveTo>
                    <a:pt x="30" y="41"/>
                  </a:moveTo>
                  <a:cubicBezTo>
                    <a:pt x="26" y="42"/>
                    <a:pt x="27" y="39"/>
                    <a:pt x="26" y="38"/>
                  </a:cubicBezTo>
                  <a:cubicBezTo>
                    <a:pt x="26" y="39"/>
                    <a:pt x="26" y="39"/>
                    <a:pt x="26" y="39"/>
                  </a:cubicBezTo>
                  <a:cubicBezTo>
                    <a:pt x="24" y="39"/>
                    <a:pt x="24" y="38"/>
                    <a:pt x="24" y="38"/>
                  </a:cubicBezTo>
                  <a:cubicBezTo>
                    <a:pt x="24" y="36"/>
                    <a:pt x="24" y="36"/>
                    <a:pt x="23" y="36"/>
                  </a:cubicBezTo>
                  <a:cubicBezTo>
                    <a:pt x="23" y="36"/>
                    <a:pt x="23" y="36"/>
                    <a:pt x="23" y="35"/>
                  </a:cubicBezTo>
                  <a:cubicBezTo>
                    <a:pt x="23" y="35"/>
                    <a:pt x="26" y="35"/>
                    <a:pt x="26" y="33"/>
                  </a:cubicBezTo>
                  <a:cubicBezTo>
                    <a:pt x="26" y="33"/>
                    <a:pt x="24" y="33"/>
                    <a:pt x="24" y="32"/>
                  </a:cubicBezTo>
                  <a:cubicBezTo>
                    <a:pt x="24" y="30"/>
                    <a:pt x="26" y="30"/>
                    <a:pt x="26" y="30"/>
                  </a:cubicBezTo>
                  <a:cubicBezTo>
                    <a:pt x="23" y="27"/>
                    <a:pt x="23" y="27"/>
                    <a:pt x="23" y="27"/>
                  </a:cubicBezTo>
                  <a:cubicBezTo>
                    <a:pt x="21" y="25"/>
                    <a:pt x="18" y="28"/>
                    <a:pt x="18" y="30"/>
                  </a:cubicBezTo>
                  <a:cubicBezTo>
                    <a:pt x="17" y="30"/>
                    <a:pt x="15" y="32"/>
                    <a:pt x="15" y="32"/>
                  </a:cubicBezTo>
                  <a:cubicBezTo>
                    <a:pt x="14" y="33"/>
                    <a:pt x="14" y="33"/>
                    <a:pt x="14" y="33"/>
                  </a:cubicBezTo>
                  <a:cubicBezTo>
                    <a:pt x="12" y="35"/>
                    <a:pt x="12" y="35"/>
                    <a:pt x="12" y="35"/>
                  </a:cubicBezTo>
                  <a:cubicBezTo>
                    <a:pt x="12" y="36"/>
                    <a:pt x="12" y="36"/>
                    <a:pt x="11" y="36"/>
                  </a:cubicBezTo>
                  <a:cubicBezTo>
                    <a:pt x="11" y="35"/>
                    <a:pt x="11" y="35"/>
                    <a:pt x="11" y="33"/>
                  </a:cubicBezTo>
                  <a:cubicBezTo>
                    <a:pt x="11" y="33"/>
                    <a:pt x="11" y="33"/>
                    <a:pt x="11" y="33"/>
                  </a:cubicBezTo>
                  <a:cubicBezTo>
                    <a:pt x="9" y="32"/>
                    <a:pt x="12" y="32"/>
                    <a:pt x="12" y="32"/>
                  </a:cubicBezTo>
                  <a:cubicBezTo>
                    <a:pt x="12" y="32"/>
                    <a:pt x="9" y="30"/>
                    <a:pt x="11" y="30"/>
                  </a:cubicBezTo>
                  <a:cubicBezTo>
                    <a:pt x="11" y="28"/>
                    <a:pt x="12" y="30"/>
                    <a:pt x="12" y="28"/>
                  </a:cubicBezTo>
                  <a:cubicBezTo>
                    <a:pt x="12" y="27"/>
                    <a:pt x="9" y="28"/>
                    <a:pt x="9" y="27"/>
                  </a:cubicBezTo>
                  <a:cubicBezTo>
                    <a:pt x="8" y="27"/>
                    <a:pt x="6" y="25"/>
                    <a:pt x="6" y="24"/>
                  </a:cubicBezTo>
                  <a:cubicBezTo>
                    <a:pt x="4" y="24"/>
                    <a:pt x="4" y="24"/>
                    <a:pt x="4" y="24"/>
                  </a:cubicBezTo>
                  <a:cubicBezTo>
                    <a:pt x="3" y="22"/>
                    <a:pt x="6" y="24"/>
                    <a:pt x="6" y="24"/>
                  </a:cubicBezTo>
                  <a:cubicBezTo>
                    <a:pt x="6" y="22"/>
                    <a:pt x="8" y="21"/>
                    <a:pt x="8" y="21"/>
                  </a:cubicBezTo>
                  <a:cubicBezTo>
                    <a:pt x="3" y="18"/>
                    <a:pt x="3" y="18"/>
                    <a:pt x="3" y="18"/>
                  </a:cubicBezTo>
                  <a:cubicBezTo>
                    <a:pt x="1" y="14"/>
                    <a:pt x="4" y="14"/>
                    <a:pt x="4" y="14"/>
                  </a:cubicBezTo>
                  <a:cubicBezTo>
                    <a:pt x="4" y="13"/>
                    <a:pt x="0" y="10"/>
                    <a:pt x="0" y="8"/>
                  </a:cubicBezTo>
                  <a:cubicBezTo>
                    <a:pt x="1" y="7"/>
                    <a:pt x="1" y="7"/>
                    <a:pt x="1" y="7"/>
                  </a:cubicBezTo>
                  <a:cubicBezTo>
                    <a:pt x="4" y="8"/>
                    <a:pt x="4" y="8"/>
                    <a:pt x="4" y="8"/>
                  </a:cubicBezTo>
                  <a:cubicBezTo>
                    <a:pt x="6" y="8"/>
                    <a:pt x="4" y="10"/>
                    <a:pt x="6" y="10"/>
                  </a:cubicBezTo>
                  <a:cubicBezTo>
                    <a:pt x="8" y="10"/>
                    <a:pt x="8" y="10"/>
                    <a:pt x="9" y="10"/>
                  </a:cubicBezTo>
                  <a:cubicBezTo>
                    <a:pt x="11" y="10"/>
                    <a:pt x="11" y="13"/>
                    <a:pt x="12" y="10"/>
                  </a:cubicBezTo>
                  <a:cubicBezTo>
                    <a:pt x="14" y="8"/>
                    <a:pt x="9" y="7"/>
                    <a:pt x="9" y="7"/>
                  </a:cubicBezTo>
                  <a:cubicBezTo>
                    <a:pt x="9" y="5"/>
                    <a:pt x="9" y="5"/>
                    <a:pt x="9" y="5"/>
                  </a:cubicBezTo>
                  <a:cubicBezTo>
                    <a:pt x="9" y="4"/>
                    <a:pt x="11" y="2"/>
                    <a:pt x="11" y="2"/>
                  </a:cubicBezTo>
                  <a:cubicBezTo>
                    <a:pt x="12" y="5"/>
                    <a:pt x="14" y="0"/>
                    <a:pt x="14" y="4"/>
                  </a:cubicBezTo>
                  <a:cubicBezTo>
                    <a:pt x="15" y="7"/>
                    <a:pt x="17" y="4"/>
                    <a:pt x="17" y="7"/>
                  </a:cubicBezTo>
                  <a:cubicBezTo>
                    <a:pt x="18" y="11"/>
                    <a:pt x="23" y="10"/>
                    <a:pt x="23" y="8"/>
                  </a:cubicBezTo>
                  <a:cubicBezTo>
                    <a:pt x="24" y="7"/>
                    <a:pt x="26" y="5"/>
                    <a:pt x="27" y="4"/>
                  </a:cubicBezTo>
                  <a:cubicBezTo>
                    <a:pt x="29" y="4"/>
                    <a:pt x="32" y="10"/>
                    <a:pt x="32" y="11"/>
                  </a:cubicBezTo>
                  <a:cubicBezTo>
                    <a:pt x="33" y="13"/>
                    <a:pt x="35" y="13"/>
                    <a:pt x="35" y="16"/>
                  </a:cubicBezTo>
                  <a:cubicBezTo>
                    <a:pt x="35" y="18"/>
                    <a:pt x="41" y="16"/>
                    <a:pt x="42" y="19"/>
                  </a:cubicBezTo>
                  <a:cubicBezTo>
                    <a:pt x="42" y="22"/>
                    <a:pt x="41" y="18"/>
                    <a:pt x="36" y="19"/>
                  </a:cubicBezTo>
                  <a:cubicBezTo>
                    <a:pt x="33" y="22"/>
                    <a:pt x="36" y="25"/>
                    <a:pt x="33" y="27"/>
                  </a:cubicBezTo>
                  <a:cubicBezTo>
                    <a:pt x="32" y="28"/>
                    <a:pt x="35" y="30"/>
                    <a:pt x="33" y="32"/>
                  </a:cubicBezTo>
                  <a:cubicBezTo>
                    <a:pt x="32" y="32"/>
                    <a:pt x="33" y="33"/>
                    <a:pt x="32" y="35"/>
                  </a:cubicBezTo>
                  <a:cubicBezTo>
                    <a:pt x="32" y="35"/>
                    <a:pt x="32" y="28"/>
                    <a:pt x="30" y="35"/>
                  </a:cubicBezTo>
                  <a:cubicBezTo>
                    <a:pt x="29" y="38"/>
                    <a:pt x="29" y="39"/>
                    <a:pt x="30" y="4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4" name="Freeform 195">
              <a:extLst>
                <a:ext uri="{FF2B5EF4-FFF2-40B4-BE49-F238E27FC236}">
                  <a16:creationId xmlns:a16="http://schemas.microsoft.com/office/drawing/2014/main" id="{72C48A4F-77DA-348B-AED8-6F193AFE6D83}"/>
                </a:ext>
              </a:extLst>
            </p:cNvPr>
            <p:cNvSpPr>
              <a:spLocks/>
            </p:cNvSpPr>
            <p:nvPr/>
          </p:nvSpPr>
          <p:spPr bwMode="auto">
            <a:xfrm>
              <a:off x="6055135" y="3869776"/>
              <a:ext cx="36956" cy="33742"/>
            </a:xfrm>
            <a:custGeom>
              <a:avLst/>
              <a:gdLst/>
              <a:ahLst/>
              <a:cxnLst>
                <a:cxn ang="0">
                  <a:pos x="0" y="2"/>
                </a:cxn>
                <a:cxn ang="0">
                  <a:pos x="3" y="0"/>
                </a:cxn>
                <a:cxn ang="0">
                  <a:pos x="4" y="3"/>
                </a:cxn>
                <a:cxn ang="0">
                  <a:pos x="6" y="3"/>
                </a:cxn>
                <a:cxn ang="0">
                  <a:pos x="7" y="3"/>
                </a:cxn>
                <a:cxn ang="0">
                  <a:pos x="9" y="5"/>
                </a:cxn>
                <a:cxn ang="0">
                  <a:pos x="10" y="6"/>
                </a:cxn>
                <a:cxn ang="0">
                  <a:pos x="12" y="11"/>
                </a:cxn>
                <a:cxn ang="0">
                  <a:pos x="9" y="11"/>
                </a:cxn>
                <a:cxn ang="0">
                  <a:pos x="0" y="2"/>
                </a:cxn>
              </a:cxnLst>
              <a:rect l="0" t="0" r="r" b="b"/>
              <a:pathLst>
                <a:path w="12" h="11">
                  <a:moveTo>
                    <a:pt x="0" y="2"/>
                  </a:moveTo>
                  <a:cubicBezTo>
                    <a:pt x="1" y="2"/>
                    <a:pt x="1" y="0"/>
                    <a:pt x="3" y="0"/>
                  </a:cubicBezTo>
                  <a:cubicBezTo>
                    <a:pt x="4" y="2"/>
                    <a:pt x="3" y="3"/>
                    <a:pt x="4" y="3"/>
                  </a:cubicBezTo>
                  <a:cubicBezTo>
                    <a:pt x="6" y="2"/>
                    <a:pt x="4" y="3"/>
                    <a:pt x="6" y="3"/>
                  </a:cubicBezTo>
                  <a:cubicBezTo>
                    <a:pt x="7" y="3"/>
                    <a:pt x="7" y="3"/>
                    <a:pt x="7" y="3"/>
                  </a:cubicBezTo>
                  <a:cubicBezTo>
                    <a:pt x="9" y="3"/>
                    <a:pt x="7" y="5"/>
                    <a:pt x="9" y="5"/>
                  </a:cubicBezTo>
                  <a:cubicBezTo>
                    <a:pt x="10" y="6"/>
                    <a:pt x="10" y="6"/>
                    <a:pt x="10" y="6"/>
                  </a:cubicBezTo>
                  <a:cubicBezTo>
                    <a:pt x="10" y="8"/>
                    <a:pt x="10" y="9"/>
                    <a:pt x="12" y="11"/>
                  </a:cubicBezTo>
                  <a:cubicBezTo>
                    <a:pt x="10" y="11"/>
                    <a:pt x="10" y="11"/>
                    <a:pt x="9" y="11"/>
                  </a:cubicBezTo>
                  <a:cubicBezTo>
                    <a:pt x="4" y="9"/>
                    <a:pt x="3" y="5"/>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5" name="Freeform 196">
              <a:extLst>
                <a:ext uri="{FF2B5EF4-FFF2-40B4-BE49-F238E27FC236}">
                  <a16:creationId xmlns:a16="http://schemas.microsoft.com/office/drawing/2014/main" id="{45C68258-326A-C41A-5251-14A1CFEA8527}"/>
                </a:ext>
              </a:extLst>
            </p:cNvPr>
            <p:cNvSpPr>
              <a:spLocks/>
            </p:cNvSpPr>
            <p:nvPr/>
          </p:nvSpPr>
          <p:spPr bwMode="auto">
            <a:xfrm>
              <a:off x="6021392" y="3816752"/>
              <a:ext cx="80339" cy="86764"/>
            </a:xfrm>
            <a:custGeom>
              <a:avLst/>
              <a:gdLst/>
              <a:ahLst/>
              <a:cxnLst>
                <a:cxn ang="0">
                  <a:pos x="24" y="28"/>
                </a:cxn>
                <a:cxn ang="0">
                  <a:pos x="24" y="25"/>
                </a:cxn>
                <a:cxn ang="0">
                  <a:pos x="24" y="25"/>
                </a:cxn>
                <a:cxn ang="0">
                  <a:pos x="26" y="23"/>
                </a:cxn>
                <a:cxn ang="0">
                  <a:pos x="24" y="22"/>
                </a:cxn>
                <a:cxn ang="0">
                  <a:pos x="26" y="20"/>
                </a:cxn>
                <a:cxn ang="0">
                  <a:pos x="23" y="19"/>
                </a:cxn>
                <a:cxn ang="0">
                  <a:pos x="20" y="16"/>
                </a:cxn>
                <a:cxn ang="0">
                  <a:pos x="18" y="16"/>
                </a:cxn>
                <a:cxn ang="0">
                  <a:pos x="20" y="16"/>
                </a:cxn>
                <a:cxn ang="0">
                  <a:pos x="21" y="12"/>
                </a:cxn>
                <a:cxn ang="0">
                  <a:pos x="17" y="9"/>
                </a:cxn>
                <a:cxn ang="0">
                  <a:pos x="18" y="6"/>
                </a:cxn>
                <a:cxn ang="0">
                  <a:pos x="14" y="0"/>
                </a:cxn>
                <a:cxn ang="0">
                  <a:pos x="12" y="2"/>
                </a:cxn>
                <a:cxn ang="0">
                  <a:pos x="8" y="2"/>
                </a:cxn>
                <a:cxn ang="0">
                  <a:pos x="6" y="2"/>
                </a:cxn>
                <a:cxn ang="0">
                  <a:pos x="1" y="3"/>
                </a:cxn>
                <a:cxn ang="0">
                  <a:pos x="1" y="3"/>
                </a:cxn>
                <a:cxn ang="0">
                  <a:pos x="1" y="3"/>
                </a:cxn>
                <a:cxn ang="0">
                  <a:pos x="3" y="8"/>
                </a:cxn>
                <a:cxn ang="0">
                  <a:pos x="1" y="11"/>
                </a:cxn>
                <a:cxn ang="0">
                  <a:pos x="3" y="12"/>
                </a:cxn>
                <a:cxn ang="0">
                  <a:pos x="1" y="14"/>
                </a:cxn>
                <a:cxn ang="0">
                  <a:pos x="9" y="16"/>
                </a:cxn>
                <a:cxn ang="0">
                  <a:pos x="11" y="19"/>
                </a:cxn>
                <a:cxn ang="0">
                  <a:pos x="14" y="17"/>
                </a:cxn>
                <a:cxn ang="0">
                  <a:pos x="15" y="20"/>
                </a:cxn>
                <a:cxn ang="0">
                  <a:pos x="17" y="20"/>
                </a:cxn>
                <a:cxn ang="0">
                  <a:pos x="18" y="20"/>
                </a:cxn>
                <a:cxn ang="0">
                  <a:pos x="20" y="22"/>
                </a:cxn>
                <a:cxn ang="0">
                  <a:pos x="21" y="23"/>
                </a:cxn>
                <a:cxn ang="0">
                  <a:pos x="23" y="28"/>
                </a:cxn>
                <a:cxn ang="0">
                  <a:pos x="24" y="26"/>
                </a:cxn>
                <a:cxn ang="0">
                  <a:pos x="24" y="28"/>
                </a:cxn>
              </a:cxnLst>
              <a:rect l="0" t="0" r="r" b="b"/>
              <a:pathLst>
                <a:path w="26" h="28">
                  <a:moveTo>
                    <a:pt x="24" y="28"/>
                  </a:moveTo>
                  <a:cubicBezTo>
                    <a:pt x="24" y="26"/>
                    <a:pt x="24" y="26"/>
                    <a:pt x="24" y="25"/>
                  </a:cubicBezTo>
                  <a:cubicBezTo>
                    <a:pt x="24" y="25"/>
                    <a:pt x="24" y="25"/>
                    <a:pt x="24" y="25"/>
                  </a:cubicBezTo>
                  <a:cubicBezTo>
                    <a:pt x="23" y="23"/>
                    <a:pt x="26" y="23"/>
                    <a:pt x="26" y="23"/>
                  </a:cubicBezTo>
                  <a:cubicBezTo>
                    <a:pt x="26" y="23"/>
                    <a:pt x="23" y="22"/>
                    <a:pt x="24" y="22"/>
                  </a:cubicBezTo>
                  <a:cubicBezTo>
                    <a:pt x="24" y="20"/>
                    <a:pt x="26" y="22"/>
                    <a:pt x="26" y="20"/>
                  </a:cubicBezTo>
                  <a:cubicBezTo>
                    <a:pt x="26" y="19"/>
                    <a:pt x="23" y="20"/>
                    <a:pt x="23" y="19"/>
                  </a:cubicBezTo>
                  <a:cubicBezTo>
                    <a:pt x="21" y="19"/>
                    <a:pt x="20" y="17"/>
                    <a:pt x="20" y="16"/>
                  </a:cubicBezTo>
                  <a:cubicBezTo>
                    <a:pt x="18" y="16"/>
                    <a:pt x="18" y="16"/>
                    <a:pt x="18" y="16"/>
                  </a:cubicBezTo>
                  <a:cubicBezTo>
                    <a:pt x="17" y="14"/>
                    <a:pt x="20" y="16"/>
                    <a:pt x="20" y="16"/>
                  </a:cubicBezTo>
                  <a:cubicBezTo>
                    <a:pt x="20" y="14"/>
                    <a:pt x="21" y="12"/>
                    <a:pt x="21" y="12"/>
                  </a:cubicBezTo>
                  <a:cubicBezTo>
                    <a:pt x="17" y="9"/>
                    <a:pt x="17" y="9"/>
                    <a:pt x="17" y="9"/>
                  </a:cubicBezTo>
                  <a:cubicBezTo>
                    <a:pt x="15" y="6"/>
                    <a:pt x="18" y="6"/>
                    <a:pt x="18" y="6"/>
                  </a:cubicBezTo>
                  <a:cubicBezTo>
                    <a:pt x="18" y="5"/>
                    <a:pt x="14" y="2"/>
                    <a:pt x="14" y="0"/>
                  </a:cubicBezTo>
                  <a:cubicBezTo>
                    <a:pt x="12" y="0"/>
                    <a:pt x="12" y="2"/>
                    <a:pt x="12" y="2"/>
                  </a:cubicBezTo>
                  <a:cubicBezTo>
                    <a:pt x="8" y="2"/>
                    <a:pt x="8" y="2"/>
                    <a:pt x="8" y="2"/>
                  </a:cubicBezTo>
                  <a:cubicBezTo>
                    <a:pt x="8" y="2"/>
                    <a:pt x="8" y="2"/>
                    <a:pt x="6" y="2"/>
                  </a:cubicBezTo>
                  <a:cubicBezTo>
                    <a:pt x="5" y="2"/>
                    <a:pt x="3" y="3"/>
                    <a:pt x="1" y="3"/>
                  </a:cubicBezTo>
                  <a:cubicBezTo>
                    <a:pt x="1" y="3"/>
                    <a:pt x="1" y="3"/>
                    <a:pt x="1" y="3"/>
                  </a:cubicBezTo>
                  <a:cubicBezTo>
                    <a:pt x="1" y="3"/>
                    <a:pt x="0" y="3"/>
                    <a:pt x="1" y="3"/>
                  </a:cubicBezTo>
                  <a:cubicBezTo>
                    <a:pt x="1" y="5"/>
                    <a:pt x="3" y="6"/>
                    <a:pt x="3" y="8"/>
                  </a:cubicBezTo>
                  <a:cubicBezTo>
                    <a:pt x="3" y="9"/>
                    <a:pt x="1" y="9"/>
                    <a:pt x="1" y="11"/>
                  </a:cubicBezTo>
                  <a:cubicBezTo>
                    <a:pt x="1" y="12"/>
                    <a:pt x="3" y="12"/>
                    <a:pt x="3" y="12"/>
                  </a:cubicBezTo>
                  <a:cubicBezTo>
                    <a:pt x="3" y="14"/>
                    <a:pt x="1" y="14"/>
                    <a:pt x="1" y="14"/>
                  </a:cubicBezTo>
                  <a:cubicBezTo>
                    <a:pt x="5" y="16"/>
                    <a:pt x="8" y="14"/>
                    <a:pt x="9" y="16"/>
                  </a:cubicBezTo>
                  <a:cubicBezTo>
                    <a:pt x="11" y="17"/>
                    <a:pt x="11" y="17"/>
                    <a:pt x="11" y="19"/>
                  </a:cubicBezTo>
                  <a:cubicBezTo>
                    <a:pt x="12" y="19"/>
                    <a:pt x="12" y="17"/>
                    <a:pt x="14" y="17"/>
                  </a:cubicBezTo>
                  <a:cubicBezTo>
                    <a:pt x="15" y="19"/>
                    <a:pt x="14" y="20"/>
                    <a:pt x="15" y="20"/>
                  </a:cubicBezTo>
                  <a:cubicBezTo>
                    <a:pt x="17" y="19"/>
                    <a:pt x="15" y="20"/>
                    <a:pt x="17" y="20"/>
                  </a:cubicBezTo>
                  <a:cubicBezTo>
                    <a:pt x="18" y="20"/>
                    <a:pt x="18" y="20"/>
                    <a:pt x="18" y="20"/>
                  </a:cubicBezTo>
                  <a:cubicBezTo>
                    <a:pt x="20" y="20"/>
                    <a:pt x="18" y="22"/>
                    <a:pt x="20" y="22"/>
                  </a:cubicBezTo>
                  <a:cubicBezTo>
                    <a:pt x="21" y="23"/>
                    <a:pt x="21" y="23"/>
                    <a:pt x="21" y="23"/>
                  </a:cubicBezTo>
                  <a:cubicBezTo>
                    <a:pt x="21" y="25"/>
                    <a:pt x="21" y="26"/>
                    <a:pt x="23" y="28"/>
                  </a:cubicBezTo>
                  <a:cubicBezTo>
                    <a:pt x="23" y="28"/>
                    <a:pt x="23" y="26"/>
                    <a:pt x="24" y="26"/>
                  </a:cubicBezTo>
                  <a:cubicBezTo>
                    <a:pt x="24" y="28"/>
                    <a:pt x="24" y="28"/>
                    <a:pt x="24" y="2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6" name="Freeform 197">
              <a:extLst>
                <a:ext uri="{FF2B5EF4-FFF2-40B4-BE49-F238E27FC236}">
                  <a16:creationId xmlns:a16="http://schemas.microsoft.com/office/drawing/2014/main" id="{C48E4668-4CA7-635C-DF5A-8F73A9D1C2FB}"/>
                </a:ext>
              </a:extLst>
            </p:cNvPr>
            <p:cNvSpPr>
              <a:spLocks/>
            </p:cNvSpPr>
            <p:nvPr/>
          </p:nvSpPr>
          <p:spPr bwMode="auto">
            <a:xfrm>
              <a:off x="5933020" y="3738022"/>
              <a:ext cx="175139" cy="91585"/>
            </a:xfrm>
            <a:custGeom>
              <a:avLst/>
              <a:gdLst/>
              <a:ahLst/>
              <a:cxnLst>
                <a:cxn ang="0">
                  <a:pos x="30" y="28"/>
                </a:cxn>
                <a:cxn ang="0">
                  <a:pos x="34" y="26"/>
                </a:cxn>
                <a:cxn ang="0">
                  <a:pos x="36" y="26"/>
                </a:cxn>
                <a:cxn ang="0">
                  <a:pos x="41" y="26"/>
                </a:cxn>
                <a:cxn ang="0">
                  <a:pos x="42" y="25"/>
                </a:cxn>
                <a:cxn ang="0">
                  <a:pos x="44" y="23"/>
                </a:cxn>
                <a:cxn ang="0">
                  <a:pos x="47" y="25"/>
                </a:cxn>
                <a:cxn ang="0">
                  <a:pos x="48" y="26"/>
                </a:cxn>
                <a:cxn ang="0">
                  <a:pos x="51" y="26"/>
                </a:cxn>
                <a:cxn ang="0">
                  <a:pos x="54" y="26"/>
                </a:cxn>
                <a:cxn ang="0">
                  <a:pos x="51" y="23"/>
                </a:cxn>
                <a:cxn ang="0">
                  <a:pos x="51" y="22"/>
                </a:cxn>
                <a:cxn ang="0">
                  <a:pos x="53" y="19"/>
                </a:cxn>
                <a:cxn ang="0">
                  <a:pos x="47" y="16"/>
                </a:cxn>
                <a:cxn ang="0">
                  <a:pos x="47" y="11"/>
                </a:cxn>
                <a:cxn ang="0">
                  <a:pos x="42" y="10"/>
                </a:cxn>
                <a:cxn ang="0">
                  <a:pos x="37" y="10"/>
                </a:cxn>
                <a:cxn ang="0">
                  <a:pos x="31" y="11"/>
                </a:cxn>
                <a:cxn ang="0">
                  <a:pos x="30" y="8"/>
                </a:cxn>
                <a:cxn ang="0">
                  <a:pos x="24" y="5"/>
                </a:cxn>
                <a:cxn ang="0">
                  <a:pos x="17" y="4"/>
                </a:cxn>
                <a:cxn ang="0">
                  <a:pos x="11" y="4"/>
                </a:cxn>
                <a:cxn ang="0">
                  <a:pos x="7" y="0"/>
                </a:cxn>
                <a:cxn ang="0">
                  <a:pos x="0" y="2"/>
                </a:cxn>
                <a:cxn ang="0">
                  <a:pos x="10" y="8"/>
                </a:cxn>
                <a:cxn ang="0">
                  <a:pos x="14" y="14"/>
                </a:cxn>
                <a:cxn ang="0">
                  <a:pos x="13" y="23"/>
                </a:cxn>
                <a:cxn ang="0">
                  <a:pos x="17" y="23"/>
                </a:cxn>
                <a:cxn ang="0">
                  <a:pos x="21" y="23"/>
                </a:cxn>
                <a:cxn ang="0">
                  <a:pos x="22" y="22"/>
                </a:cxn>
                <a:cxn ang="0">
                  <a:pos x="27" y="25"/>
                </a:cxn>
                <a:cxn ang="0">
                  <a:pos x="27" y="25"/>
                </a:cxn>
                <a:cxn ang="0">
                  <a:pos x="27" y="26"/>
                </a:cxn>
                <a:cxn ang="0">
                  <a:pos x="30" y="26"/>
                </a:cxn>
                <a:cxn ang="0">
                  <a:pos x="30" y="28"/>
                </a:cxn>
              </a:cxnLst>
              <a:rect l="0" t="0" r="r" b="b"/>
              <a:pathLst>
                <a:path w="56" h="29">
                  <a:moveTo>
                    <a:pt x="30" y="28"/>
                  </a:moveTo>
                  <a:cubicBezTo>
                    <a:pt x="31" y="28"/>
                    <a:pt x="33" y="26"/>
                    <a:pt x="34" y="26"/>
                  </a:cubicBezTo>
                  <a:cubicBezTo>
                    <a:pt x="36" y="26"/>
                    <a:pt x="36" y="26"/>
                    <a:pt x="36" y="26"/>
                  </a:cubicBezTo>
                  <a:cubicBezTo>
                    <a:pt x="41" y="26"/>
                    <a:pt x="41" y="26"/>
                    <a:pt x="41" y="26"/>
                  </a:cubicBezTo>
                  <a:cubicBezTo>
                    <a:pt x="41" y="26"/>
                    <a:pt x="41" y="25"/>
                    <a:pt x="42" y="25"/>
                  </a:cubicBezTo>
                  <a:cubicBezTo>
                    <a:pt x="44" y="23"/>
                    <a:pt x="44" y="23"/>
                    <a:pt x="44" y="23"/>
                  </a:cubicBezTo>
                  <a:cubicBezTo>
                    <a:pt x="47" y="25"/>
                    <a:pt x="47" y="25"/>
                    <a:pt x="47" y="25"/>
                  </a:cubicBezTo>
                  <a:cubicBezTo>
                    <a:pt x="48" y="25"/>
                    <a:pt x="47" y="26"/>
                    <a:pt x="48" y="26"/>
                  </a:cubicBezTo>
                  <a:cubicBezTo>
                    <a:pt x="50" y="26"/>
                    <a:pt x="50" y="26"/>
                    <a:pt x="51" y="26"/>
                  </a:cubicBezTo>
                  <a:cubicBezTo>
                    <a:pt x="53" y="26"/>
                    <a:pt x="53" y="29"/>
                    <a:pt x="54" y="26"/>
                  </a:cubicBezTo>
                  <a:cubicBezTo>
                    <a:pt x="56" y="25"/>
                    <a:pt x="51" y="23"/>
                    <a:pt x="51" y="23"/>
                  </a:cubicBezTo>
                  <a:cubicBezTo>
                    <a:pt x="51" y="22"/>
                    <a:pt x="51" y="22"/>
                    <a:pt x="51" y="22"/>
                  </a:cubicBezTo>
                  <a:cubicBezTo>
                    <a:pt x="51" y="20"/>
                    <a:pt x="53" y="19"/>
                    <a:pt x="53" y="19"/>
                  </a:cubicBezTo>
                  <a:cubicBezTo>
                    <a:pt x="48" y="17"/>
                    <a:pt x="48" y="17"/>
                    <a:pt x="47" y="16"/>
                  </a:cubicBezTo>
                  <a:cubicBezTo>
                    <a:pt x="45" y="14"/>
                    <a:pt x="50" y="11"/>
                    <a:pt x="47" y="11"/>
                  </a:cubicBezTo>
                  <a:cubicBezTo>
                    <a:pt x="44" y="11"/>
                    <a:pt x="44" y="10"/>
                    <a:pt x="42" y="10"/>
                  </a:cubicBezTo>
                  <a:cubicBezTo>
                    <a:pt x="41" y="8"/>
                    <a:pt x="41" y="11"/>
                    <a:pt x="37" y="10"/>
                  </a:cubicBezTo>
                  <a:cubicBezTo>
                    <a:pt x="36" y="8"/>
                    <a:pt x="34" y="13"/>
                    <a:pt x="31" y="11"/>
                  </a:cubicBezTo>
                  <a:cubicBezTo>
                    <a:pt x="30" y="10"/>
                    <a:pt x="34" y="10"/>
                    <a:pt x="30" y="8"/>
                  </a:cubicBezTo>
                  <a:cubicBezTo>
                    <a:pt x="25" y="7"/>
                    <a:pt x="25" y="5"/>
                    <a:pt x="24" y="5"/>
                  </a:cubicBezTo>
                  <a:cubicBezTo>
                    <a:pt x="22" y="5"/>
                    <a:pt x="21" y="2"/>
                    <a:pt x="17" y="4"/>
                  </a:cubicBezTo>
                  <a:cubicBezTo>
                    <a:pt x="13" y="7"/>
                    <a:pt x="14" y="4"/>
                    <a:pt x="11" y="4"/>
                  </a:cubicBezTo>
                  <a:cubicBezTo>
                    <a:pt x="8" y="4"/>
                    <a:pt x="8" y="0"/>
                    <a:pt x="7" y="0"/>
                  </a:cubicBezTo>
                  <a:cubicBezTo>
                    <a:pt x="5" y="0"/>
                    <a:pt x="2" y="0"/>
                    <a:pt x="0" y="2"/>
                  </a:cubicBezTo>
                  <a:cubicBezTo>
                    <a:pt x="7" y="7"/>
                    <a:pt x="8" y="5"/>
                    <a:pt x="10" y="8"/>
                  </a:cubicBezTo>
                  <a:cubicBezTo>
                    <a:pt x="11" y="11"/>
                    <a:pt x="13" y="7"/>
                    <a:pt x="14" y="14"/>
                  </a:cubicBezTo>
                  <a:cubicBezTo>
                    <a:pt x="16" y="22"/>
                    <a:pt x="14" y="22"/>
                    <a:pt x="13" y="23"/>
                  </a:cubicBezTo>
                  <a:cubicBezTo>
                    <a:pt x="16" y="25"/>
                    <a:pt x="14" y="23"/>
                    <a:pt x="17" y="23"/>
                  </a:cubicBezTo>
                  <a:cubicBezTo>
                    <a:pt x="17" y="23"/>
                    <a:pt x="21" y="25"/>
                    <a:pt x="21" y="23"/>
                  </a:cubicBezTo>
                  <a:cubicBezTo>
                    <a:pt x="22" y="22"/>
                    <a:pt x="22" y="22"/>
                    <a:pt x="22" y="22"/>
                  </a:cubicBezTo>
                  <a:cubicBezTo>
                    <a:pt x="22" y="22"/>
                    <a:pt x="24" y="22"/>
                    <a:pt x="27" y="25"/>
                  </a:cubicBezTo>
                  <a:cubicBezTo>
                    <a:pt x="27" y="25"/>
                    <a:pt x="27" y="25"/>
                    <a:pt x="27" y="25"/>
                  </a:cubicBezTo>
                  <a:cubicBezTo>
                    <a:pt x="27" y="26"/>
                    <a:pt x="27" y="26"/>
                    <a:pt x="27" y="26"/>
                  </a:cubicBezTo>
                  <a:cubicBezTo>
                    <a:pt x="28" y="28"/>
                    <a:pt x="28" y="26"/>
                    <a:pt x="30" y="26"/>
                  </a:cubicBezTo>
                  <a:cubicBezTo>
                    <a:pt x="30" y="28"/>
                    <a:pt x="30" y="28"/>
                    <a:pt x="30" y="2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7" name="Freeform 198">
              <a:extLst>
                <a:ext uri="{FF2B5EF4-FFF2-40B4-BE49-F238E27FC236}">
                  <a16:creationId xmlns:a16="http://schemas.microsoft.com/office/drawing/2014/main" id="{B906A347-98B1-0D15-9DF5-39F1FFD918C3}"/>
                </a:ext>
              </a:extLst>
            </p:cNvPr>
            <p:cNvSpPr>
              <a:spLocks/>
            </p:cNvSpPr>
            <p:nvPr/>
          </p:nvSpPr>
          <p:spPr bwMode="auto">
            <a:xfrm>
              <a:off x="6085664" y="3289738"/>
              <a:ext cx="1023520" cy="557543"/>
            </a:xfrm>
            <a:custGeom>
              <a:avLst/>
              <a:gdLst/>
              <a:ahLst/>
              <a:cxnLst>
                <a:cxn ang="0">
                  <a:pos x="197" y="160"/>
                </a:cxn>
                <a:cxn ang="0">
                  <a:pos x="194" y="162"/>
                </a:cxn>
                <a:cxn ang="0">
                  <a:pos x="185" y="168"/>
                </a:cxn>
                <a:cxn ang="0">
                  <a:pos x="179" y="176"/>
                </a:cxn>
                <a:cxn ang="0">
                  <a:pos x="174" y="176"/>
                </a:cxn>
                <a:cxn ang="0">
                  <a:pos x="174" y="173"/>
                </a:cxn>
                <a:cxn ang="0">
                  <a:pos x="163" y="168"/>
                </a:cxn>
                <a:cxn ang="0">
                  <a:pos x="159" y="162"/>
                </a:cxn>
                <a:cxn ang="0">
                  <a:pos x="159" y="153"/>
                </a:cxn>
                <a:cxn ang="0">
                  <a:pos x="148" y="143"/>
                </a:cxn>
                <a:cxn ang="0">
                  <a:pos x="124" y="143"/>
                </a:cxn>
                <a:cxn ang="0">
                  <a:pos x="121" y="135"/>
                </a:cxn>
                <a:cxn ang="0">
                  <a:pos x="122" y="124"/>
                </a:cxn>
                <a:cxn ang="0">
                  <a:pos x="122" y="114"/>
                </a:cxn>
                <a:cxn ang="0">
                  <a:pos x="121" y="109"/>
                </a:cxn>
                <a:cxn ang="0">
                  <a:pos x="112" y="109"/>
                </a:cxn>
                <a:cxn ang="0">
                  <a:pos x="107" y="114"/>
                </a:cxn>
                <a:cxn ang="0">
                  <a:pos x="99" y="121"/>
                </a:cxn>
                <a:cxn ang="0">
                  <a:pos x="80" y="132"/>
                </a:cxn>
                <a:cxn ang="0">
                  <a:pos x="75" y="170"/>
                </a:cxn>
                <a:cxn ang="0">
                  <a:pos x="63" y="159"/>
                </a:cxn>
                <a:cxn ang="0">
                  <a:pos x="51" y="165"/>
                </a:cxn>
                <a:cxn ang="0">
                  <a:pos x="46" y="151"/>
                </a:cxn>
                <a:cxn ang="0">
                  <a:pos x="37" y="137"/>
                </a:cxn>
                <a:cxn ang="0">
                  <a:pos x="43" y="134"/>
                </a:cxn>
                <a:cxn ang="0">
                  <a:pos x="43" y="124"/>
                </a:cxn>
                <a:cxn ang="0">
                  <a:pos x="55" y="123"/>
                </a:cxn>
                <a:cxn ang="0">
                  <a:pos x="57" y="107"/>
                </a:cxn>
                <a:cxn ang="0">
                  <a:pos x="45" y="106"/>
                </a:cxn>
                <a:cxn ang="0">
                  <a:pos x="25" y="112"/>
                </a:cxn>
                <a:cxn ang="0">
                  <a:pos x="23" y="112"/>
                </a:cxn>
                <a:cxn ang="0">
                  <a:pos x="11" y="96"/>
                </a:cxn>
                <a:cxn ang="0">
                  <a:pos x="7" y="76"/>
                </a:cxn>
                <a:cxn ang="0">
                  <a:pos x="22" y="65"/>
                </a:cxn>
                <a:cxn ang="0">
                  <a:pos x="46" y="50"/>
                </a:cxn>
                <a:cxn ang="0">
                  <a:pos x="80" y="62"/>
                </a:cxn>
                <a:cxn ang="0">
                  <a:pos x="103" y="61"/>
                </a:cxn>
                <a:cxn ang="0">
                  <a:pos x="119" y="51"/>
                </a:cxn>
                <a:cxn ang="0">
                  <a:pos x="125" y="31"/>
                </a:cxn>
                <a:cxn ang="0">
                  <a:pos x="171" y="9"/>
                </a:cxn>
                <a:cxn ang="0">
                  <a:pos x="199" y="11"/>
                </a:cxn>
                <a:cxn ang="0">
                  <a:pos x="218" y="23"/>
                </a:cxn>
                <a:cxn ang="0">
                  <a:pos x="243" y="20"/>
                </a:cxn>
                <a:cxn ang="0">
                  <a:pos x="279" y="56"/>
                </a:cxn>
                <a:cxn ang="0">
                  <a:pos x="321" y="73"/>
                </a:cxn>
                <a:cxn ang="0">
                  <a:pos x="321" y="87"/>
                </a:cxn>
                <a:cxn ang="0">
                  <a:pos x="310" y="106"/>
                </a:cxn>
                <a:cxn ang="0">
                  <a:pos x="293" y="104"/>
                </a:cxn>
                <a:cxn ang="0">
                  <a:pos x="292" y="124"/>
                </a:cxn>
                <a:cxn ang="0">
                  <a:pos x="272" y="128"/>
                </a:cxn>
                <a:cxn ang="0">
                  <a:pos x="275" y="149"/>
                </a:cxn>
                <a:cxn ang="0">
                  <a:pos x="272" y="160"/>
                </a:cxn>
                <a:cxn ang="0">
                  <a:pos x="247" y="153"/>
                </a:cxn>
                <a:cxn ang="0">
                  <a:pos x="221" y="149"/>
                </a:cxn>
                <a:cxn ang="0">
                  <a:pos x="203" y="153"/>
                </a:cxn>
              </a:cxnLst>
              <a:rect l="0" t="0" r="r" b="b"/>
              <a:pathLst>
                <a:path w="328" h="179">
                  <a:moveTo>
                    <a:pt x="199" y="159"/>
                  </a:moveTo>
                  <a:cubicBezTo>
                    <a:pt x="197" y="160"/>
                    <a:pt x="197" y="160"/>
                    <a:pt x="197" y="160"/>
                  </a:cubicBezTo>
                  <a:cubicBezTo>
                    <a:pt x="196" y="160"/>
                    <a:pt x="197" y="162"/>
                    <a:pt x="196" y="162"/>
                  </a:cubicBezTo>
                  <a:cubicBezTo>
                    <a:pt x="194" y="162"/>
                    <a:pt x="196" y="160"/>
                    <a:pt x="194" y="162"/>
                  </a:cubicBezTo>
                  <a:cubicBezTo>
                    <a:pt x="191" y="163"/>
                    <a:pt x="189" y="165"/>
                    <a:pt x="188" y="166"/>
                  </a:cubicBezTo>
                  <a:cubicBezTo>
                    <a:pt x="186" y="168"/>
                    <a:pt x="186" y="168"/>
                    <a:pt x="185" y="168"/>
                  </a:cubicBezTo>
                  <a:cubicBezTo>
                    <a:pt x="182" y="170"/>
                    <a:pt x="183" y="171"/>
                    <a:pt x="182" y="171"/>
                  </a:cubicBezTo>
                  <a:cubicBezTo>
                    <a:pt x="180" y="173"/>
                    <a:pt x="179" y="174"/>
                    <a:pt x="179" y="176"/>
                  </a:cubicBezTo>
                  <a:cubicBezTo>
                    <a:pt x="180" y="177"/>
                    <a:pt x="179" y="179"/>
                    <a:pt x="177" y="177"/>
                  </a:cubicBezTo>
                  <a:cubicBezTo>
                    <a:pt x="174" y="176"/>
                    <a:pt x="174" y="176"/>
                    <a:pt x="174" y="176"/>
                  </a:cubicBezTo>
                  <a:cubicBezTo>
                    <a:pt x="176" y="173"/>
                    <a:pt x="176" y="173"/>
                    <a:pt x="176" y="173"/>
                  </a:cubicBezTo>
                  <a:cubicBezTo>
                    <a:pt x="176" y="173"/>
                    <a:pt x="176" y="174"/>
                    <a:pt x="174" y="173"/>
                  </a:cubicBezTo>
                  <a:cubicBezTo>
                    <a:pt x="174" y="171"/>
                    <a:pt x="174" y="171"/>
                    <a:pt x="168" y="171"/>
                  </a:cubicBezTo>
                  <a:cubicBezTo>
                    <a:pt x="163" y="173"/>
                    <a:pt x="163" y="171"/>
                    <a:pt x="163" y="168"/>
                  </a:cubicBezTo>
                  <a:cubicBezTo>
                    <a:pt x="163" y="165"/>
                    <a:pt x="163" y="162"/>
                    <a:pt x="162" y="162"/>
                  </a:cubicBezTo>
                  <a:cubicBezTo>
                    <a:pt x="159" y="162"/>
                    <a:pt x="159" y="162"/>
                    <a:pt x="159" y="162"/>
                  </a:cubicBezTo>
                  <a:cubicBezTo>
                    <a:pt x="159" y="162"/>
                    <a:pt x="159" y="160"/>
                    <a:pt x="159" y="157"/>
                  </a:cubicBezTo>
                  <a:cubicBezTo>
                    <a:pt x="160" y="153"/>
                    <a:pt x="160" y="149"/>
                    <a:pt x="159" y="153"/>
                  </a:cubicBezTo>
                  <a:cubicBezTo>
                    <a:pt x="156" y="154"/>
                    <a:pt x="157" y="148"/>
                    <a:pt x="154" y="146"/>
                  </a:cubicBezTo>
                  <a:cubicBezTo>
                    <a:pt x="151" y="145"/>
                    <a:pt x="151" y="142"/>
                    <a:pt x="148" y="143"/>
                  </a:cubicBezTo>
                  <a:cubicBezTo>
                    <a:pt x="144" y="146"/>
                    <a:pt x="141" y="143"/>
                    <a:pt x="133" y="145"/>
                  </a:cubicBezTo>
                  <a:cubicBezTo>
                    <a:pt x="127" y="146"/>
                    <a:pt x="127" y="146"/>
                    <a:pt x="124" y="143"/>
                  </a:cubicBezTo>
                  <a:cubicBezTo>
                    <a:pt x="122" y="140"/>
                    <a:pt x="121" y="139"/>
                    <a:pt x="121" y="137"/>
                  </a:cubicBezTo>
                  <a:cubicBezTo>
                    <a:pt x="119" y="137"/>
                    <a:pt x="121" y="135"/>
                    <a:pt x="121" y="135"/>
                  </a:cubicBezTo>
                  <a:cubicBezTo>
                    <a:pt x="119" y="131"/>
                    <a:pt x="121" y="135"/>
                    <a:pt x="127" y="128"/>
                  </a:cubicBezTo>
                  <a:cubicBezTo>
                    <a:pt x="125" y="123"/>
                    <a:pt x="122" y="129"/>
                    <a:pt x="122" y="124"/>
                  </a:cubicBezTo>
                  <a:cubicBezTo>
                    <a:pt x="122" y="120"/>
                    <a:pt x="121" y="121"/>
                    <a:pt x="119" y="117"/>
                  </a:cubicBezTo>
                  <a:cubicBezTo>
                    <a:pt x="118" y="112"/>
                    <a:pt x="122" y="117"/>
                    <a:pt x="122" y="114"/>
                  </a:cubicBezTo>
                  <a:cubicBezTo>
                    <a:pt x="122" y="110"/>
                    <a:pt x="124" y="114"/>
                    <a:pt x="124" y="107"/>
                  </a:cubicBezTo>
                  <a:cubicBezTo>
                    <a:pt x="124" y="106"/>
                    <a:pt x="121" y="107"/>
                    <a:pt x="121" y="109"/>
                  </a:cubicBezTo>
                  <a:cubicBezTo>
                    <a:pt x="119" y="112"/>
                    <a:pt x="116" y="112"/>
                    <a:pt x="118" y="109"/>
                  </a:cubicBezTo>
                  <a:cubicBezTo>
                    <a:pt x="119" y="106"/>
                    <a:pt x="116" y="107"/>
                    <a:pt x="112" y="109"/>
                  </a:cubicBezTo>
                  <a:cubicBezTo>
                    <a:pt x="107" y="112"/>
                    <a:pt x="113" y="110"/>
                    <a:pt x="112" y="114"/>
                  </a:cubicBezTo>
                  <a:cubicBezTo>
                    <a:pt x="110" y="117"/>
                    <a:pt x="109" y="112"/>
                    <a:pt x="107" y="114"/>
                  </a:cubicBezTo>
                  <a:cubicBezTo>
                    <a:pt x="106" y="114"/>
                    <a:pt x="109" y="115"/>
                    <a:pt x="107" y="117"/>
                  </a:cubicBezTo>
                  <a:cubicBezTo>
                    <a:pt x="104" y="118"/>
                    <a:pt x="103" y="114"/>
                    <a:pt x="99" y="121"/>
                  </a:cubicBezTo>
                  <a:cubicBezTo>
                    <a:pt x="98" y="121"/>
                    <a:pt x="84" y="126"/>
                    <a:pt x="81" y="128"/>
                  </a:cubicBezTo>
                  <a:cubicBezTo>
                    <a:pt x="78" y="128"/>
                    <a:pt x="80" y="128"/>
                    <a:pt x="80" y="132"/>
                  </a:cubicBezTo>
                  <a:cubicBezTo>
                    <a:pt x="80" y="135"/>
                    <a:pt x="80" y="170"/>
                    <a:pt x="80" y="170"/>
                  </a:cubicBezTo>
                  <a:cubicBezTo>
                    <a:pt x="77" y="170"/>
                    <a:pt x="75" y="171"/>
                    <a:pt x="75" y="170"/>
                  </a:cubicBezTo>
                  <a:cubicBezTo>
                    <a:pt x="71" y="163"/>
                    <a:pt x="72" y="163"/>
                    <a:pt x="69" y="162"/>
                  </a:cubicBezTo>
                  <a:cubicBezTo>
                    <a:pt x="67" y="160"/>
                    <a:pt x="66" y="157"/>
                    <a:pt x="63" y="159"/>
                  </a:cubicBezTo>
                  <a:cubicBezTo>
                    <a:pt x="60" y="159"/>
                    <a:pt x="57" y="160"/>
                    <a:pt x="55" y="162"/>
                  </a:cubicBezTo>
                  <a:cubicBezTo>
                    <a:pt x="52" y="163"/>
                    <a:pt x="51" y="165"/>
                    <a:pt x="51" y="165"/>
                  </a:cubicBezTo>
                  <a:cubicBezTo>
                    <a:pt x="49" y="157"/>
                    <a:pt x="57" y="157"/>
                    <a:pt x="52" y="154"/>
                  </a:cubicBezTo>
                  <a:cubicBezTo>
                    <a:pt x="49" y="149"/>
                    <a:pt x="48" y="154"/>
                    <a:pt x="46" y="151"/>
                  </a:cubicBezTo>
                  <a:cubicBezTo>
                    <a:pt x="45" y="148"/>
                    <a:pt x="42" y="151"/>
                    <a:pt x="42" y="148"/>
                  </a:cubicBezTo>
                  <a:cubicBezTo>
                    <a:pt x="42" y="148"/>
                    <a:pt x="40" y="137"/>
                    <a:pt x="37" y="137"/>
                  </a:cubicBezTo>
                  <a:cubicBezTo>
                    <a:pt x="32" y="137"/>
                    <a:pt x="31" y="134"/>
                    <a:pt x="35" y="132"/>
                  </a:cubicBezTo>
                  <a:cubicBezTo>
                    <a:pt x="42" y="132"/>
                    <a:pt x="37" y="135"/>
                    <a:pt x="43" y="134"/>
                  </a:cubicBezTo>
                  <a:cubicBezTo>
                    <a:pt x="48" y="134"/>
                    <a:pt x="35" y="129"/>
                    <a:pt x="40" y="128"/>
                  </a:cubicBezTo>
                  <a:cubicBezTo>
                    <a:pt x="45" y="126"/>
                    <a:pt x="40" y="126"/>
                    <a:pt x="43" y="124"/>
                  </a:cubicBezTo>
                  <a:cubicBezTo>
                    <a:pt x="46" y="121"/>
                    <a:pt x="45" y="124"/>
                    <a:pt x="49" y="124"/>
                  </a:cubicBezTo>
                  <a:cubicBezTo>
                    <a:pt x="52" y="123"/>
                    <a:pt x="60" y="126"/>
                    <a:pt x="55" y="123"/>
                  </a:cubicBezTo>
                  <a:cubicBezTo>
                    <a:pt x="52" y="120"/>
                    <a:pt x="58" y="115"/>
                    <a:pt x="57" y="112"/>
                  </a:cubicBezTo>
                  <a:cubicBezTo>
                    <a:pt x="55" y="110"/>
                    <a:pt x="57" y="109"/>
                    <a:pt x="57" y="107"/>
                  </a:cubicBezTo>
                  <a:cubicBezTo>
                    <a:pt x="55" y="106"/>
                    <a:pt x="52" y="104"/>
                    <a:pt x="51" y="106"/>
                  </a:cubicBezTo>
                  <a:cubicBezTo>
                    <a:pt x="49" y="109"/>
                    <a:pt x="49" y="107"/>
                    <a:pt x="45" y="106"/>
                  </a:cubicBezTo>
                  <a:cubicBezTo>
                    <a:pt x="42" y="103"/>
                    <a:pt x="39" y="104"/>
                    <a:pt x="32" y="109"/>
                  </a:cubicBezTo>
                  <a:cubicBezTo>
                    <a:pt x="28" y="114"/>
                    <a:pt x="28" y="109"/>
                    <a:pt x="25" y="112"/>
                  </a:cubicBezTo>
                  <a:cubicBezTo>
                    <a:pt x="23" y="117"/>
                    <a:pt x="22" y="115"/>
                    <a:pt x="22" y="117"/>
                  </a:cubicBezTo>
                  <a:cubicBezTo>
                    <a:pt x="22" y="115"/>
                    <a:pt x="22" y="117"/>
                    <a:pt x="23" y="112"/>
                  </a:cubicBezTo>
                  <a:cubicBezTo>
                    <a:pt x="16" y="107"/>
                    <a:pt x="28" y="110"/>
                    <a:pt x="20" y="103"/>
                  </a:cubicBezTo>
                  <a:cubicBezTo>
                    <a:pt x="14" y="95"/>
                    <a:pt x="14" y="95"/>
                    <a:pt x="11" y="96"/>
                  </a:cubicBezTo>
                  <a:cubicBezTo>
                    <a:pt x="8" y="96"/>
                    <a:pt x="11" y="92"/>
                    <a:pt x="7" y="89"/>
                  </a:cubicBezTo>
                  <a:cubicBezTo>
                    <a:pt x="0" y="87"/>
                    <a:pt x="10" y="81"/>
                    <a:pt x="7" y="76"/>
                  </a:cubicBezTo>
                  <a:cubicBezTo>
                    <a:pt x="3" y="73"/>
                    <a:pt x="11" y="62"/>
                    <a:pt x="14" y="65"/>
                  </a:cubicBezTo>
                  <a:cubicBezTo>
                    <a:pt x="20" y="75"/>
                    <a:pt x="22" y="72"/>
                    <a:pt x="22" y="65"/>
                  </a:cubicBezTo>
                  <a:cubicBezTo>
                    <a:pt x="22" y="59"/>
                    <a:pt x="32" y="56"/>
                    <a:pt x="37" y="51"/>
                  </a:cubicBezTo>
                  <a:cubicBezTo>
                    <a:pt x="40" y="45"/>
                    <a:pt x="42" y="54"/>
                    <a:pt x="46" y="50"/>
                  </a:cubicBezTo>
                  <a:cubicBezTo>
                    <a:pt x="52" y="47"/>
                    <a:pt x="51" y="51"/>
                    <a:pt x="58" y="53"/>
                  </a:cubicBezTo>
                  <a:cubicBezTo>
                    <a:pt x="66" y="53"/>
                    <a:pt x="74" y="67"/>
                    <a:pt x="80" y="62"/>
                  </a:cubicBezTo>
                  <a:cubicBezTo>
                    <a:pt x="83" y="57"/>
                    <a:pt x="84" y="54"/>
                    <a:pt x="89" y="57"/>
                  </a:cubicBezTo>
                  <a:cubicBezTo>
                    <a:pt x="93" y="61"/>
                    <a:pt x="93" y="53"/>
                    <a:pt x="103" y="61"/>
                  </a:cubicBezTo>
                  <a:cubicBezTo>
                    <a:pt x="112" y="67"/>
                    <a:pt x="107" y="56"/>
                    <a:pt x="113" y="61"/>
                  </a:cubicBezTo>
                  <a:cubicBezTo>
                    <a:pt x="121" y="65"/>
                    <a:pt x="128" y="54"/>
                    <a:pt x="119" y="51"/>
                  </a:cubicBezTo>
                  <a:cubicBezTo>
                    <a:pt x="103" y="44"/>
                    <a:pt x="124" y="45"/>
                    <a:pt x="118" y="39"/>
                  </a:cubicBezTo>
                  <a:cubicBezTo>
                    <a:pt x="112" y="34"/>
                    <a:pt x="133" y="34"/>
                    <a:pt x="125" y="31"/>
                  </a:cubicBezTo>
                  <a:cubicBezTo>
                    <a:pt x="118" y="28"/>
                    <a:pt x="115" y="20"/>
                    <a:pt x="124" y="20"/>
                  </a:cubicBezTo>
                  <a:cubicBezTo>
                    <a:pt x="133" y="20"/>
                    <a:pt x="163" y="14"/>
                    <a:pt x="171" y="9"/>
                  </a:cubicBezTo>
                  <a:cubicBezTo>
                    <a:pt x="180" y="6"/>
                    <a:pt x="182" y="0"/>
                    <a:pt x="188" y="5"/>
                  </a:cubicBezTo>
                  <a:cubicBezTo>
                    <a:pt x="193" y="8"/>
                    <a:pt x="196" y="0"/>
                    <a:pt x="199" y="11"/>
                  </a:cubicBezTo>
                  <a:cubicBezTo>
                    <a:pt x="202" y="23"/>
                    <a:pt x="206" y="15"/>
                    <a:pt x="212" y="19"/>
                  </a:cubicBezTo>
                  <a:cubicBezTo>
                    <a:pt x="218" y="22"/>
                    <a:pt x="223" y="19"/>
                    <a:pt x="218" y="23"/>
                  </a:cubicBezTo>
                  <a:cubicBezTo>
                    <a:pt x="214" y="28"/>
                    <a:pt x="223" y="28"/>
                    <a:pt x="235" y="20"/>
                  </a:cubicBezTo>
                  <a:cubicBezTo>
                    <a:pt x="247" y="11"/>
                    <a:pt x="246" y="17"/>
                    <a:pt x="243" y="20"/>
                  </a:cubicBezTo>
                  <a:cubicBezTo>
                    <a:pt x="240" y="23"/>
                    <a:pt x="252" y="25"/>
                    <a:pt x="263" y="45"/>
                  </a:cubicBezTo>
                  <a:cubicBezTo>
                    <a:pt x="276" y="75"/>
                    <a:pt x="270" y="48"/>
                    <a:pt x="279" y="56"/>
                  </a:cubicBezTo>
                  <a:cubicBezTo>
                    <a:pt x="290" y="65"/>
                    <a:pt x="295" y="53"/>
                    <a:pt x="304" y="62"/>
                  </a:cubicBezTo>
                  <a:cubicBezTo>
                    <a:pt x="311" y="73"/>
                    <a:pt x="314" y="79"/>
                    <a:pt x="321" y="73"/>
                  </a:cubicBezTo>
                  <a:cubicBezTo>
                    <a:pt x="328" y="68"/>
                    <a:pt x="321" y="75"/>
                    <a:pt x="328" y="81"/>
                  </a:cubicBezTo>
                  <a:cubicBezTo>
                    <a:pt x="319" y="79"/>
                    <a:pt x="328" y="86"/>
                    <a:pt x="321" y="87"/>
                  </a:cubicBezTo>
                  <a:cubicBezTo>
                    <a:pt x="311" y="90"/>
                    <a:pt x="313" y="96"/>
                    <a:pt x="314" y="100"/>
                  </a:cubicBezTo>
                  <a:cubicBezTo>
                    <a:pt x="316" y="103"/>
                    <a:pt x="314" y="104"/>
                    <a:pt x="310" y="106"/>
                  </a:cubicBezTo>
                  <a:cubicBezTo>
                    <a:pt x="307" y="107"/>
                    <a:pt x="308" y="104"/>
                    <a:pt x="304" y="106"/>
                  </a:cubicBezTo>
                  <a:cubicBezTo>
                    <a:pt x="299" y="106"/>
                    <a:pt x="295" y="100"/>
                    <a:pt x="293" y="104"/>
                  </a:cubicBezTo>
                  <a:cubicBezTo>
                    <a:pt x="293" y="107"/>
                    <a:pt x="292" y="117"/>
                    <a:pt x="289" y="120"/>
                  </a:cubicBezTo>
                  <a:cubicBezTo>
                    <a:pt x="287" y="123"/>
                    <a:pt x="292" y="121"/>
                    <a:pt x="292" y="124"/>
                  </a:cubicBezTo>
                  <a:cubicBezTo>
                    <a:pt x="290" y="128"/>
                    <a:pt x="287" y="126"/>
                    <a:pt x="284" y="124"/>
                  </a:cubicBezTo>
                  <a:cubicBezTo>
                    <a:pt x="282" y="124"/>
                    <a:pt x="276" y="126"/>
                    <a:pt x="272" y="128"/>
                  </a:cubicBezTo>
                  <a:cubicBezTo>
                    <a:pt x="264" y="129"/>
                    <a:pt x="275" y="129"/>
                    <a:pt x="273" y="132"/>
                  </a:cubicBezTo>
                  <a:cubicBezTo>
                    <a:pt x="272" y="135"/>
                    <a:pt x="279" y="148"/>
                    <a:pt x="275" y="149"/>
                  </a:cubicBezTo>
                  <a:cubicBezTo>
                    <a:pt x="272" y="151"/>
                    <a:pt x="276" y="153"/>
                    <a:pt x="273" y="153"/>
                  </a:cubicBezTo>
                  <a:cubicBezTo>
                    <a:pt x="270" y="154"/>
                    <a:pt x="273" y="159"/>
                    <a:pt x="272" y="160"/>
                  </a:cubicBezTo>
                  <a:cubicBezTo>
                    <a:pt x="269" y="156"/>
                    <a:pt x="266" y="159"/>
                    <a:pt x="264" y="156"/>
                  </a:cubicBezTo>
                  <a:cubicBezTo>
                    <a:pt x="264" y="153"/>
                    <a:pt x="258" y="153"/>
                    <a:pt x="247" y="153"/>
                  </a:cubicBezTo>
                  <a:cubicBezTo>
                    <a:pt x="235" y="151"/>
                    <a:pt x="235" y="154"/>
                    <a:pt x="232" y="153"/>
                  </a:cubicBezTo>
                  <a:cubicBezTo>
                    <a:pt x="231" y="151"/>
                    <a:pt x="226" y="148"/>
                    <a:pt x="221" y="149"/>
                  </a:cubicBezTo>
                  <a:cubicBezTo>
                    <a:pt x="215" y="151"/>
                    <a:pt x="220" y="159"/>
                    <a:pt x="217" y="157"/>
                  </a:cubicBezTo>
                  <a:cubicBezTo>
                    <a:pt x="214" y="156"/>
                    <a:pt x="208" y="153"/>
                    <a:pt x="203" y="153"/>
                  </a:cubicBezTo>
                  <a:cubicBezTo>
                    <a:pt x="199" y="154"/>
                    <a:pt x="199" y="157"/>
                    <a:pt x="199" y="15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48" name="Freeform 199">
              <a:extLst>
                <a:ext uri="{FF2B5EF4-FFF2-40B4-BE49-F238E27FC236}">
                  <a16:creationId xmlns:a16="http://schemas.microsoft.com/office/drawing/2014/main" id="{401F3291-F010-F373-9C8F-4FE511F1578A}"/>
                </a:ext>
              </a:extLst>
            </p:cNvPr>
            <p:cNvSpPr>
              <a:spLocks noEditPoints="1"/>
            </p:cNvSpPr>
            <p:nvPr/>
          </p:nvSpPr>
          <p:spPr bwMode="auto">
            <a:xfrm>
              <a:off x="5434917" y="2682386"/>
              <a:ext cx="298861" cy="448284"/>
            </a:xfrm>
            <a:custGeom>
              <a:avLst/>
              <a:gdLst/>
              <a:ahLst/>
              <a:cxnLst>
                <a:cxn ang="0">
                  <a:pos x="12" y="13"/>
                </a:cxn>
                <a:cxn ang="0">
                  <a:pos x="24" y="21"/>
                </a:cxn>
                <a:cxn ang="0">
                  <a:pos x="35" y="19"/>
                </a:cxn>
                <a:cxn ang="0">
                  <a:pos x="44" y="21"/>
                </a:cxn>
                <a:cxn ang="0">
                  <a:pos x="50" y="10"/>
                </a:cxn>
                <a:cxn ang="0">
                  <a:pos x="62" y="2"/>
                </a:cxn>
                <a:cxn ang="0">
                  <a:pos x="77" y="10"/>
                </a:cxn>
                <a:cxn ang="0">
                  <a:pos x="73" y="19"/>
                </a:cxn>
                <a:cxn ang="0">
                  <a:pos x="79" y="31"/>
                </a:cxn>
                <a:cxn ang="0">
                  <a:pos x="76" y="49"/>
                </a:cxn>
                <a:cxn ang="0">
                  <a:pos x="80" y="66"/>
                </a:cxn>
                <a:cxn ang="0">
                  <a:pos x="80" y="70"/>
                </a:cxn>
                <a:cxn ang="0">
                  <a:pos x="83" y="78"/>
                </a:cxn>
                <a:cxn ang="0">
                  <a:pos x="88" y="86"/>
                </a:cxn>
                <a:cxn ang="0">
                  <a:pos x="93" y="99"/>
                </a:cxn>
                <a:cxn ang="0">
                  <a:pos x="79" y="120"/>
                </a:cxn>
                <a:cxn ang="0">
                  <a:pos x="56" y="134"/>
                </a:cxn>
                <a:cxn ang="0">
                  <a:pos x="44" y="138"/>
                </a:cxn>
                <a:cxn ang="0">
                  <a:pos x="27" y="141"/>
                </a:cxn>
                <a:cxn ang="0">
                  <a:pos x="22" y="138"/>
                </a:cxn>
                <a:cxn ang="0">
                  <a:pos x="13" y="128"/>
                </a:cxn>
                <a:cxn ang="0">
                  <a:pos x="15" y="117"/>
                </a:cxn>
                <a:cxn ang="0">
                  <a:pos x="15" y="99"/>
                </a:cxn>
                <a:cxn ang="0">
                  <a:pos x="21" y="94"/>
                </a:cxn>
                <a:cxn ang="0">
                  <a:pos x="29" y="88"/>
                </a:cxn>
                <a:cxn ang="0">
                  <a:pos x="41" y="75"/>
                </a:cxn>
                <a:cxn ang="0">
                  <a:pos x="45" y="70"/>
                </a:cxn>
                <a:cxn ang="0">
                  <a:pos x="36" y="63"/>
                </a:cxn>
                <a:cxn ang="0">
                  <a:pos x="35" y="49"/>
                </a:cxn>
                <a:cxn ang="0">
                  <a:pos x="33" y="39"/>
                </a:cxn>
                <a:cxn ang="0">
                  <a:pos x="30" y="35"/>
                </a:cxn>
                <a:cxn ang="0">
                  <a:pos x="29" y="28"/>
                </a:cxn>
                <a:cxn ang="0">
                  <a:pos x="12" y="19"/>
                </a:cxn>
                <a:cxn ang="0">
                  <a:pos x="12" y="16"/>
                </a:cxn>
                <a:cxn ang="0">
                  <a:pos x="21" y="138"/>
                </a:cxn>
                <a:cxn ang="0">
                  <a:pos x="18" y="136"/>
                </a:cxn>
                <a:cxn ang="0">
                  <a:pos x="18" y="136"/>
                </a:cxn>
                <a:cxn ang="0">
                  <a:pos x="16" y="139"/>
                </a:cxn>
                <a:cxn ang="0">
                  <a:pos x="18" y="139"/>
                </a:cxn>
                <a:cxn ang="0">
                  <a:pos x="18" y="139"/>
                </a:cxn>
                <a:cxn ang="0">
                  <a:pos x="18" y="138"/>
                </a:cxn>
                <a:cxn ang="0">
                  <a:pos x="4" y="141"/>
                </a:cxn>
                <a:cxn ang="0">
                  <a:pos x="4" y="141"/>
                </a:cxn>
                <a:cxn ang="0">
                  <a:pos x="4" y="138"/>
                </a:cxn>
                <a:cxn ang="0">
                  <a:pos x="3" y="136"/>
                </a:cxn>
                <a:cxn ang="0">
                  <a:pos x="1" y="136"/>
                </a:cxn>
                <a:cxn ang="0">
                  <a:pos x="0" y="138"/>
                </a:cxn>
                <a:cxn ang="0">
                  <a:pos x="3" y="139"/>
                </a:cxn>
                <a:cxn ang="0">
                  <a:pos x="41" y="72"/>
                </a:cxn>
                <a:cxn ang="0">
                  <a:pos x="44" y="74"/>
                </a:cxn>
                <a:cxn ang="0">
                  <a:pos x="13" y="97"/>
                </a:cxn>
                <a:cxn ang="0">
                  <a:pos x="15" y="97"/>
                </a:cxn>
              </a:cxnLst>
              <a:rect l="0" t="0" r="r" b="b"/>
              <a:pathLst>
                <a:path w="96" h="144">
                  <a:moveTo>
                    <a:pt x="12" y="16"/>
                  </a:moveTo>
                  <a:cubicBezTo>
                    <a:pt x="12" y="16"/>
                    <a:pt x="10" y="14"/>
                    <a:pt x="12" y="13"/>
                  </a:cubicBezTo>
                  <a:cubicBezTo>
                    <a:pt x="15" y="11"/>
                    <a:pt x="18" y="14"/>
                    <a:pt x="21" y="17"/>
                  </a:cubicBezTo>
                  <a:cubicBezTo>
                    <a:pt x="24" y="21"/>
                    <a:pt x="19" y="21"/>
                    <a:pt x="24" y="21"/>
                  </a:cubicBezTo>
                  <a:cubicBezTo>
                    <a:pt x="30" y="21"/>
                    <a:pt x="27" y="22"/>
                    <a:pt x="30" y="22"/>
                  </a:cubicBezTo>
                  <a:cubicBezTo>
                    <a:pt x="35" y="21"/>
                    <a:pt x="33" y="19"/>
                    <a:pt x="35" y="19"/>
                  </a:cubicBezTo>
                  <a:cubicBezTo>
                    <a:pt x="36" y="21"/>
                    <a:pt x="39" y="21"/>
                    <a:pt x="42" y="24"/>
                  </a:cubicBezTo>
                  <a:cubicBezTo>
                    <a:pt x="42" y="22"/>
                    <a:pt x="44" y="24"/>
                    <a:pt x="44" y="21"/>
                  </a:cubicBezTo>
                  <a:cubicBezTo>
                    <a:pt x="45" y="17"/>
                    <a:pt x="51" y="19"/>
                    <a:pt x="48" y="16"/>
                  </a:cubicBezTo>
                  <a:cubicBezTo>
                    <a:pt x="47" y="13"/>
                    <a:pt x="50" y="13"/>
                    <a:pt x="50" y="10"/>
                  </a:cubicBezTo>
                  <a:cubicBezTo>
                    <a:pt x="50" y="8"/>
                    <a:pt x="51" y="5"/>
                    <a:pt x="54" y="3"/>
                  </a:cubicBezTo>
                  <a:cubicBezTo>
                    <a:pt x="58" y="2"/>
                    <a:pt x="56" y="5"/>
                    <a:pt x="62" y="2"/>
                  </a:cubicBezTo>
                  <a:cubicBezTo>
                    <a:pt x="65" y="0"/>
                    <a:pt x="65" y="0"/>
                    <a:pt x="67" y="3"/>
                  </a:cubicBezTo>
                  <a:cubicBezTo>
                    <a:pt x="68" y="5"/>
                    <a:pt x="76" y="6"/>
                    <a:pt x="77" y="10"/>
                  </a:cubicBezTo>
                  <a:cubicBezTo>
                    <a:pt x="77" y="11"/>
                    <a:pt x="70" y="14"/>
                    <a:pt x="74" y="16"/>
                  </a:cubicBezTo>
                  <a:cubicBezTo>
                    <a:pt x="67" y="21"/>
                    <a:pt x="73" y="17"/>
                    <a:pt x="73" y="19"/>
                  </a:cubicBezTo>
                  <a:cubicBezTo>
                    <a:pt x="74" y="22"/>
                    <a:pt x="70" y="21"/>
                    <a:pt x="71" y="25"/>
                  </a:cubicBezTo>
                  <a:cubicBezTo>
                    <a:pt x="73" y="33"/>
                    <a:pt x="76" y="27"/>
                    <a:pt x="79" y="31"/>
                  </a:cubicBezTo>
                  <a:cubicBezTo>
                    <a:pt x="82" y="36"/>
                    <a:pt x="85" y="35"/>
                    <a:pt x="82" y="38"/>
                  </a:cubicBezTo>
                  <a:cubicBezTo>
                    <a:pt x="79" y="41"/>
                    <a:pt x="73" y="46"/>
                    <a:pt x="76" y="49"/>
                  </a:cubicBezTo>
                  <a:cubicBezTo>
                    <a:pt x="79" y="50"/>
                    <a:pt x="85" y="64"/>
                    <a:pt x="83" y="64"/>
                  </a:cubicBezTo>
                  <a:cubicBezTo>
                    <a:pt x="80" y="64"/>
                    <a:pt x="80" y="64"/>
                    <a:pt x="80" y="66"/>
                  </a:cubicBezTo>
                  <a:cubicBezTo>
                    <a:pt x="82" y="66"/>
                    <a:pt x="80" y="66"/>
                    <a:pt x="80" y="67"/>
                  </a:cubicBezTo>
                  <a:cubicBezTo>
                    <a:pt x="80" y="70"/>
                    <a:pt x="79" y="69"/>
                    <a:pt x="80" y="70"/>
                  </a:cubicBezTo>
                  <a:cubicBezTo>
                    <a:pt x="83" y="72"/>
                    <a:pt x="79" y="72"/>
                    <a:pt x="79" y="74"/>
                  </a:cubicBezTo>
                  <a:cubicBezTo>
                    <a:pt x="80" y="77"/>
                    <a:pt x="86" y="77"/>
                    <a:pt x="83" y="78"/>
                  </a:cubicBezTo>
                  <a:cubicBezTo>
                    <a:pt x="82" y="80"/>
                    <a:pt x="83" y="80"/>
                    <a:pt x="83" y="81"/>
                  </a:cubicBezTo>
                  <a:cubicBezTo>
                    <a:pt x="82" y="83"/>
                    <a:pt x="88" y="83"/>
                    <a:pt x="88" y="86"/>
                  </a:cubicBezTo>
                  <a:cubicBezTo>
                    <a:pt x="86" y="89"/>
                    <a:pt x="80" y="89"/>
                    <a:pt x="83" y="92"/>
                  </a:cubicBezTo>
                  <a:cubicBezTo>
                    <a:pt x="86" y="94"/>
                    <a:pt x="91" y="95"/>
                    <a:pt x="93" y="99"/>
                  </a:cubicBezTo>
                  <a:cubicBezTo>
                    <a:pt x="94" y="102"/>
                    <a:pt x="96" y="100"/>
                    <a:pt x="94" y="103"/>
                  </a:cubicBezTo>
                  <a:cubicBezTo>
                    <a:pt x="93" y="106"/>
                    <a:pt x="88" y="113"/>
                    <a:pt x="79" y="120"/>
                  </a:cubicBezTo>
                  <a:cubicBezTo>
                    <a:pt x="71" y="128"/>
                    <a:pt x="68" y="130"/>
                    <a:pt x="65" y="133"/>
                  </a:cubicBezTo>
                  <a:cubicBezTo>
                    <a:pt x="61" y="136"/>
                    <a:pt x="61" y="133"/>
                    <a:pt x="56" y="134"/>
                  </a:cubicBezTo>
                  <a:cubicBezTo>
                    <a:pt x="51" y="138"/>
                    <a:pt x="53" y="133"/>
                    <a:pt x="51" y="136"/>
                  </a:cubicBezTo>
                  <a:cubicBezTo>
                    <a:pt x="48" y="139"/>
                    <a:pt x="50" y="134"/>
                    <a:pt x="44" y="138"/>
                  </a:cubicBezTo>
                  <a:cubicBezTo>
                    <a:pt x="35" y="142"/>
                    <a:pt x="33" y="141"/>
                    <a:pt x="30" y="142"/>
                  </a:cubicBezTo>
                  <a:cubicBezTo>
                    <a:pt x="25" y="144"/>
                    <a:pt x="25" y="144"/>
                    <a:pt x="27" y="141"/>
                  </a:cubicBezTo>
                  <a:cubicBezTo>
                    <a:pt x="29" y="139"/>
                    <a:pt x="27" y="138"/>
                    <a:pt x="25" y="141"/>
                  </a:cubicBezTo>
                  <a:cubicBezTo>
                    <a:pt x="22" y="142"/>
                    <a:pt x="22" y="139"/>
                    <a:pt x="22" y="138"/>
                  </a:cubicBezTo>
                  <a:cubicBezTo>
                    <a:pt x="24" y="134"/>
                    <a:pt x="21" y="134"/>
                    <a:pt x="16" y="134"/>
                  </a:cubicBezTo>
                  <a:cubicBezTo>
                    <a:pt x="12" y="133"/>
                    <a:pt x="13" y="133"/>
                    <a:pt x="13" y="128"/>
                  </a:cubicBezTo>
                  <a:cubicBezTo>
                    <a:pt x="15" y="125"/>
                    <a:pt x="15" y="124"/>
                    <a:pt x="15" y="122"/>
                  </a:cubicBezTo>
                  <a:cubicBezTo>
                    <a:pt x="13" y="119"/>
                    <a:pt x="18" y="120"/>
                    <a:pt x="15" y="117"/>
                  </a:cubicBezTo>
                  <a:cubicBezTo>
                    <a:pt x="10" y="111"/>
                    <a:pt x="16" y="114"/>
                    <a:pt x="13" y="110"/>
                  </a:cubicBezTo>
                  <a:cubicBezTo>
                    <a:pt x="10" y="103"/>
                    <a:pt x="15" y="102"/>
                    <a:pt x="15" y="99"/>
                  </a:cubicBezTo>
                  <a:cubicBezTo>
                    <a:pt x="15" y="97"/>
                    <a:pt x="18" y="100"/>
                    <a:pt x="19" y="99"/>
                  </a:cubicBezTo>
                  <a:cubicBezTo>
                    <a:pt x="22" y="97"/>
                    <a:pt x="19" y="94"/>
                    <a:pt x="21" y="94"/>
                  </a:cubicBezTo>
                  <a:cubicBezTo>
                    <a:pt x="22" y="94"/>
                    <a:pt x="22" y="91"/>
                    <a:pt x="25" y="92"/>
                  </a:cubicBezTo>
                  <a:cubicBezTo>
                    <a:pt x="27" y="92"/>
                    <a:pt x="25" y="89"/>
                    <a:pt x="29" y="88"/>
                  </a:cubicBezTo>
                  <a:cubicBezTo>
                    <a:pt x="32" y="88"/>
                    <a:pt x="27" y="88"/>
                    <a:pt x="33" y="85"/>
                  </a:cubicBezTo>
                  <a:cubicBezTo>
                    <a:pt x="39" y="80"/>
                    <a:pt x="38" y="77"/>
                    <a:pt x="41" y="75"/>
                  </a:cubicBezTo>
                  <a:cubicBezTo>
                    <a:pt x="45" y="74"/>
                    <a:pt x="45" y="75"/>
                    <a:pt x="45" y="74"/>
                  </a:cubicBezTo>
                  <a:cubicBezTo>
                    <a:pt x="47" y="72"/>
                    <a:pt x="44" y="74"/>
                    <a:pt x="45" y="70"/>
                  </a:cubicBezTo>
                  <a:cubicBezTo>
                    <a:pt x="45" y="67"/>
                    <a:pt x="47" y="66"/>
                    <a:pt x="42" y="64"/>
                  </a:cubicBezTo>
                  <a:cubicBezTo>
                    <a:pt x="38" y="64"/>
                    <a:pt x="41" y="63"/>
                    <a:pt x="36" y="63"/>
                  </a:cubicBezTo>
                  <a:cubicBezTo>
                    <a:pt x="36" y="58"/>
                    <a:pt x="30" y="56"/>
                    <a:pt x="33" y="53"/>
                  </a:cubicBezTo>
                  <a:cubicBezTo>
                    <a:pt x="35" y="50"/>
                    <a:pt x="33" y="50"/>
                    <a:pt x="35" y="49"/>
                  </a:cubicBezTo>
                  <a:cubicBezTo>
                    <a:pt x="36" y="47"/>
                    <a:pt x="32" y="46"/>
                    <a:pt x="32" y="44"/>
                  </a:cubicBezTo>
                  <a:cubicBezTo>
                    <a:pt x="32" y="41"/>
                    <a:pt x="33" y="41"/>
                    <a:pt x="33" y="39"/>
                  </a:cubicBezTo>
                  <a:cubicBezTo>
                    <a:pt x="33" y="38"/>
                    <a:pt x="30" y="41"/>
                    <a:pt x="30" y="39"/>
                  </a:cubicBezTo>
                  <a:cubicBezTo>
                    <a:pt x="30" y="38"/>
                    <a:pt x="32" y="39"/>
                    <a:pt x="30" y="35"/>
                  </a:cubicBezTo>
                  <a:cubicBezTo>
                    <a:pt x="30" y="31"/>
                    <a:pt x="35" y="35"/>
                    <a:pt x="30" y="30"/>
                  </a:cubicBezTo>
                  <a:cubicBezTo>
                    <a:pt x="27" y="28"/>
                    <a:pt x="29" y="30"/>
                    <a:pt x="29" y="28"/>
                  </a:cubicBezTo>
                  <a:cubicBezTo>
                    <a:pt x="29" y="27"/>
                    <a:pt x="25" y="25"/>
                    <a:pt x="22" y="25"/>
                  </a:cubicBezTo>
                  <a:cubicBezTo>
                    <a:pt x="19" y="25"/>
                    <a:pt x="15" y="22"/>
                    <a:pt x="12" y="19"/>
                  </a:cubicBezTo>
                  <a:cubicBezTo>
                    <a:pt x="7" y="17"/>
                    <a:pt x="12" y="17"/>
                    <a:pt x="9" y="16"/>
                  </a:cubicBezTo>
                  <a:cubicBezTo>
                    <a:pt x="9" y="14"/>
                    <a:pt x="12" y="17"/>
                    <a:pt x="12" y="16"/>
                  </a:cubicBezTo>
                  <a:close/>
                  <a:moveTo>
                    <a:pt x="19" y="136"/>
                  </a:moveTo>
                  <a:cubicBezTo>
                    <a:pt x="19" y="136"/>
                    <a:pt x="21" y="136"/>
                    <a:pt x="21" y="138"/>
                  </a:cubicBezTo>
                  <a:cubicBezTo>
                    <a:pt x="21" y="138"/>
                    <a:pt x="19" y="138"/>
                    <a:pt x="19" y="136"/>
                  </a:cubicBezTo>
                  <a:close/>
                  <a:moveTo>
                    <a:pt x="18" y="136"/>
                  </a:moveTo>
                  <a:cubicBezTo>
                    <a:pt x="18" y="136"/>
                    <a:pt x="16" y="134"/>
                    <a:pt x="18" y="134"/>
                  </a:cubicBezTo>
                  <a:cubicBezTo>
                    <a:pt x="18" y="134"/>
                    <a:pt x="19" y="136"/>
                    <a:pt x="18" y="136"/>
                  </a:cubicBezTo>
                  <a:close/>
                  <a:moveTo>
                    <a:pt x="15" y="139"/>
                  </a:moveTo>
                  <a:cubicBezTo>
                    <a:pt x="15" y="138"/>
                    <a:pt x="16" y="138"/>
                    <a:pt x="16" y="139"/>
                  </a:cubicBezTo>
                  <a:cubicBezTo>
                    <a:pt x="15" y="139"/>
                    <a:pt x="15" y="139"/>
                    <a:pt x="15" y="139"/>
                  </a:cubicBezTo>
                  <a:close/>
                  <a:moveTo>
                    <a:pt x="18" y="139"/>
                  </a:moveTo>
                  <a:cubicBezTo>
                    <a:pt x="18" y="138"/>
                    <a:pt x="19" y="138"/>
                    <a:pt x="19" y="138"/>
                  </a:cubicBezTo>
                  <a:cubicBezTo>
                    <a:pt x="19" y="139"/>
                    <a:pt x="19" y="139"/>
                    <a:pt x="18" y="139"/>
                  </a:cubicBezTo>
                  <a:close/>
                  <a:moveTo>
                    <a:pt x="16" y="139"/>
                  </a:moveTo>
                  <a:cubicBezTo>
                    <a:pt x="16" y="138"/>
                    <a:pt x="18" y="138"/>
                    <a:pt x="18" y="138"/>
                  </a:cubicBezTo>
                  <a:cubicBezTo>
                    <a:pt x="18" y="139"/>
                    <a:pt x="16" y="139"/>
                    <a:pt x="16" y="139"/>
                  </a:cubicBezTo>
                  <a:close/>
                  <a:moveTo>
                    <a:pt x="4" y="141"/>
                  </a:moveTo>
                  <a:cubicBezTo>
                    <a:pt x="4" y="141"/>
                    <a:pt x="3" y="139"/>
                    <a:pt x="4" y="139"/>
                  </a:cubicBezTo>
                  <a:cubicBezTo>
                    <a:pt x="4" y="139"/>
                    <a:pt x="6" y="141"/>
                    <a:pt x="4" y="141"/>
                  </a:cubicBezTo>
                  <a:close/>
                  <a:moveTo>
                    <a:pt x="3" y="139"/>
                  </a:moveTo>
                  <a:cubicBezTo>
                    <a:pt x="4" y="139"/>
                    <a:pt x="3" y="138"/>
                    <a:pt x="4" y="138"/>
                  </a:cubicBezTo>
                  <a:cubicBezTo>
                    <a:pt x="4" y="138"/>
                    <a:pt x="4" y="139"/>
                    <a:pt x="6" y="138"/>
                  </a:cubicBezTo>
                  <a:cubicBezTo>
                    <a:pt x="6" y="136"/>
                    <a:pt x="6" y="136"/>
                    <a:pt x="3" y="136"/>
                  </a:cubicBezTo>
                  <a:cubicBezTo>
                    <a:pt x="0" y="134"/>
                    <a:pt x="3" y="136"/>
                    <a:pt x="3" y="138"/>
                  </a:cubicBezTo>
                  <a:cubicBezTo>
                    <a:pt x="1" y="139"/>
                    <a:pt x="1" y="136"/>
                    <a:pt x="1" y="136"/>
                  </a:cubicBezTo>
                  <a:cubicBezTo>
                    <a:pt x="1" y="138"/>
                    <a:pt x="0" y="138"/>
                    <a:pt x="0" y="138"/>
                  </a:cubicBezTo>
                  <a:cubicBezTo>
                    <a:pt x="0" y="139"/>
                    <a:pt x="0" y="138"/>
                    <a:pt x="0" y="138"/>
                  </a:cubicBezTo>
                  <a:cubicBezTo>
                    <a:pt x="1" y="139"/>
                    <a:pt x="1" y="139"/>
                    <a:pt x="1" y="139"/>
                  </a:cubicBezTo>
                  <a:cubicBezTo>
                    <a:pt x="3" y="139"/>
                    <a:pt x="3" y="141"/>
                    <a:pt x="3" y="139"/>
                  </a:cubicBezTo>
                  <a:close/>
                  <a:moveTo>
                    <a:pt x="44" y="74"/>
                  </a:moveTo>
                  <a:cubicBezTo>
                    <a:pt x="45" y="72"/>
                    <a:pt x="44" y="72"/>
                    <a:pt x="41" y="72"/>
                  </a:cubicBezTo>
                  <a:cubicBezTo>
                    <a:pt x="39" y="72"/>
                    <a:pt x="39" y="74"/>
                    <a:pt x="41" y="74"/>
                  </a:cubicBezTo>
                  <a:cubicBezTo>
                    <a:pt x="42" y="74"/>
                    <a:pt x="42" y="74"/>
                    <a:pt x="44" y="74"/>
                  </a:cubicBezTo>
                  <a:close/>
                  <a:moveTo>
                    <a:pt x="15" y="97"/>
                  </a:moveTo>
                  <a:cubicBezTo>
                    <a:pt x="13" y="97"/>
                    <a:pt x="13" y="97"/>
                    <a:pt x="13" y="97"/>
                  </a:cubicBezTo>
                  <a:cubicBezTo>
                    <a:pt x="13" y="97"/>
                    <a:pt x="12" y="97"/>
                    <a:pt x="13" y="99"/>
                  </a:cubicBezTo>
                  <a:cubicBezTo>
                    <a:pt x="13" y="99"/>
                    <a:pt x="15" y="99"/>
                    <a:pt x="15" y="97"/>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49" name="Freeform 200">
              <a:extLst>
                <a:ext uri="{FF2B5EF4-FFF2-40B4-BE49-F238E27FC236}">
                  <a16:creationId xmlns:a16="http://schemas.microsoft.com/office/drawing/2014/main" id="{86106C61-864F-ADB4-7E70-D81FB0BE5E2D}"/>
                </a:ext>
              </a:extLst>
            </p:cNvPr>
            <p:cNvSpPr>
              <a:spLocks noEditPoints="1"/>
            </p:cNvSpPr>
            <p:nvPr/>
          </p:nvSpPr>
          <p:spPr bwMode="auto">
            <a:xfrm>
              <a:off x="5063750" y="2165013"/>
              <a:ext cx="660387" cy="1034748"/>
            </a:xfrm>
            <a:custGeom>
              <a:avLst/>
              <a:gdLst/>
              <a:ahLst/>
              <a:cxnLst>
                <a:cxn ang="0">
                  <a:pos x="58" y="30"/>
                </a:cxn>
                <a:cxn ang="0">
                  <a:pos x="93" y="31"/>
                </a:cxn>
                <a:cxn ang="0">
                  <a:pos x="111" y="45"/>
                </a:cxn>
                <a:cxn ang="0">
                  <a:pos x="56" y="40"/>
                </a:cxn>
                <a:cxn ang="0">
                  <a:pos x="149" y="42"/>
                </a:cxn>
                <a:cxn ang="0">
                  <a:pos x="172" y="9"/>
                </a:cxn>
                <a:cxn ang="0">
                  <a:pos x="108" y="13"/>
                </a:cxn>
                <a:cxn ang="0">
                  <a:pos x="201" y="172"/>
                </a:cxn>
                <a:cxn ang="0">
                  <a:pos x="198" y="159"/>
                </a:cxn>
                <a:cxn ang="0">
                  <a:pos x="184" y="152"/>
                </a:cxn>
                <a:cxn ang="0">
                  <a:pos x="167" y="162"/>
                </a:cxn>
                <a:cxn ang="0">
                  <a:pos x="160" y="154"/>
                </a:cxn>
                <a:cxn ang="0">
                  <a:pos x="146" y="166"/>
                </a:cxn>
                <a:cxn ang="0">
                  <a:pos x="135" y="169"/>
                </a:cxn>
                <a:cxn ang="0">
                  <a:pos x="120" y="172"/>
                </a:cxn>
                <a:cxn ang="0">
                  <a:pos x="106" y="180"/>
                </a:cxn>
                <a:cxn ang="0">
                  <a:pos x="91" y="194"/>
                </a:cxn>
                <a:cxn ang="0">
                  <a:pos x="80" y="200"/>
                </a:cxn>
                <a:cxn ang="0">
                  <a:pos x="87" y="210"/>
                </a:cxn>
                <a:cxn ang="0">
                  <a:pos x="67" y="219"/>
                </a:cxn>
                <a:cxn ang="0">
                  <a:pos x="64" y="233"/>
                </a:cxn>
                <a:cxn ang="0">
                  <a:pos x="56" y="245"/>
                </a:cxn>
                <a:cxn ang="0">
                  <a:pos x="50" y="256"/>
                </a:cxn>
                <a:cxn ang="0">
                  <a:pos x="38" y="258"/>
                </a:cxn>
                <a:cxn ang="0">
                  <a:pos x="15" y="272"/>
                </a:cxn>
                <a:cxn ang="0">
                  <a:pos x="4" y="283"/>
                </a:cxn>
                <a:cxn ang="0">
                  <a:pos x="6" y="292"/>
                </a:cxn>
                <a:cxn ang="0">
                  <a:pos x="12" y="303"/>
                </a:cxn>
                <a:cxn ang="0">
                  <a:pos x="7" y="320"/>
                </a:cxn>
                <a:cxn ang="0">
                  <a:pos x="36" y="323"/>
                </a:cxn>
                <a:cxn ang="0">
                  <a:pos x="50" y="317"/>
                </a:cxn>
                <a:cxn ang="0">
                  <a:pos x="62" y="286"/>
                </a:cxn>
                <a:cxn ang="0">
                  <a:pos x="79" y="233"/>
                </a:cxn>
                <a:cxn ang="0">
                  <a:pos x="106" y="190"/>
                </a:cxn>
                <a:cxn ang="0">
                  <a:pos x="154" y="185"/>
                </a:cxn>
                <a:cxn ang="0">
                  <a:pos x="193" y="182"/>
                </a:cxn>
                <a:cxn ang="0">
                  <a:pos x="149" y="163"/>
                </a:cxn>
                <a:cxn ang="0">
                  <a:pos x="143" y="159"/>
                </a:cxn>
                <a:cxn ang="0">
                  <a:pos x="120" y="165"/>
                </a:cxn>
                <a:cxn ang="0">
                  <a:pos x="129" y="168"/>
                </a:cxn>
                <a:cxn ang="0">
                  <a:pos x="116" y="168"/>
                </a:cxn>
                <a:cxn ang="0">
                  <a:pos x="112" y="168"/>
                </a:cxn>
                <a:cxn ang="0">
                  <a:pos x="112" y="174"/>
                </a:cxn>
                <a:cxn ang="0">
                  <a:pos x="99" y="177"/>
                </a:cxn>
                <a:cxn ang="0">
                  <a:pos x="102" y="183"/>
                </a:cxn>
                <a:cxn ang="0">
                  <a:pos x="82" y="191"/>
                </a:cxn>
                <a:cxn ang="0">
                  <a:pos x="82" y="185"/>
                </a:cxn>
                <a:cxn ang="0">
                  <a:pos x="88" y="183"/>
                </a:cxn>
                <a:cxn ang="0">
                  <a:pos x="90" y="188"/>
                </a:cxn>
                <a:cxn ang="0">
                  <a:pos x="93" y="190"/>
                </a:cxn>
                <a:cxn ang="0">
                  <a:pos x="74" y="193"/>
                </a:cxn>
                <a:cxn ang="0">
                  <a:pos x="70" y="196"/>
                </a:cxn>
                <a:cxn ang="0">
                  <a:pos x="87" y="197"/>
                </a:cxn>
                <a:cxn ang="0">
                  <a:pos x="62" y="227"/>
                </a:cxn>
                <a:cxn ang="0">
                  <a:pos x="59" y="230"/>
                </a:cxn>
                <a:cxn ang="0">
                  <a:pos x="53" y="245"/>
                </a:cxn>
                <a:cxn ang="0">
                  <a:pos x="50" y="244"/>
                </a:cxn>
                <a:cxn ang="0">
                  <a:pos x="29" y="258"/>
                </a:cxn>
                <a:cxn ang="0">
                  <a:pos x="29" y="264"/>
                </a:cxn>
                <a:cxn ang="0">
                  <a:pos x="10" y="273"/>
                </a:cxn>
                <a:cxn ang="0">
                  <a:pos x="1" y="292"/>
                </a:cxn>
                <a:cxn ang="0">
                  <a:pos x="4" y="317"/>
                </a:cxn>
                <a:cxn ang="0">
                  <a:pos x="3" y="300"/>
                </a:cxn>
              </a:cxnLst>
              <a:rect l="0" t="0" r="r" b="b"/>
              <a:pathLst>
                <a:path w="212" h="332">
                  <a:moveTo>
                    <a:pt x="94" y="68"/>
                  </a:moveTo>
                  <a:cubicBezTo>
                    <a:pt x="84" y="65"/>
                    <a:pt x="88" y="62"/>
                    <a:pt x="80" y="59"/>
                  </a:cubicBezTo>
                  <a:cubicBezTo>
                    <a:pt x="71" y="56"/>
                    <a:pt x="73" y="54"/>
                    <a:pt x="80" y="53"/>
                  </a:cubicBezTo>
                  <a:cubicBezTo>
                    <a:pt x="90" y="51"/>
                    <a:pt x="99" y="47"/>
                    <a:pt x="84" y="48"/>
                  </a:cubicBezTo>
                  <a:cubicBezTo>
                    <a:pt x="68" y="50"/>
                    <a:pt x="67" y="48"/>
                    <a:pt x="80" y="44"/>
                  </a:cubicBezTo>
                  <a:cubicBezTo>
                    <a:pt x="93" y="40"/>
                    <a:pt x="102" y="37"/>
                    <a:pt x="91" y="37"/>
                  </a:cubicBezTo>
                  <a:cubicBezTo>
                    <a:pt x="80" y="37"/>
                    <a:pt x="90" y="33"/>
                    <a:pt x="80" y="37"/>
                  </a:cubicBezTo>
                  <a:cubicBezTo>
                    <a:pt x="73" y="42"/>
                    <a:pt x="70" y="47"/>
                    <a:pt x="62" y="39"/>
                  </a:cubicBezTo>
                  <a:cubicBezTo>
                    <a:pt x="55" y="30"/>
                    <a:pt x="52" y="31"/>
                    <a:pt x="58" y="30"/>
                  </a:cubicBezTo>
                  <a:cubicBezTo>
                    <a:pt x="62" y="30"/>
                    <a:pt x="56" y="30"/>
                    <a:pt x="58" y="27"/>
                  </a:cubicBezTo>
                  <a:cubicBezTo>
                    <a:pt x="59" y="22"/>
                    <a:pt x="55" y="31"/>
                    <a:pt x="52" y="27"/>
                  </a:cubicBezTo>
                  <a:cubicBezTo>
                    <a:pt x="49" y="22"/>
                    <a:pt x="45" y="22"/>
                    <a:pt x="52" y="17"/>
                  </a:cubicBezTo>
                  <a:cubicBezTo>
                    <a:pt x="59" y="13"/>
                    <a:pt x="56" y="19"/>
                    <a:pt x="61" y="17"/>
                  </a:cubicBezTo>
                  <a:cubicBezTo>
                    <a:pt x="64" y="14"/>
                    <a:pt x="62" y="19"/>
                    <a:pt x="68" y="16"/>
                  </a:cubicBezTo>
                  <a:cubicBezTo>
                    <a:pt x="76" y="14"/>
                    <a:pt x="76" y="17"/>
                    <a:pt x="70" y="19"/>
                  </a:cubicBezTo>
                  <a:cubicBezTo>
                    <a:pt x="64" y="20"/>
                    <a:pt x="71" y="19"/>
                    <a:pt x="73" y="25"/>
                  </a:cubicBezTo>
                  <a:cubicBezTo>
                    <a:pt x="76" y="30"/>
                    <a:pt x="73" y="19"/>
                    <a:pt x="77" y="17"/>
                  </a:cubicBezTo>
                  <a:cubicBezTo>
                    <a:pt x="84" y="16"/>
                    <a:pt x="90" y="31"/>
                    <a:pt x="93" y="31"/>
                  </a:cubicBezTo>
                  <a:cubicBezTo>
                    <a:pt x="97" y="31"/>
                    <a:pt x="84" y="17"/>
                    <a:pt x="90" y="14"/>
                  </a:cubicBezTo>
                  <a:cubicBezTo>
                    <a:pt x="94" y="9"/>
                    <a:pt x="93" y="14"/>
                    <a:pt x="99" y="14"/>
                  </a:cubicBezTo>
                  <a:cubicBezTo>
                    <a:pt x="103" y="14"/>
                    <a:pt x="103" y="16"/>
                    <a:pt x="106" y="17"/>
                  </a:cubicBezTo>
                  <a:cubicBezTo>
                    <a:pt x="108" y="17"/>
                    <a:pt x="103" y="19"/>
                    <a:pt x="105" y="23"/>
                  </a:cubicBezTo>
                  <a:cubicBezTo>
                    <a:pt x="106" y="27"/>
                    <a:pt x="105" y="17"/>
                    <a:pt x="111" y="20"/>
                  </a:cubicBezTo>
                  <a:cubicBezTo>
                    <a:pt x="116" y="23"/>
                    <a:pt x="109" y="28"/>
                    <a:pt x="117" y="27"/>
                  </a:cubicBezTo>
                  <a:cubicBezTo>
                    <a:pt x="123" y="27"/>
                    <a:pt x="119" y="28"/>
                    <a:pt x="128" y="31"/>
                  </a:cubicBezTo>
                  <a:cubicBezTo>
                    <a:pt x="137" y="33"/>
                    <a:pt x="137" y="34"/>
                    <a:pt x="123" y="36"/>
                  </a:cubicBezTo>
                  <a:cubicBezTo>
                    <a:pt x="109" y="36"/>
                    <a:pt x="120" y="44"/>
                    <a:pt x="111" y="45"/>
                  </a:cubicBezTo>
                  <a:cubicBezTo>
                    <a:pt x="103" y="48"/>
                    <a:pt x="116" y="51"/>
                    <a:pt x="106" y="54"/>
                  </a:cubicBezTo>
                  <a:cubicBezTo>
                    <a:pt x="96" y="58"/>
                    <a:pt x="105" y="72"/>
                    <a:pt x="94" y="68"/>
                  </a:cubicBezTo>
                  <a:close/>
                  <a:moveTo>
                    <a:pt x="131" y="42"/>
                  </a:moveTo>
                  <a:cubicBezTo>
                    <a:pt x="135" y="40"/>
                    <a:pt x="140" y="42"/>
                    <a:pt x="140" y="39"/>
                  </a:cubicBezTo>
                  <a:cubicBezTo>
                    <a:pt x="138" y="36"/>
                    <a:pt x="134" y="36"/>
                    <a:pt x="129" y="37"/>
                  </a:cubicBezTo>
                  <a:cubicBezTo>
                    <a:pt x="125" y="39"/>
                    <a:pt x="122" y="37"/>
                    <a:pt x="126" y="40"/>
                  </a:cubicBezTo>
                  <a:cubicBezTo>
                    <a:pt x="129" y="42"/>
                    <a:pt x="126" y="44"/>
                    <a:pt x="131" y="42"/>
                  </a:cubicBezTo>
                  <a:close/>
                  <a:moveTo>
                    <a:pt x="50" y="37"/>
                  </a:moveTo>
                  <a:cubicBezTo>
                    <a:pt x="52" y="42"/>
                    <a:pt x="50" y="36"/>
                    <a:pt x="56" y="40"/>
                  </a:cubicBezTo>
                  <a:cubicBezTo>
                    <a:pt x="64" y="45"/>
                    <a:pt x="58" y="37"/>
                    <a:pt x="55" y="37"/>
                  </a:cubicBezTo>
                  <a:cubicBezTo>
                    <a:pt x="52" y="37"/>
                    <a:pt x="52" y="30"/>
                    <a:pt x="47" y="31"/>
                  </a:cubicBezTo>
                  <a:cubicBezTo>
                    <a:pt x="45" y="31"/>
                    <a:pt x="47" y="33"/>
                    <a:pt x="50" y="37"/>
                  </a:cubicBezTo>
                  <a:close/>
                  <a:moveTo>
                    <a:pt x="131" y="51"/>
                  </a:moveTo>
                  <a:cubicBezTo>
                    <a:pt x="126" y="56"/>
                    <a:pt x="131" y="54"/>
                    <a:pt x="138" y="54"/>
                  </a:cubicBezTo>
                  <a:cubicBezTo>
                    <a:pt x="146" y="53"/>
                    <a:pt x="135" y="61"/>
                    <a:pt x="146" y="56"/>
                  </a:cubicBezTo>
                  <a:cubicBezTo>
                    <a:pt x="152" y="54"/>
                    <a:pt x="163" y="50"/>
                    <a:pt x="158" y="48"/>
                  </a:cubicBezTo>
                  <a:cubicBezTo>
                    <a:pt x="155" y="47"/>
                    <a:pt x="155" y="50"/>
                    <a:pt x="149" y="47"/>
                  </a:cubicBezTo>
                  <a:cubicBezTo>
                    <a:pt x="143" y="44"/>
                    <a:pt x="154" y="44"/>
                    <a:pt x="149" y="42"/>
                  </a:cubicBezTo>
                  <a:cubicBezTo>
                    <a:pt x="144" y="40"/>
                    <a:pt x="122" y="42"/>
                    <a:pt x="134" y="47"/>
                  </a:cubicBezTo>
                  <a:cubicBezTo>
                    <a:pt x="135" y="48"/>
                    <a:pt x="135" y="48"/>
                    <a:pt x="131" y="51"/>
                  </a:cubicBezTo>
                  <a:close/>
                  <a:moveTo>
                    <a:pt x="131" y="16"/>
                  </a:moveTo>
                  <a:cubicBezTo>
                    <a:pt x="140" y="16"/>
                    <a:pt x="135" y="17"/>
                    <a:pt x="123" y="19"/>
                  </a:cubicBezTo>
                  <a:cubicBezTo>
                    <a:pt x="111" y="22"/>
                    <a:pt x="129" y="23"/>
                    <a:pt x="138" y="23"/>
                  </a:cubicBezTo>
                  <a:cubicBezTo>
                    <a:pt x="146" y="23"/>
                    <a:pt x="151" y="31"/>
                    <a:pt x="157" y="25"/>
                  </a:cubicBezTo>
                  <a:cubicBezTo>
                    <a:pt x="163" y="20"/>
                    <a:pt x="161" y="25"/>
                    <a:pt x="167" y="23"/>
                  </a:cubicBezTo>
                  <a:cubicBezTo>
                    <a:pt x="173" y="22"/>
                    <a:pt x="164" y="20"/>
                    <a:pt x="177" y="16"/>
                  </a:cubicBezTo>
                  <a:cubicBezTo>
                    <a:pt x="184" y="14"/>
                    <a:pt x="177" y="9"/>
                    <a:pt x="172" y="9"/>
                  </a:cubicBezTo>
                  <a:cubicBezTo>
                    <a:pt x="169" y="11"/>
                    <a:pt x="164" y="8"/>
                    <a:pt x="157" y="6"/>
                  </a:cubicBezTo>
                  <a:cubicBezTo>
                    <a:pt x="149" y="6"/>
                    <a:pt x="154" y="11"/>
                    <a:pt x="149" y="9"/>
                  </a:cubicBezTo>
                  <a:cubicBezTo>
                    <a:pt x="144" y="9"/>
                    <a:pt x="151" y="6"/>
                    <a:pt x="148" y="5"/>
                  </a:cubicBezTo>
                  <a:cubicBezTo>
                    <a:pt x="146" y="3"/>
                    <a:pt x="141" y="3"/>
                    <a:pt x="141" y="9"/>
                  </a:cubicBezTo>
                  <a:cubicBezTo>
                    <a:pt x="141" y="14"/>
                    <a:pt x="140" y="14"/>
                    <a:pt x="137" y="9"/>
                  </a:cubicBezTo>
                  <a:cubicBezTo>
                    <a:pt x="134" y="5"/>
                    <a:pt x="135" y="11"/>
                    <a:pt x="123" y="6"/>
                  </a:cubicBezTo>
                  <a:cubicBezTo>
                    <a:pt x="111" y="0"/>
                    <a:pt x="126" y="13"/>
                    <a:pt x="117" y="8"/>
                  </a:cubicBezTo>
                  <a:cubicBezTo>
                    <a:pt x="106" y="3"/>
                    <a:pt x="120" y="13"/>
                    <a:pt x="112" y="9"/>
                  </a:cubicBezTo>
                  <a:cubicBezTo>
                    <a:pt x="105" y="8"/>
                    <a:pt x="103" y="11"/>
                    <a:pt x="108" y="13"/>
                  </a:cubicBezTo>
                  <a:cubicBezTo>
                    <a:pt x="112" y="16"/>
                    <a:pt x="105" y="13"/>
                    <a:pt x="112" y="17"/>
                  </a:cubicBezTo>
                  <a:cubicBezTo>
                    <a:pt x="117" y="20"/>
                    <a:pt x="120" y="16"/>
                    <a:pt x="131" y="16"/>
                  </a:cubicBezTo>
                  <a:close/>
                  <a:moveTo>
                    <a:pt x="196" y="179"/>
                  </a:moveTo>
                  <a:cubicBezTo>
                    <a:pt x="196" y="177"/>
                    <a:pt x="201" y="177"/>
                    <a:pt x="202" y="176"/>
                  </a:cubicBezTo>
                  <a:cubicBezTo>
                    <a:pt x="204" y="174"/>
                    <a:pt x="202" y="174"/>
                    <a:pt x="205" y="174"/>
                  </a:cubicBezTo>
                  <a:cubicBezTo>
                    <a:pt x="207" y="176"/>
                    <a:pt x="210" y="176"/>
                    <a:pt x="209" y="172"/>
                  </a:cubicBezTo>
                  <a:cubicBezTo>
                    <a:pt x="209" y="172"/>
                    <a:pt x="209" y="172"/>
                    <a:pt x="209" y="171"/>
                  </a:cubicBezTo>
                  <a:cubicBezTo>
                    <a:pt x="205" y="171"/>
                    <a:pt x="205" y="172"/>
                    <a:pt x="204" y="171"/>
                  </a:cubicBezTo>
                  <a:cubicBezTo>
                    <a:pt x="202" y="169"/>
                    <a:pt x="202" y="172"/>
                    <a:pt x="201" y="172"/>
                  </a:cubicBezTo>
                  <a:cubicBezTo>
                    <a:pt x="199" y="172"/>
                    <a:pt x="198" y="172"/>
                    <a:pt x="199" y="172"/>
                  </a:cubicBezTo>
                  <a:cubicBezTo>
                    <a:pt x="199" y="171"/>
                    <a:pt x="201" y="169"/>
                    <a:pt x="196" y="168"/>
                  </a:cubicBezTo>
                  <a:cubicBezTo>
                    <a:pt x="193" y="168"/>
                    <a:pt x="193" y="166"/>
                    <a:pt x="192" y="166"/>
                  </a:cubicBezTo>
                  <a:cubicBezTo>
                    <a:pt x="189" y="166"/>
                    <a:pt x="190" y="165"/>
                    <a:pt x="198" y="168"/>
                  </a:cubicBezTo>
                  <a:cubicBezTo>
                    <a:pt x="204" y="169"/>
                    <a:pt x="204" y="165"/>
                    <a:pt x="207" y="165"/>
                  </a:cubicBezTo>
                  <a:cubicBezTo>
                    <a:pt x="210" y="165"/>
                    <a:pt x="212" y="162"/>
                    <a:pt x="209" y="162"/>
                  </a:cubicBezTo>
                  <a:cubicBezTo>
                    <a:pt x="205" y="162"/>
                    <a:pt x="207" y="160"/>
                    <a:pt x="205" y="160"/>
                  </a:cubicBezTo>
                  <a:cubicBezTo>
                    <a:pt x="202" y="160"/>
                    <a:pt x="204" y="157"/>
                    <a:pt x="201" y="159"/>
                  </a:cubicBezTo>
                  <a:cubicBezTo>
                    <a:pt x="199" y="160"/>
                    <a:pt x="201" y="157"/>
                    <a:pt x="198" y="159"/>
                  </a:cubicBezTo>
                  <a:cubicBezTo>
                    <a:pt x="195" y="159"/>
                    <a:pt x="198" y="157"/>
                    <a:pt x="195" y="155"/>
                  </a:cubicBezTo>
                  <a:cubicBezTo>
                    <a:pt x="190" y="155"/>
                    <a:pt x="189" y="159"/>
                    <a:pt x="189" y="162"/>
                  </a:cubicBezTo>
                  <a:cubicBezTo>
                    <a:pt x="190" y="163"/>
                    <a:pt x="189" y="160"/>
                    <a:pt x="187" y="162"/>
                  </a:cubicBezTo>
                  <a:cubicBezTo>
                    <a:pt x="186" y="162"/>
                    <a:pt x="184" y="162"/>
                    <a:pt x="186" y="160"/>
                  </a:cubicBezTo>
                  <a:cubicBezTo>
                    <a:pt x="189" y="159"/>
                    <a:pt x="189" y="157"/>
                    <a:pt x="187" y="159"/>
                  </a:cubicBezTo>
                  <a:cubicBezTo>
                    <a:pt x="186" y="159"/>
                    <a:pt x="186" y="159"/>
                    <a:pt x="186" y="157"/>
                  </a:cubicBezTo>
                  <a:cubicBezTo>
                    <a:pt x="187" y="157"/>
                    <a:pt x="190" y="155"/>
                    <a:pt x="190" y="154"/>
                  </a:cubicBezTo>
                  <a:cubicBezTo>
                    <a:pt x="190" y="152"/>
                    <a:pt x="187" y="155"/>
                    <a:pt x="187" y="154"/>
                  </a:cubicBezTo>
                  <a:cubicBezTo>
                    <a:pt x="187" y="152"/>
                    <a:pt x="186" y="154"/>
                    <a:pt x="184" y="152"/>
                  </a:cubicBezTo>
                  <a:cubicBezTo>
                    <a:pt x="181" y="151"/>
                    <a:pt x="183" y="154"/>
                    <a:pt x="181" y="154"/>
                  </a:cubicBezTo>
                  <a:cubicBezTo>
                    <a:pt x="180" y="152"/>
                    <a:pt x="178" y="155"/>
                    <a:pt x="180" y="155"/>
                  </a:cubicBezTo>
                  <a:cubicBezTo>
                    <a:pt x="183" y="155"/>
                    <a:pt x="180" y="157"/>
                    <a:pt x="180" y="157"/>
                  </a:cubicBezTo>
                  <a:cubicBezTo>
                    <a:pt x="181" y="157"/>
                    <a:pt x="178" y="157"/>
                    <a:pt x="178" y="159"/>
                  </a:cubicBezTo>
                  <a:cubicBezTo>
                    <a:pt x="178" y="160"/>
                    <a:pt x="177" y="159"/>
                    <a:pt x="178" y="160"/>
                  </a:cubicBezTo>
                  <a:cubicBezTo>
                    <a:pt x="178" y="162"/>
                    <a:pt x="178" y="162"/>
                    <a:pt x="175" y="163"/>
                  </a:cubicBezTo>
                  <a:cubicBezTo>
                    <a:pt x="172" y="165"/>
                    <a:pt x="175" y="160"/>
                    <a:pt x="175" y="159"/>
                  </a:cubicBezTo>
                  <a:cubicBezTo>
                    <a:pt x="175" y="159"/>
                    <a:pt x="177" y="155"/>
                    <a:pt x="175" y="155"/>
                  </a:cubicBezTo>
                  <a:cubicBezTo>
                    <a:pt x="173" y="154"/>
                    <a:pt x="169" y="159"/>
                    <a:pt x="167" y="162"/>
                  </a:cubicBezTo>
                  <a:cubicBezTo>
                    <a:pt x="164" y="165"/>
                    <a:pt x="167" y="163"/>
                    <a:pt x="164" y="166"/>
                  </a:cubicBezTo>
                  <a:cubicBezTo>
                    <a:pt x="163" y="168"/>
                    <a:pt x="163" y="166"/>
                    <a:pt x="163" y="166"/>
                  </a:cubicBezTo>
                  <a:cubicBezTo>
                    <a:pt x="161" y="168"/>
                    <a:pt x="160" y="166"/>
                    <a:pt x="161" y="165"/>
                  </a:cubicBezTo>
                  <a:cubicBezTo>
                    <a:pt x="164" y="163"/>
                    <a:pt x="163" y="163"/>
                    <a:pt x="163" y="163"/>
                  </a:cubicBezTo>
                  <a:cubicBezTo>
                    <a:pt x="166" y="160"/>
                    <a:pt x="161" y="162"/>
                    <a:pt x="166" y="159"/>
                  </a:cubicBezTo>
                  <a:cubicBezTo>
                    <a:pt x="169" y="155"/>
                    <a:pt x="170" y="155"/>
                    <a:pt x="167" y="155"/>
                  </a:cubicBezTo>
                  <a:cubicBezTo>
                    <a:pt x="164" y="155"/>
                    <a:pt x="164" y="152"/>
                    <a:pt x="164" y="155"/>
                  </a:cubicBezTo>
                  <a:cubicBezTo>
                    <a:pt x="164" y="159"/>
                    <a:pt x="164" y="155"/>
                    <a:pt x="163" y="155"/>
                  </a:cubicBezTo>
                  <a:cubicBezTo>
                    <a:pt x="161" y="154"/>
                    <a:pt x="161" y="155"/>
                    <a:pt x="160" y="154"/>
                  </a:cubicBezTo>
                  <a:cubicBezTo>
                    <a:pt x="160" y="154"/>
                    <a:pt x="158" y="154"/>
                    <a:pt x="158" y="155"/>
                  </a:cubicBezTo>
                  <a:cubicBezTo>
                    <a:pt x="160" y="155"/>
                    <a:pt x="160" y="157"/>
                    <a:pt x="158" y="157"/>
                  </a:cubicBezTo>
                  <a:cubicBezTo>
                    <a:pt x="155" y="155"/>
                    <a:pt x="155" y="157"/>
                    <a:pt x="158" y="157"/>
                  </a:cubicBezTo>
                  <a:cubicBezTo>
                    <a:pt x="161" y="159"/>
                    <a:pt x="161" y="160"/>
                    <a:pt x="158" y="159"/>
                  </a:cubicBezTo>
                  <a:cubicBezTo>
                    <a:pt x="155" y="157"/>
                    <a:pt x="158" y="159"/>
                    <a:pt x="154" y="162"/>
                  </a:cubicBezTo>
                  <a:cubicBezTo>
                    <a:pt x="148" y="163"/>
                    <a:pt x="152" y="163"/>
                    <a:pt x="149" y="165"/>
                  </a:cubicBezTo>
                  <a:cubicBezTo>
                    <a:pt x="146" y="166"/>
                    <a:pt x="151" y="166"/>
                    <a:pt x="148" y="166"/>
                  </a:cubicBezTo>
                  <a:cubicBezTo>
                    <a:pt x="146" y="168"/>
                    <a:pt x="151" y="168"/>
                    <a:pt x="149" y="169"/>
                  </a:cubicBezTo>
                  <a:cubicBezTo>
                    <a:pt x="149" y="169"/>
                    <a:pt x="144" y="169"/>
                    <a:pt x="146" y="166"/>
                  </a:cubicBezTo>
                  <a:cubicBezTo>
                    <a:pt x="148" y="165"/>
                    <a:pt x="143" y="165"/>
                    <a:pt x="141" y="165"/>
                  </a:cubicBezTo>
                  <a:cubicBezTo>
                    <a:pt x="140" y="165"/>
                    <a:pt x="140" y="163"/>
                    <a:pt x="140" y="165"/>
                  </a:cubicBezTo>
                  <a:cubicBezTo>
                    <a:pt x="138" y="165"/>
                    <a:pt x="137" y="162"/>
                    <a:pt x="137" y="165"/>
                  </a:cubicBezTo>
                  <a:cubicBezTo>
                    <a:pt x="137" y="168"/>
                    <a:pt x="135" y="163"/>
                    <a:pt x="134" y="165"/>
                  </a:cubicBezTo>
                  <a:cubicBezTo>
                    <a:pt x="131" y="166"/>
                    <a:pt x="134" y="166"/>
                    <a:pt x="134" y="166"/>
                  </a:cubicBezTo>
                  <a:cubicBezTo>
                    <a:pt x="134" y="168"/>
                    <a:pt x="135" y="166"/>
                    <a:pt x="137" y="168"/>
                  </a:cubicBezTo>
                  <a:cubicBezTo>
                    <a:pt x="137" y="168"/>
                    <a:pt x="138" y="168"/>
                    <a:pt x="138" y="169"/>
                  </a:cubicBezTo>
                  <a:cubicBezTo>
                    <a:pt x="137" y="169"/>
                    <a:pt x="137" y="169"/>
                    <a:pt x="138" y="171"/>
                  </a:cubicBezTo>
                  <a:cubicBezTo>
                    <a:pt x="140" y="172"/>
                    <a:pt x="138" y="172"/>
                    <a:pt x="135" y="169"/>
                  </a:cubicBezTo>
                  <a:cubicBezTo>
                    <a:pt x="132" y="168"/>
                    <a:pt x="131" y="168"/>
                    <a:pt x="132" y="169"/>
                  </a:cubicBezTo>
                  <a:cubicBezTo>
                    <a:pt x="132" y="169"/>
                    <a:pt x="131" y="171"/>
                    <a:pt x="131" y="169"/>
                  </a:cubicBezTo>
                  <a:cubicBezTo>
                    <a:pt x="131" y="168"/>
                    <a:pt x="128" y="171"/>
                    <a:pt x="126" y="171"/>
                  </a:cubicBezTo>
                  <a:cubicBezTo>
                    <a:pt x="126" y="172"/>
                    <a:pt x="128" y="176"/>
                    <a:pt x="122" y="179"/>
                  </a:cubicBezTo>
                  <a:cubicBezTo>
                    <a:pt x="125" y="176"/>
                    <a:pt x="125" y="172"/>
                    <a:pt x="125" y="169"/>
                  </a:cubicBezTo>
                  <a:cubicBezTo>
                    <a:pt x="125" y="168"/>
                    <a:pt x="125" y="171"/>
                    <a:pt x="123" y="169"/>
                  </a:cubicBezTo>
                  <a:cubicBezTo>
                    <a:pt x="123" y="169"/>
                    <a:pt x="123" y="169"/>
                    <a:pt x="122" y="171"/>
                  </a:cubicBezTo>
                  <a:cubicBezTo>
                    <a:pt x="120" y="174"/>
                    <a:pt x="122" y="172"/>
                    <a:pt x="120" y="174"/>
                  </a:cubicBezTo>
                  <a:cubicBezTo>
                    <a:pt x="119" y="176"/>
                    <a:pt x="119" y="174"/>
                    <a:pt x="120" y="172"/>
                  </a:cubicBezTo>
                  <a:cubicBezTo>
                    <a:pt x="122" y="169"/>
                    <a:pt x="117" y="171"/>
                    <a:pt x="116" y="172"/>
                  </a:cubicBezTo>
                  <a:cubicBezTo>
                    <a:pt x="111" y="176"/>
                    <a:pt x="114" y="174"/>
                    <a:pt x="114" y="176"/>
                  </a:cubicBezTo>
                  <a:cubicBezTo>
                    <a:pt x="114" y="177"/>
                    <a:pt x="119" y="176"/>
                    <a:pt x="119" y="180"/>
                  </a:cubicBezTo>
                  <a:cubicBezTo>
                    <a:pt x="114" y="179"/>
                    <a:pt x="119" y="179"/>
                    <a:pt x="116" y="177"/>
                  </a:cubicBezTo>
                  <a:cubicBezTo>
                    <a:pt x="112" y="177"/>
                    <a:pt x="114" y="174"/>
                    <a:pt x="111" y="176"/>
                  </a:cubicBezTo>
                  <a:cubicBezTo>
                    <a:pt x="108" y="176"/>
                    <a:pt x="109" y="176"/>
                    <a:pt x="111" y="177"/>
                  </a:cubicBezTo>
                  <a:cubicBezTo>
                    <a:pt x="112" y="179"/>
                    <a:pt x="111" y="180"/>
                    <a:pt x="109" y="177"/>
                  </a:cubicBezTo>
                  <a:cubicBezTo>
                    <a:pt x="109" y="176"/>
                    <a:pt x="106" y="174"/>
                    <a:pt x="108" y="177"/>
                  </a:cubicBezTo>
                  <a:cubicBezTo>
                    <a:pt x="108" y="179"/>
                    <a:pt x="105" y="177"/>
                    <a:pt x="106" y="180"/>
                  </a:cubicBezTo>
                  <a:cubicBezTo>
                    <a:pt x="108" y="182"/>
                    <a:pt x="105" y="180"/>
                    <a:pt x="103" y="183"/>
                  </a:cubicBezTo>
                  <a:cubicBezTo>
                    <a:pt x="100" y="185"/>
                    <a:pt x="106" y="183"/>
                    <a:pt x="103" y="185"/>
                  </a:cubicBezTo>
                  <a:cubicBezTo>
                    <a:pt x="100" y="186"/>
                    <a:pt x="102" y="186"/>
                    <a:pt x="100" y="186"/>
                  </a:cubicBezTo>
                  <a:cubicBezTo>
                    <a:pt x="97" y="188"/>
                    <a:pt x="97" y="186"/>
                    <a:pt x="94" y="190"/>
                  </a:cubicBezTo>
                  <a:cubicBezTo>
                    <a:pt x="93" y="193"/>
                    <a:pt x="99" y="190"/>
                    <a:pt x="99" y="190"/>
                  </a:cubicBezTo>
                  <a:cubicBezTo>
                    <a:pt x="99" y="191"/>
                    <a:pt x="99" y="191"/>
                    <a:pt x="102" y="190"/>
                  </a:cubicBezTo>
                  <a:cubicBezTo>
                    <a:pt x="105" y="188"/>
                    <a:pt x="102" y="191"/>
                    <a:pt x="99" y="193"/>
                  </a:cubicBezTo>
                  <a:cubicBezTo>
                    <a:pt x="96" y="193"/>
                    <a:pt x="97" y="191"/>
                    <a:pt x="94" y="191"/>
                  </a:cubicBezTo>
                  <a:cubicBezTo>
                    <a:pt x="91" y="193"/>
                    <a:pt x="90" y="193"/>
                    <a:pt x="91" y="194"/>
                  </a:cubicBezTo>
                  <a:cubicBezTo>
                    <a:pt x="93" y="194"/>
                    <a:pt x="91" y="194"/>
                    <a:pt x="93" y="194"/>
                  </a:cubicBezTo>
                  <a:cubicBezTo>
                    <a:pt x="96" y="194"/>
                    <a:pt x="93" y="196"/>
                    <a:pt x="93" y="197"/>
                  </a:cubicBezTo>
                  <a:cubicBezTo>
                    <a:pt x="93" y="200"/>
                    <a:pt x="91" y="197"/>
                    <a:pt x="91" y="196"/>
                  </a:cubicBezTo>
                  <a:cubicBezTo>
                    <a:pt x="91" y="194"/>
                    <a:pt x="90" y="193"/>
                    <a:pt x="90" y="194"/>
                  </a:cubicBezTo>
                  <a:cubicBezTo>
                    <a:pt x="88" y="196"/>
                    <a:pt x="88" y="196"/>
                    <a:pt x="88" y="196"/>
                  </a:cubicBezTo>
                  <a:cubicBezTo>
                    <a:pt x="88" y="194"/>
                    <a:pt x="85" y="196"/>
                    <a:pt x="85" y="197"/>
                  </a:cubicBezTo>
                  <a:cubicBezTo>
                    <a:pt x="85" y="197"/>
                    <a:pt x="85" y="196"/>
                    <a:pt x="88" y="197"/>
                  </a:cubicBezTo>
                  <a:cubicBezTo>
                    <a:pt x="90" y="197"/>
                    <a:pt x="90" y="197"/>
                    <a:pt x="90" y="197"/>
                  </a:cubicBezTo>
                  <a:cubicBezTo>
                    <a:pt x="88" y="197"/>
                    <a:pt x="79" y="199"/>
                    <a:pt x="80" y="200"/>
                  </a:cubicBezTo>
                  <a:cubicBezTo>
                    <a:pt x="82" y="202"/>
                    <a:pt x="79" y="202"/>
                    <a:pt x="80" y="202"/>
                  </a:cubicBezTo>
                  <a:cubicBezTo>
                    <a:pt x="84" y="203"/>
                    <a:pt x="84" y="199"/>
                    <a:pt x="88" y="200"/>
                  </a:cubicBezTo>
                  <a:cubicBezTo>
                    <a:pt x="91" y="202"/>
                    <a:pt x="88" y="200"/>
                    <a:pt x="85" y="202"/>
                  </a:cubicBezTo>
                  <a:cubicBezTo>
                    <a:pt x="82" y="202"/>
                    <a:pt x="87" y="203"/>
                    <a:pt x="82" y="203"/>
                  </a:cubicBezTo>
                  <a:cubicBezTo>
                    <a:pt x="77" y="203"/>
                    <a:pt x="82" y="205"/>
                    <a:pt x="82" y="207"/>
                  </a:cubicBezTo>
                  <a:cubicBezTo>
                    <a:pt x="80" y="207"/>
                    <a:pt x="80" y="205"/>
                    <a:pt x="79" y="207"/>
                  </a:cubicBezTo>
                  <a:cubicBezTo>
                    <a:pt x="77" y="207"/>
                    <a:pt x="77" y="208"/>
                    <a:pt x="79" y="208"/>
                  </a:cubicBezTo>
                  <a:cubicBezTo>
                    <a:pt x="79" y="208"/>
                    <a:pt x="80" y="207"/>
                    <a:pt x="84" y="208"/>
                  </a:cubicBezTo>
                  <a:cubicBezTo>
                    <a:pt x="90" y="208"/>
                    <a:pt x="85" y="207"/>
                    <a:pt x="87" y="210"/>
                  </a:cubicBezTo>
                  <a:cubicBezTo>
                    <a:pt x="87" y="211"/>
                    <a:pt x="85" y="208"/>
                    <a:pt x="82" y="208"/>
                  </a:cubicBezTo>
                  <a:cubicBezTo>
                    <a:pt x="80" y="208"/>
                    <a:pt x="79" y="210"/>
                    <a:pt x="77" y="210"/>
                  </a:cubicBezTo>
                  <a:cubicBezTo>
                    <a:pt x="76" y="208"/>
                    <a:pt x="77" y="210"/>
                    <a:pt x="74" y="210"/>
                  </a:cubicBezTo>
                  <a:cubicBezTo>
                    <a:pt x="73" y="210"/>
                    <a:pt x="76" y="211"/>
                    <a:pt x="73" y="211"/>
                  </a:cubicBezTo>
                  <a:cubicBezTo>
                    <a:pt x="68" y="211"/>
                    <a:pt x="73" y="213"/>
                    <a:pt x="71" y="214"/>
                  </a:cubicBezTo>
                  <a:cubicBezTo>
                    <a:pt x="70" y="216"/>
                    <a:pt x="70" y="214"/>
                    <a:pt x="68" y="216"/>
                  </a:cubicBezTo>
                  <a:cubicBezTo>
                    <a:pt x="67" y="217"/>
                    <a:pt x="70" y="216"/>
                    <a:pt x="68" y="217"/>
                  </a:cubicBezTo>
                  <a:cubicBezTo>
                    <a:pt x="67" y="217"/>
                    <a:pt x="68" y="219"/>
                    <a:pt x="68" y="217"/>
                  </a:cubicBezTo>
                  <a:cubicBezTo>
                    <a:pt x="67" y="217"/>
                    <a:pt x="65" y="217"/>
                    <a:pt x="67" y="219"/>
                  </a:cubicBezTo>
                  <a:cubicBezTo>
                    <a:pt x="68" y="219"/>
                    <a:pt x="65" y="221"/>
                    <a:pt x="68" y="221"/>
                  </a:cubicBezTo>
                  <a:cubicBezTo>
                    <a:pt x="71" y="221"/>
                    <a:pt x="65" y="222"/>
                    <a:pt x="67" y="222"/>
                  </a:cubicBezTo>
                  <a:cubicBezTo>
                    <a:pt x="67" y="222"/>
                    <a:pt x="73" y="221"/>
                    <a:pt x="74" y="221"/>
                  </a:cubicBezTo>
                  <a:cubicBezTo>
                    <a:pt x="77" y="221"/>
                    <a:pt x="74" y="222"/>
                    <a:pt x="71" y="222"/>
                  </a:cubicBezTo>
                  <a:cubicBezTo>
                    <a:pt x="68" y="224"/>
                    <a:pt x="67" y="222"/>
                    <a:pt x="65" y="224"/>
                  </a:cubicBezTo>
                  <a:cubicBezTo>
                    <a:pt x="62" y="225"/>
                    <a:pt x="67" y="224"/>
                    <a:pt x="67" y="225"/>
                  </a:cubicBezTo>
                  <a:cubicBezTo>
                    <a:pt x="67" y="227"/>
                    <a:pt x="64" y="225"/>
                    <a:pt x="64" y="228"/>
                  </a:cubicBezTo>
                  <a:cubicBezTo>
                    <a:pt x="62" y="230"/>
                    <a:pt x="61" y="228"/>
                    <a:pt x="61" y="230"/>
                  </a:cubicBezTo>
                  <a:cubicBezTo>
                    <a:pt x="62" y="233"/>
                    <a:pt x="62" y="231"/>
                    <a:pt x="64" y="233"/>
                  </a:cubicBezTo>
                  <a:cubicBezTo>
                    <a:pt x="64" y="235"/>
                    <a:pt x="61" y="235"/>
                    <a:pt x="61" y="236"/>
                  </a:cubicBezTo>
                  <a:cubicBezTo>
                    <a:pt x="62" y="236"/>
                    <a:pt x="62" y="238"/>
                    <a:pt x="59" y="238"/>
                  </a:cubicBezTo>
                  <a:cubicBezTo>
                    <a:pt x="58" y="238"/>
                    <a:pt x="58" y="239"/>
                    <a:pt x="56" y="239"/>
                  </a:cubicBezTo>
                  <a:cubicBezTo>
                    <a:pt x="55" y="239"/>
                    <a:pt x="55" y="241"/>
                    <a:pt x="53" y="241"/>
                  </a:cubicBezTo>
                  <a:cubicBezTo>
                    <a:pt x="52" y="241"/>
                    <a:pt x="50" y="241"/>
                    <a:pt x="50" y="241"/>
                  </a:cubicBezTo>
                  <a:cubicBezTo>
                    <a:pt x="50" y="242"/>
                    <a:pt x="50" y="241"/>
                    <a:pt x="53" y="241"/>
                  </a:cubicBezTo>
                  <a:cubicBezTo>
                    <a:pt x="55" y="242"/>
                    <a:pt x="52" y="244"/>
                    <a:pt x="55" y="242"/>
                  </a:cubicBezTo>
                  <a:cubicBezTo>
                    <a:pt x="56" y="241"/>
                    <a:pt x="56" y="242"/>
                    <a:pt x="55" y="242"/>
                  </a:cubicBezTo>
                  <a:cubicBezTo>
                    <a:pt x="53" y="244"/>
                    <a:pt x="56" y="244"/>
                    <a:pt x="56" y="245"/>
                  </a:cubicBezTo>
                  <a:cubicBezTo>
                    <a:pt x="55" y="247"/>
                    <a:pt x="55" y="247"/>
                    <a:pt x="53" y="247"/>
                  </a:cubicBezTo>
                  <a:cubicBezTo>
                    <a:pt x="52" y="247"/>
                    <a:pt x="52" y="244"/>
                    <a:pt x="50" y="244"/>
                  </a:cubicBezTo>
                  <a:cubicBezTo>
                    <a:pt x="49" y="245"/>
                    <a:pt x="50" y="245"/>
                    <a:pt x="50" y="245"/>
                  </a:cubicBezTo>
                  <a:cubicBezTo>
                    <a:pt x="47" y="245"/>
                    <a:pt x="47" y="247"/>
                    <a:pt x="47" y="249"/>
                  </a:cubicBezTo>
                  <a:cubicBezTo>
                    <a:pt x="47" y="250"/>
                    <a:pt x="44" y="249"/>
                    <a:pt x="44" y="250"/>
                  </a:cubicBezTo>
                  <a:cubicBezTo>
                    <a:pt x="42" y="255"/>
                    <a:pt x="39" y="253"/>
                    <a:pt x="39" y="256"/>
                  </a:cubicBezTo>
                  <a:cubicBezTo>
                    <a:pt x="38" y="258"/>
                    <a:pt x="41" y="256"/>
                    <a:pt x="41" y="256"/>
                  </a:cubicBezTo>
                  <a:cubicBezTo>
                    <a:pt x="41" y="258"/>
                    <a:pt x="42" y="258"/>
                    <a:pt x="42" y="258"/>
                  </a:cubicBezTo>
                  <a:cubicBezTo>
                    <a:pt x="42" y="259"/>
                    <a:pt x="45" y="259"/>
                    <a:pt x="50" y="256"/>
                  </a:cubicBezTo>
                  <a:cubicBezTo>
                    <a:pt x="55" y="253"/>
                    <a:pt x="47" y="255"/>
                    <a:pt x="50" y="253"/>
                  </a:cubicBezTo>
                  <a:cubicBezTo>
                    <a:pt x="53" y="252"/>
                    <a:pt x="52" y="252"/>
                    <a:pt x="53" y="252"/>
                  </a:cubicBezTo>
                  <a:cubicBezTo>
                    <a:pt x="56" y="253"/>
                    <a:pt x="49" y="253"/>
                    <a:pt x="53" y="255"/>
                  </a:cubicBezTo>
                  <a:cubicBezTo>
                    <a:pt x="56" y="255"/>
                    <a:pt x="53" y="256"/>
                    <a:pt x="50" y="258"/>
                  </a:cubicBezTo>
                  <a:cubicBezTo>
                    <a:pt x="47" y="259"/>
                    <a:pt x="50" y="258"/>
                    <a:pt x="49" y="259"/>
                  </a:cubicBezTo>
                  <a:cubicBezTo>
                    <a:pt x="49" y="259"/>
                    <a:pt x="52" y="259"/>
                    <a:pt x="50" y="261"/>
                  </a:cubicBezTo>
                  <a:cubicBezTo>
                    <a:pt x="49" y="261"/>
                    <a:pt x="45" y="259"/>
                    <a:pt x="42" y="261"/>
                  </a:cubicBezTo>
                  <a:cubicBezTo>
                    <a:pt x="41" y="262"/>
                    <a:pt x="42" y="261"/>
                    <a:pt x="41" y="259"/>
                  </a:cubicBezTo>
                  <a:cubicBezTo>
                    <a:pt x="39" y="256"/>
                    <a:pt x="39" y="258"/>
                    <a:pt x="38" y="258"/>
                  </a:cubicBezTo>
                  <a:cubicBezTo>
                    <a:pt x="35" y="259"/>
                    <a:pt x="36" y="261"/>
                    <a:pt x="36" y="259"/>
                  </a:cubicBezTo>
                  <a:cubicBezTo>
                    <a:pt x="35" y="259"/>
                    <a:pt x="33" y="261"/>
                    <a:pt x="30" y="261"/>
                  </a:cubicBezTo>
                  <a:cubicBezTo>
                    <a:pt x="27" y="262"/>
                    <a:pt x="35" y="264"/>
                    <a:pt x="30" y="264"/>
                  </a:cubicBezTo>
                  <a:cubicBezTo>
                    <a:pt x="26" y="264"/>
                    <a:pt x="32" y="266"/>
                    <a:pt x="27" y="266"/>
                  </a:cubicBezTo>
                  <a:cubicBezTo>
                    <a:pt x="23" y="264"/>
                    <a:pt x="29" y="266"/>
                    <a:pt x="26" y="267"/>
                  </a:cubicBezTo>
                  <a:cubicBezTo>
                    <a:pt x="23" y="267"/>
                    <a:pt x="20" y="266"/>
                    <a:pt x="18" y="267"/>
                  </a:cubicBezTo>
                  <a:cubicBezTo>
                    <a:pt x="18" y="267"/>
                    <a:pt x="18" y="270"/>
                    <a:pt x="21" y="269"/>
                  </a:cubicBezTo>
                  <a:cubicBezTo>
                    <a:pt x="26" y="269"/>
                    <a:pt x="21" y="269"/>
                    <a:pt x="23" y="272"/>
                  </a:cubicBezTo>
                  <a:cubicBezTo>
                    <a:pt x="24" y="273"/>
                    <a:pt x="21" y="270"/>
                    <a:pt x="15" y="272"/>
                  </a:cubicBezTo>
                  <a:cubicBezTo>
                    <a:pt x="10" y="273"/>
                    <a:pt x="18" y="272"/>
                    <a:pt x="18" y="273"/>
                  </a:cubicBezTo>
                  <a:cubicBezTo>
                    <a:pt x="20" y="276"/>
                    <a:pt x="18" y="272"/>
                    <a:pt x="13" y="275"/>
                  </a:cubicBezTo>
                  <a:cubicBezTo>
                    <a:pt x="9" y="276"/>
                    <a:pt x="12" y="278"/>
                    <a:pt x="10" y="276"/>
                  </a:cubicBezTo>
                  <a:cubicBezTo>
                    <a:pt x="7" y="276"/>
                    <a:pt x="10" y="278"/>
                    <a:pt x="7" y="278"/>
                  </a:cubicBezTo>
                  <a:cubicBezTo>
                    <a:pt x="4" y="276"/>
                    <a:pt x="3" y="276"/>
                    <a:pt x="4" y="278"/>
                  </a:cubicBezTo>
                  <a:cubicBezTo>
                    <a:pt x="6" y="280"/>
                    <a:pt x="1" y="278"/>
                    <a:pt x="3" y="280"/>
                  </a:cubicBezTo>
                  <a:cubicBezTo>
                    <a:pt x="4" y="281"/>
                    <a:pt x="9" y="280"/>
                    <a:pt x="13" y="281"/>
                  </a:cubicBezTo>
                  <a:cubicBezTo>
                    <a:pt x="17" y="283"/>
                    <a:pt x="12" y="281"/>
                    <a:pt x="10" y="283"/>
                  </a:cubicBezTo>
                  <a:cubicBezTo>
                    <a:pt x="10" y="283"/>
                    <a:pt x="9" y="280"/>
                    <a:pt x="4" y="283"/>
                  </a:cubicBezTo>
                  <a:cubicBezTo>
                    <a:pt x="0" y="284"/>
                    <a:pt x="7" y="286"/>
                    <a:pt x="4" y="287"/>
                  </a:cubicBezTo>
                  <a:cubicBezTo>
                    <a:pt x="0" y="287"/>
                    <a:pt x="4" y="287"/>
                    <a:pt x="3" y="289"/>
                  </a:cubicBezTo>
                  <a:cubicBezTo>
                    <a:pt x="3" y="290"/>
                    <a:pt x="4" y="292"/>
                    <a:pt x="7" y="290"/>
                  </a:cubicBezTo>
                  <a:cubicBezTo>
                    <a:pt x="10" y="289"/>
                    <a:pt x="13" y="292"/>
                    <a:pt x="15" y="290"/>
                  </a:cubicBezTo>
                  <a:cubicBezTo>
                    <a:pt x="15" y="287"/>
                    <a:pt x="17" y="290"/>
                    <a:pt x="20" y="290"/>
                  </a:cubicBezTo>
                  <a:cubicBezTo>
                    <a:pt x="23" y="289"/>
                    <a:pt x="24" y="290"/>
                    <a:pt x="21" y="290"/>
                  </a:cubicBezTo>
                  <a:cubicBezTo>
                    <a:pt x="17" y="292"/>
                    <a:pt x="23" y="295"/>
                    <a:pt x="18" y="292"/>
                  </a:cubicBezTo>
                  <a:cubicBezTo>
                    <a:pt x="15" y="289"/>
                    <a:pt x="15" y="294"/>
                    <a:pt x="13" y="292"/>
                  </a:cubicBezTo>
                  <a:cubicBezTo>
                    <a:pt x="10" y="290"/>
                    <a:pt x="7" y="294"/>
                    <a:pt x="6" y="292"/>
                  </a:cubicBezTo>
                  <a:cubicBezTo>
                    <a:pt x="3" y="292"/>
                    <a:pt x="3" y="292"/>
                    <a:pt x="3" y="294"/>
                  </a:cubicBezTo>
                  <a:cubicBezTo>
                    <a:pt x="3" y="297"/>
                    <a:pt x="6" y="294"/>
                    <a:pt x="6" y="297"/>
                  </a:cubicBezTo>
                  <a:cubicBezTo>
                    <a:pt x="6" y="298"/>
                    <a:pt x="3" y="294"/>
                    <a:pt x="3" y="297"/>
                  </a:cubicBezTo>
                  <a:cubicBezTo>
                    <a:pt x="4" y="300"/>
                    <a:pt x="6" y="297"/>
                    <a:pt x="6" y="298"/>
                  </a:cubicBezTo>
                  <a:cubicBezTo>
                    <a:pt x="6" y="301"/>
                    <a:pt x="3" y="301"/>
                    <a:pt x="3" y="301"/>
                  </a:cubicBezTo>
                  <a:cubicBezTo>
                    <a:pt x="6" y="303"/>
                    <a:pt x="6" y="304"/>
                    <a:pt x="7" y="303"/>
                  </a:cubicBezTo>
                  <a:cubicBezTo>
                    <a:pt x="7" y="301"/>
                    <a:pt x="7" y="304"/>
                    <a:pt x="9" y="304"/>
                  </a:cubicBezTo>
                  <a:cubicBezTo>
                    <a:pt x="9" y="303"/>
                    <a:pt x="7" y="306"/>
                    <a:pt x="9" y="306"/>
                  </a:cubicBezTo>
                  <a:cubicBezTo>
                    <a:pt x="10" y="306"/>
                    <a:pt x="9" y="303"/>
                    <a:pt x="12" y="303"/>
                  </a:cubicBezTo>
                  <a:cubicBezTo>
                    <a:pt x="13" y="301"/>
                    <a:pt x="10" y="306"/>
                    <a:pt x="9" y="308"/>
                  </a:cubicBezTo>
                  <a:cubicBezTo>
                    <a:pt x="6" y="308"/>
                    <a:pt x="10" y="308"/>
                    <a:pt x="9" y="309"/>
                  </a:cubicBezTo>
                  <a:cubicBezTo>
                    <a:pt x="7" y="311"/>
                    <a:pt x="9" y="308"/>
                    <a:pt x="6" y="311"/>
                  </a:cubicBezTo>
                  <a:cubicBezTo>
                    <a:pt x="3" y="314"/>
                    <a:pt x="6" y="317"/>
                    <a:pt x="7" y="315"/>
                  </a:cubicBezTo>
                  <a:cubicBezTo>
                    <a:pt x="7" y="314"/>
                    <a:pt x="9" y="315"/>
                    <a:pt x="9" y="314"/>
                  </a:cubicBezTo>
                  <a:cubicBezTo>
                    <a:pt x="10" y="312"/>
                    <a:pt x="12" y="314"/>
                    <a:pt x="10" y="315"/>
                  </a:cubicBezTo>
                  <a:cubicBezTo>
                    <a:pt x="9" y="315"/>
                    <a:pt x="12" y="315"/>
                    <a:pt x="10" y="317"/>
                  </a:cubicBezTo>
                  <a:cubicBezTo>
                    <a:pt x="9" y="318"/>
                    <a:pt x="12" y="318"/>
                    <a:pt x="10" y="320"/>
                  </a:cubicBezTo>
                  <a:cubicBezTo>
                    <a:pt x="7" y="320"/>
                    <a:pt x="7" y="317"/>
                    <a:pt x="7" y="320"/>
                  </a:cubicBezTo>
                  <a:cubicBezTo>
                    <a:pt x="6" y="323"/>
                    <a:pt x="6" y="323"/>
                    <a:pt x="7" y="323"/>
                  </a:cubicBezTo>
                  <a:cubicBezTo>
                    <a:pt x="9" y="326"/>
                    <a:pt x="10" y="325"/>
                    <a:pt x="10" y="326"/>
                  </a:cubicBezTo>
                  <a:cubicBezTo>
                    <a:pt x="12" y="328"/>
                    <a:pt x="13" y="328"/>
                    <a:pt x="15" y="329"/>
                  </a:cubicBezTo>
                  <a:cubicBezTo>
                    <a:pt x="17" y="329"/>
                    <a:pt x="15" y="329"/>
                    <a:pt x="17" y="331"/>
                  </a:cubicBezTo>
                  <a:cubicBezTo>
                    <a:pt x="17" y="332"/>
                    <a:pt x="17" y="329"/>
                    <a:pt x="18" y="331"/>
                  </a:cubicBezTo>
                  <a:cubicBezTo>
                    <a:pt x="20" y="331"/>
                    <a:pt x="18" y="332"/>
                    <a:pt x="20" y="331"/>
                  </a:cubicBezTo>
                  <a:cubicBezTo>
                    <a:pt x="23" y="331"/>
                    <a:pt x="27" y="331"/>
                    <a:pt x="29" y="329"/>
                  </a:cubicBezTo>
                  <a:cubicBezTo>
                    <a:pt x="30" y="329"/>
                    <a:pt x="32" y="328"/>
                    <a:pt x="33" y="325"/>
                  </a:cubicBezTo>
                  <a:cubicBezTo>
                    <a:pt x="35" y="323"/>
                    <a:pt x="36" y="325"/>
                    <a:pt x="36" y="323"/>
                  </a:cubicBezTo>
                  <a:cubicBezTo>
                    <a:pt x="36" y="321"/>
                    <a:pt x="39" y="323"/>
                    <a:pt x="38" y="321"/>
                  </a:cubicBezTo>
                  <a:cubicBezTo>
                    <a:pt x="36" y="320"/>
                    <a:pt x="41" y="321"/>
                    <a:pt x="39" y="318"/>
                  </a:cubicBezTo>
                  <a:cubicBezTo>
                    <a:pt x="39" y="317"/>
                    <a:pt x="41" y="320"/>
                    <a:pt x="42" y="318"/>
                  </a:cubicBezTo>
                  <a:cubicBezTo>
                    <a:pt x="44" y="318"/>
                    <a:pt x="45" y="320"/>
                    <a:pt x="45" y="317"/>
                  </a:cubicBezTo>
                  <a:cubicBezTo>
                    <a:pt x="45" y="314"/>
                    <a:pt x="49" y="315"/>
                    <a:pt x="45" y="314"/>
                  </a:cubicBezTo>
                  <a:cubicBezTo>
                    <a:pt x="45" y="312"/>
                    <a:pt x="44" y="311"/>
                    <a:pt x="47" y="312"/>
                  </a:cubicBezTo>
                  <a:cubicBezTo>
                    <a:pt x="49" y="314"/>
                    <a:pt x="47" y="309"/>
                    <a:pt x="49" y="311"/>
                  </a:cubicBezTo>
                  <a:cubicBezTo>
                    <a:pt x="49" y="314"/>
                    <a:pt x="47" y="312"/>
                    <a:pt x="49" y="314"/>
                  </a:cubicBezTo>
                  <a:cubicBezTo>
                    <a:pt x="49" y="315"/>
                    <a:pt x="47" y="317"/>
                    <a:pt x="50" y="317"/>
                  </a:cubicBezTo>
                  <a:cubicBezTo>
                    <a:pt x="52" y="317"/>
                    <a:pt x="50" y="317"/>
                    <a:pt x="53" y="317"/>
                  </a:cubicBezTo>
                  <a:cubicBezTo>
                    <a:pt x="53" y="317"/>
                    <a:pt x="53" y="318"/>
                    <a:pt x="55" y="320"/>
                  </a:cubicBezTo>
                  <a:cubicBezTo>
                    <a:pt x="55" y="321"/>
                    <a:pt x="58" y="318"/>
                    <a:pt x="56" y="314"/>
                  </a:cubicBezTo>
                  <a:cubicBezTo>
                    <a:pt x="55" y="311"/>
                    <a:pt x="58" y="311"/>
                    <a:pt x="58" y="309"/>
                  </a:cubicBezTo>
                  <a:cubicBezTo>
                    <a:pt x="56" y="306"/>
                    <a:pt x="59" y="309"/>
                    <a:pt x="61" y="306"/>
                  </a:cubicBezTo>
                  <a:cubicBezTo>
                    <a:pt x="64" y="303"/>
                    <a:pt x="61" y="303"/>
                    <a:pt x="62" y="301"/>
                  </a:cubicBezTo>
                  <a:cubicBezTo>
                    <a:pt x="65" y="300"/>
                    <a:pt x="59" y="294"/>
                    <a:pt x="61" y="292"/>
                  </a:cubicBezTo>
                  <a:cubicBezTo>
                    <a:pt x="61" y="290"/>
                    <a:pt x="64" y="294"/>
                    <a:pt x="64" y="290"/>
                  </a:cubicBezTo>
                  <a:cubicBezTo>
                    <a:pt x="65" y="289"/>
                    <a:pt x="67" y="287"/>
                    <a:pt x="62" y="286"/>
                  </a:cubicBezTo>
                  <a:cubicBezTo>
                    <a:pt x="56" y="283"/>
                    <a:pt x="62" y="278"/>
                    <a:pt x="61" y="273"/>
                  </a:cubicBezTo>
                  <a:cubicBezTo>
                    <a:pt x="58" y="270"/>
                    <a:pt x="61" y="270"/>
                    <a:pt x="59" y="269"/>
                  </a:cubicBezTo>
                  <a:cubicBezTo>
                    <a:pt x="58" y="267"/>
                    <a:pt x="61" y="267"/>
                    <a:pt x="59" y="264"/>
                  </a:cubicBezTo>
                  <a:cubicBezTo>
                    <a:pt x="56" y="261"/>
                    <a:pt x="61" y="261"/>
                    <a:pt x="59" y="259"/>
                  </a:cubicBezTo>
                  <a:cubicBezTo>
                    <a:pt x="59" y="256"/>
                    <a:pt x="65" y="253"/>
                    <a:pt x="67" y="252"/>
                  </a:cubicBezTo>
                  <a:cubicBezTo>
                    <a:pt x="70" y="250"/>
                    <a:pt x="74" y="255"/>
                    <a:pt x="76" y="249"/>
                  </a:cubicBezTo>
                  <a:cubicBezTo>
                    <a:pt x="77" y="245"/>
                    <a:pt x="74" y="247"/>
                    <a:pt x="73" y="245"/>
                  </a:cubicBezTo>
                  <a:cubicBezTo>
                    <a:pt x="70" y="244"/>
                    <a:pt x="77" y="239"/>
                    <a:pt x="77" y="238"/>
                  </a:cubicBezTo>
                  <a:cubicBezTo>
                    <a:pt x="77" y="235"/>
                    <a:pt x="79" y="236"/>
                    <a:pt x="79" y="233"/>
                  </a:cubicBezTo>
                  <a:cubicBezTo>
                    <a:pt x="77" y="228"/>
                    <a:pt x="80" y="230"/>
                    <a:pt x="77" y="224"/>
                  </a:cubicBezTo>
                  <a:cubicBezTo>
                    <a:pt x="77" y="222"/>
                    <a:pt x="88" y="224"/>
                    <a:pt x="85" y="221"/>
                  </a:cubicBezTo>
                  <a:cubicBezTo>
                    <a:pt x="84" y="217"/>
                    <a:pt x="87" y="219"/>
                    <a:pt x="88" y="214"/>
                  </a:cubicBezTo>
                  <a:cubicBezTo>
                    <a:pt x="91" y="211"/>
                    <a:pt x="93" y="213"/>
                    <a:pt x="93" y="210"/>
                  </a:cubicBezTo>
                  <a:cubicBezTo>
                    <a:pt x="94" y="208"/>
                    <a:pt x="91" y="207"/>
                    <a:pt x="91" y="205"/>
                  </a:cubicBezTo>
                  <a:cubicBezTo>
                    <a:pt x="91" y="203"/>
                    <a:pt x="93" y="205"/>
                    <a:pt x="96" y="200"/>
                  </a:cubicBezTo>
                  <a:cubicBezTo>
                    <a:pt x="96" y="197"/>
                    <a:pt x="99" y="197"/>
                    <a:pt x="100" y="196"/>
                  </a:cubicBezTo>
                  <a:cubicBezTo>
                    <a:pt x="102" y="196"/>
                    <a:pt x="103" y="199"/>
                    <a:pt x="106" y="197"/>
                  </a:cubicBezTo>
                  <a:cubicBezTo>
                    <a:pt x="109" y="196"/>
                    <a:pt x="105" y="191"/>
                    <a:pt x="106" y="190"/>
                  </a:cubicBezTo>
                  <a:cubicBezTo>
                    <a:pt x="111" y="186"/>
                    <a:pt x="119" y="194"/>
                    <a:pt x="123" y="191"/>
                  </a:cubicBezTo>
                  <a:cubicBezTo>
                    <a:pt x="126" y="190"/>
                    <a:pt x="119" y="191"/>
                    <a:pt x="123" y="188"/>
                  </a:cubicBezTo>
                  <a:cubicBezTo>
                    <a:pt x="128" y="183"/>
                    <a:pt x="119" y="182"/>
                    <a:pt x="128" y="182"/>
                  </a:cubicBezTo>
                  <a:cubicBezTo>
                    <a:pt x="128" y="180"/>
                    <a:pt x="131" y="183"/>
                    <a:pt x="131" y="182"/>
                  </a:cubicBezTo>
                  <a:cubicBezTo>
                    <a:pt x="131" y="182"/>
                    <a:pt x="129" y="180"/>
                    <a:pt x="131" y="179"/>
                  </a:cubicBezTo>
                  <a:cubicBezTo>
                    <a:pt x="134" y="177"/>
                    <a:pt x="137" y="180"/>
                    <a:pt x="140" y="183"/>
                  </a:cubicBezTo>
                  <a:cubicBezTo>
                    <a:pt x="143" y="186"/>
                    <a:pt x="138" y="186"/>
                    <a:pt x="143" y="186"/>
                  </a:cubicBezTo>
                  <a:cubicBezTo>
                    <a:pt x="149" y="186"/>
                    <a:pt x="146" y="188"/>
                    <a:pt x="149" y="188"/>
                  </a:cubicBezTo>
                  <a:cubicBezTo>
                    <a:pt x="154" y="186"/>
                    <a:pt x="152" y="185"/>
                    <a:pt x="154" y="185"/>
                  </a:cubicBezTo>
                  <a:cubicBezTo>
                    <a:pt x="155" y="186"/>
                    <a:pt x="158" y="186"/>
                    <a:pt x="161" y="190"/>
                  </a:cubicBezTo>
                  <a:cubicBezTo>
                    <a:pt x="161" y="188"/>
                    <a:pt x="163" y="190"/>
                    <a:pt x="163" y="186"/>
                  </a:cubicBezTo>
                  <a:cubicBezTo>
                    <a:pt x="164" y="183"/>
                    <a:pt x="170" y="185"/>
                    <a:pt x="167" y="182"/>
                  </a:cubicBezTo>
                  <a:cubicBezTo>
                    <a:pt x="166" y="179"/>
                    <a:pt x="169" y="179"/>
                    <a:pt x="169" y="176"/>
                  </a:cubicBezTo>
                  <a:cubicBezTo>
                    <a:pt x="169" y="174"/>
                    <a:pt x="170" y="171"/>
                    <a:pt x="173" y="169"/>
                  </a:cubicBezTo>
                  <a:cubicBezTo>
                    <a:pt x="177" y="168"/>
                    <a:pt x="175" y="171"/>
                    <a:pt x="181" y="168"/>
                  </a:cubicBezTo>
                  <a:cubicBezTo>
                    <a:pt x="184" y="166"/>
                    <a:pt x="184" y="166"/>
                    <a:pt x="186" y="169"/>
                  </a:cubicBezTo>
                  <a:cubicBezTo>
                    <a:pt x="187" y="171"/>
                    <a:pt x="195" y="172"/>
                    <a:pt x="196" y="176"/>
                  </a:cubicBezTo>
                  <a:cubicBezTo>
                    <a:pt x="196" y="177"/>
                    <a:pt x="189" y="180"/>
                    <a:pt x="193" y="182"/>
                  </a:cubicBezTo>
                  <a:cubicBezTo>
                    <a:pt x="195" y="183"/>
                    <a:pt x="195" y="182"/>
                    <a:pt x="196" y="179"/>
                  </a:cubicBezTo>
                  <a:close/>
                  <a:moveTo>
                    <a:pt x="154" y="157"/>
                  </a:moveTo>
                  <a:cubicBezTo>
                    <a:pt x="157" y="159"/>
                    <a:pt x="155" y="160"/>
                    <a:pt x="154" y="160"/>
                  </a:cubicBezTo>
                  <a:cubicBezTo>
                    <a:pt x="152" y="162"/>
                    <a:pt x="151" y="157"/>
                    <a:pt x="154" y="157"/>
                  </a:cubicBezTo>
                  <a:close/>
                  <a:moveTo>
                    <a:pt x="149" y="163"/>
                  </a:moveTo>
                  <a:cubicBezTo>
                    <a:pt x="151" y="162"/>
                    <a:pt x="154" y="160"/>
                    <a:pt x="151" y="159"/>
                  </a:cubicBezTo>
                  <a:cubicBezTo>
                    <a:pt x="149" y="159"/>
                    <a:pt x="151" y="160"/>
                    <a:pt x="149" y="160"/>
                  </a:cubicBezTo>
                  <a:cubicBezTo>
                    <a:pt x="146" y="162"/>
                    <a:pt x="144" y="162"/>
                    <a:pt x="148" y="163"/>
                  </a:cubicBezTo>
                  <a:cubicBezTo>
                    <a:pt x="148" y="163"/>
                    <a:pt x="149" y="165"/>
                    <a:pt x="149" y="163"/>
                  </a:cubicBezTo>
                  <a:close/>
                  <a:moveTo>
                    <a:pt x="141" y="163"/>
                  </a:moveTo>
                  <a:cubicBezTo>
                    <a:pt x="144" y="162"/>
                    <a:pt x="146" y="163"/>
                    <a:pt x="146" y="163"/>
                  </a:cubicBezTo>
                  <a:cubicBezTo>
                    <a:pt x="148" y="165"/>
                    <a:pt x="140" y="165"/>
                    <a:pt x="141" y="163"/>
                  </a:cubicBezTo>
                  <a:close/>
                  <a:moveTo>
                    <a:pt x="144" y="160"/>
                  </a:moveTo>
                  <a:cubicBezTo>
                    <a:pt x="146" y="160"/>
                    <a:pt x="146" y="160"/>
                    <a:pt x="149" y="159"/>
                  </a:cubicBezTo>
                  <a:cubicBezTo>
                    <a:pt x="152" y="155"/>
                    <a:pt x="151" y="155"/>
                    <a:pt x="148" y="155"/>
                  </a:cubicBezTo>
                  <a:cubicBezTo>
                    <a:pt x="146" y="157"/>
                    <a:pt x="149" y="157"/>
                    <a:pt x="148" y="157"/>
                  </a:cubicBezTo>
                  <a:cubicBezTo>
                    <a:pt x="146" y="159"/>
                    <a:pt x="144" y="157"/>
                    <a:pt x="144" y="159"/>
                  </a:cubicBezTo>
                  <a:cubicBezTo>
                    <a:pt x="144" y="160"/>
                    <a:pt x="144" y="157"/>
                    <a:pt x="143" y="159"/>
                  </a:cubicBezTo>
                  <a:cubicBezTo>
                    <a:pt x="140" y="159"/>
                    <a:pt x="137" y="160"/>
                    <a:pt x="140" y="160"/>
                  </a:cubicBezTo>
                  <a:cubicBezTo>
                    <a:pt x="141" y="160"/>
                    <a:pt x="138" y="162"/>
                    <a:pt x="141" y="162"/>
                  </a:cubicBezTo>
                  <a:cubicBezTo>
                    <a:pt x="143" y="160"/>
                    <a:pt x="143" y="160"/>
                    <a:pt x="144" y="160"/>
                  </a:cubicBezTo>
                  <a:close/>
                  <a:moveTo>
                    <a:pt x="128" y="168"/>
                  </a:moveTo>
                  <a:cubicBezTo>
                    <a:pt x="129" y="168"/>
                    <a:pt x="129" y="168"/>
                    <a:pt x="129" y="166"/>
                  </a:cubicBezTo>
                  <a:cubicBezTo>
                    <a:pt x="129" y="165"/>
                    <a:pt x="129" y="163"/>
                    <a:pt x="126" y="165"/>
                  </a:cubicBezTo>
                  <a:cubicBezTo>
                    <a:pt x="125" y="166"/>
                    <a:pt x="125" y="166"/>
                    <a:pt x="128" y="168"/>
                  </a:cubicBezTo>
                  <a:close/>
                  <a:moveTo>
                    <a:pt x="122" y="165"/>
                  </a:moveTo>
                  <a:cubicBezTo>
                    <a:pt x="120" y="165"/>
                    <a:pt x="120" y="163"/>
                    <a:pt x="120" y="165"/>
                  </a:cubicBezTo>
                  <a:cubicBezTo>
                    <a:pt x="119" y="166"/>
                    <a:pt x="122" y="168"/>
                    <a:pt x="123" y="166"/>
                  </a:cubicBezTo>
                  <a:cubicBezTo>
                    <a:pt x="125" y="166"/>
                    <a:pt x="123" y="166"/>
                    <a:pt x="122" y="165"/>
                  </a:cubicBezTo>
                  <a:close/>
                  <a:moveTo>
                    <a:pt x="154" y="154"/>
                  </a:moveTo>
                  <a:cubicBezTo>
                    <a:pt x="155" y="154"/>
                    <a:pt x="155" y="154"/>
                    <a:pt x="155" y="154"/>
                  </a:cubicBezTo>
                  <a:cubicBezTo>
                    <a:pt x="157" y="155"/>
                    <a:pt x="155" y="155"/>
                    <a:pt x="154" y="154"/>
                  </a:cubicBezTo>
                  <a:close/>
                  <a:moveTo>
                    <a:pt x="128" y="169"/>
                  </a:moveTo>
                  <a:cubicBezTo>
                    <a:pt x="129" y="169"/>
                    <a:pt x="128" y="171"/>
                    <a:pt x="128" y="171"/>
                  </a:cubicBezTo>
                  <a:cubicBezTo>
                    <a:pt x="126" y="171"/>
                    <a:pt x="128" y="168"/>
                    <a:pt x="128" y="169"/>
                  </a:cubicBezTo>
                  <a:close/>
                  <a:moveTo>
                    <a:pt x="129" y="168"/>
                  </a:moveTo>
                  <a:cubicBezTo>
                    <a:pt x="129" y="166"/>
                    <a:pt x="132" y="168"/>
                    <a:pt x="131" y="169"/>
                  </a:cubicBezTo>
                  <a:cubicBezTo>
                    <a:pt x="129" y="169"/>
                    <a:pt x="129" y="169"/>
                    <a:pt x="129" y="168"/>
                  </a:cubicBezTo>
                  <a:close/>
                  <a:moveTo>
                    <a:pt x="119" y="169"/>
                  </a:moveTo>
                  <a:cubicBezTo>
                    <a:pt x="120" y="168"/>
                    <a:pt x="122" y="168"/>
                    <a:pt x="122" y="168"/>
                  </a:cubicBezTo>
                  <a:cubicBezTo>
                    <a:pt x="122" y="169"/>
                    <a:pt x="119" y="171"/>
                    <a:pt x="119" y="169"/>
                  </a:cubicBezTo>
                  <a:close/>
                  <a:moveTo>
                    <a:pt x="119" y="169"/>
                  </a:moveTo>
                  <a:cubicBezTo>
                    <a:pt x="120" y="168"/>
                    <a:pt x="120" y="168"/>
                    <a:pt x="120" y="168"/>
                  </a:cubicBezTo>
                  <a:cubicBezTo>
                    <a:pt x="119" y="168"/>
                    <a:pt x="119" y="168"/>
                    <a:pt x="117" y="168"/>
                  </a:cubicBezTo>
                  <a:cubicBezTo>
                    <a:pt x="116" y="166"/>
                    <a:pt x="116" y="168"/>
                    <a:pt x="116" y="168"/>
                  </a:cubicBezTo>
                  <a:cubicBezTo>
                    <a:pt x="114" y="168"/>
                    <a:pt x="114" y="168"/>
                    <a:pt x="112" y="169"/>
                  </a:cubicBezTo>
                  <a:cubicBezTo>
                    <a:pt x="112" y="169"/>
                    <a:pt x="114" y="169"/>
                    <a:pt x="116" y="171"/>
                  </a:cubicBezTo>
                  <a:cubicBezTo>
                    <a:pt x="117" y="171"/>
                    <a:pt x="117" y="171"/>
                    <a:pt x="119" y="169"/>
                  </a:cubicBezTo>
                  <a:close/>
                  <a:moveTo>
                    <a:pt x="116" y="166"/>
                  </a:moveTo>
                  <a:cubicBezTo>
                    <a:pt x="114" y="166"/>
                    <a:pt x="116" y="165"/>
                    <a:pt x="117" y="165"/>
                  </a:cubicBezTo>
                  <a:cubicBezTo>
                    <a:pt x="117" y="165"/>
                    <a:pt x="117" y="166"/>
                    <a:pt x="116" y="166"/>
                  </a:cubicBezTo>
                  <a:close/>
                  <a:moveTo>
                    <a:pt x="114" y="166"/>
                  </a:moveTo>
                  <a:cubicBezTo>
                    <a:pt x="114" y="166"/>
                    <a:pt x="114" y="166"/>
                    <a:pt x="112" y="166"/>
                  </a:cubicBezTo>
                  <a:cubicBezTo>
                    <a:pt x="112" y="166"/>
                    <a:pt x="112" y="166"/>
                    <a:pt x="112" y="168"/>
                  </a:cubicBezTo>
                  <a:cubicBezTo>
                    <a:pt x="112" y="169"/>
                    <a:pt x="114" y="166"/>
                    <a:pt x="114" y="166"/>
                  </a:cubicBezTo>
                  <a:close/>
                  <a:moveTo>
                    <a:pt x="112" y="174"/>
                  </a:moveTo>
                  <a:cubicBezTo>
                    <a:pt x="112" y="172"/>
                    <a:pt x="117" y="172"/>
                    <a:pt x="114" y="171"/>
                  </a:cubicBezTo>
                  <a:cubicBezTo>
                    <a:pt x="111" y="169"/>
                    <a:pt x="112" y="171"/>
                    <a:pt x="112" y="171"/>
                  </a:cubicBezTo>
                  <a:cubicBezTo>
                    <a:pt x="111" y="171"/>
                    <a:pt x="111" y="172"/>
                    <a:pt x="111" y="171"/>
                  </a:cubicBezTo>
                  <a:cubicBezTo>
                    <a:pt x="109" y="171"/>
                    <a:pt x="109" y="171"/>
                    <a:pt x="109" y="172"/>
                  </a:cubicBezTo>
                  <a:cubicBezTo>
                    <a:pt x="108" y="174"/>
                    <a:pt x="108" y="172"/>
                    <a:pt x="106" y="174"/>
                  </a:cubicBezTo>
                  <a:cubicBezTo>
                    <a:pt x="106" y="174"/>
                    <a:pt x="106" y="174"/>
                    <a:pt x="111" y="174"/>
                  </a:cubicBezTo>
                  <a:cubicBezTo>
                    <a:pt x="112" y="174"/>
                    <a:pt x="112" y="174"/>
                    <a:pt x="112" y="174"/>
                  </a:cubicBezTo>
                  <a:close/>
                  <a:moveTo>
                    <a:pt x="106" y="179"/>
                  </a:moveTo>
                  <a:cubicBezTo>
                    <a:pt x="105" y="177"/>
                    <a:pt x="106" y="177"/>
                    <a:pt x="106" y="177"/>
                  </a:cubicBezTo>
                  <a:cubicBezTo>
                    <a:pt x="106" y="176"/>
                    <a:pt x="108" y="174"/>
                    <a:pt x="106" y="176"/>
                  </a:cubicBezTo>
                  <a:cubicBezTo>
                    <a:pt x="106" y="176"/>
                    <a:pt x="106" y="174"/>
                    <a:pt x="105" y="174"/>
                  </a:cubicBezTo>
                  <a:cubicBezTo>
                    <a:pt x="105" y="176"/>
                    <a:pt x="105" y="172"/>
                    <a:pt x="103" y="174"/>
                  </a:cubicBezTo>
                  <a:cubicBezTo>
                    <a:pt x="103" y="176"/>
                    <a:pt x="102" y="174"/>
                    <a:pt x="102" y="174"/>
                  </a:cubicBezTo>
                  <a:cubicBezTo>
                    <a:pt x="102" y="176"/>
                    <a:pt x="102" y="174"/>
                    <a:pt x="100" y="176"/>
                  </a:cubicBezTo>
                  <a:cubicBezTo>
                    <a:pt x="99" y="176"/>
                    <a:pt x="102" y="176"/>
                    <a:pt x="102" y="177"/>
                  </a:cubicBezTo>
                  <a:cubicBezTo>
                    <a:pt x="102" y="177"/>
                    <a:pt x="97" y="177"/>
                    <a:pt x="99" y="177"/>
                  </a:cubicBezTo>
                  <a:cubicBezTo>
                    <a:pt x="100" y="179"/>
                    <a:pt x="97" y="177"/>
                    <a:pt x="99" y="179"/>
                  </a:cubicBezTo>
                  <a:cubicBezTo>
                    <a:pt x="99" y="179"/>
                    <a:pt x="97" y="179"/>
                    <a:pt x="99" y="180"/>
                  </a:cubicBezTo>
                  <a:cubicBezTo>
                    <a:pt x="99" y="180"/>
                    <a:pt x="96" y="182"/>
                    <a:pt x="99" y="182"/>
                  </a:cubicBezTo>
                  <a:cubicBezTo>
                    <a:pt x="100" y="182"/>
                    <a:pt x="99" y="183"/>
                    <a:pt x="100" y="182"/>
                  </a:cubicBezTo>
                  <a:cubicBezTo>
                    <a:pt x="102" y="182"/>
                    <a:pt x="102" y="180"/>
                    <a:pt x="102" y="180"/>
                  </a:cubicBezTo>
                  <a:cubicBezTo>
                    <a:pt x="103" y="180"/>
                    <a:pt x="102" y="182"/>
                    <a:pt x="105" y="180"/>
                  </a:cubicBezTo>
                  <a:cubicBezTo>
                    <a:pt x="106" y="180"/>
                    <a:pt x="106" y="180"/>
                    <a:pt x="106" y="179"/>
                  </a:cubicBezTo>
                  <a:close/>
                  <a:moveTo>
                    <a:pt x="100" y="185"/>
                  </a:moveTo>
                  <a:cubicBezTo>
                    <a:pt x="99" y="183"/>
                    <a:pt x="100" y="183"/>
                    <a:pt x="102" y="183"/>
                  </a:cubicBezTo>
                  <a:cubicBezTo>
                    <a:pt x="102" y="185"/>
                    <a:pt x="100" y="185"/>
                    <a:pt x="100" y="185"/>
                  </a:cubicBezTo>
                  <a:close/>
                  <a:moveTo>
                    <a:pt x="97" y="186"/>
                  </a:moveTo>
                  <a:cubicBezTo>
                    <a:pt x="97" y="185"/>
                    <a:pt x="100" y="186"/>
                    <a:pt x="99" y="186"/>
                  </a:cubicBezTo>
                  <a:cubicBezTo>
                    <a:pt x="97" y="186"/>
                    <a:pt x="96" y="186"/>
                    <a:pt x="97" y="186"/>
                  </a:cubicBezTo>
                  <a:close/>
                  <a:moveTo>
                    <a:pt x="82" y="199"/>
                  </a:moveTo>
                  <a:cubicBezTo>
                    <a:pt x="82" y="199"/>
                    <a:pt x="82" y="197"/>
                    <a:pt x="84" y="197"/>
                  </a:cubicBezTo>
                  <a:cubicBezTo>
                    <a:pt x="84" y="197"/>
                    <a:pt x="84" y="197"/>
                    <a:pt x="82" y="199"/>
                  </a:cubicBezTo>
                  <a:close/>
                  <a:moveTo>
                    <a:pt x="82" y="193"/>
                  </a:moveTo>
                  <a:cubicBezTo>
                    <a:pt x="84" y="191"/>
                    <a:pt x="82" y="191"/>
                    <a:pt x="82" y="191"/>
                  </a:cubicBezTo>
                  <a:cubicBezTo>
                    <a:pt x="82" y="191"/>
                    <a:pt x="80" y="191"/>
                    <a:pt x="79" y="191"/>
                  </a:cubicBezTo>
                  <a:cubicBezTo>
                    <a:pt x="77" y="191"/>
                    <a:pt x="79" y="193"/>
                    <a:pt x="77" y="193"/>
                  </a:cubicBezTo>
                  <a:cubicBezTo>
                    <a:pt x="76" y="193"/>
                    <a:pt x="77" y="193"/>
                    <a:pt x="76" y="194"/>
                  </a:cubicBezTo>
                  <a:cubicBezTo>
                    <a:pt x="76" y="194"/>
                    <a:pt x="76" y="196"/>
                    <a:pt x="79" y="194"/>
                  </a:cubicBezTo>
                  <a:cubicBezTo>
                    <a:pt x="79" y="194"/>
                    <a:pt x="80" y="194"/>
                    <a:pt x="82" y="193"/>
                  </a:cubicBezTo>
                  <a:close/>
                  <a:moveTo>
                    <a:pt x="85" y="188"/>
                  </a:moveTo>
                  <a:cubicBezTo>
                    <a:pt x="87" y="188"/>
                    <a:pt x="84" y="186"/>
                    <a:pt x="85" y="186"/>
                  </a:cubicBezTo>
                  <a:cubicBezTo>
                    <a:pt x="87" y="185"/>
                    <a:pt x="84" y="182"/>
                    <a:pt x="84" y="183"/>
                  </a:cubicBezTo>
                  <a:cubicBezTo>
                    <a:pt x="82" y="183"/>
                    <a:pt x="84" y="185"/>
                    <a:pt x="82" y="185"/>
                  </a:cubicBezTo>
                  <a:cubicBezTo>
                    <a:pt x="80" y="185"/>
                    <a:pt x="82" y="186"/>
                    <a:pt x="80" y="186"/>
                  </a:cubicBezTo>
                  <a:cubicBezTo>
                    <a:pt x="79" y="186"/>
                    <a:pt x="80" y="185"/>
                    <a:pt x="79" y="185"/>
                  </a:cubicBezTo>
                  <a:cubicBezTo>
                    <a:pt x="79" y="186"/>
                    <a:pt x="77" y="185"/>
                    <a:pt x="77" y="186"/>
                  </a:cubicBezTo>
                  <a:cubicBezTo>
                    <a:pt x="77" y="186"/>
                    <a:pt x="76" y="188"/>
                    <a:pt x="77" y="188"/>
                  </a:cubicBezTo>
                  <a:cubicBezTo>
                    <a:pt x="79" y="190"/>
                    <a:pt x="79" y="188"/>
                    <a:pt x="82" y="186"/>
                  </a:cubicBezTo>
                  <a:cubicBezTo>
                    <a:pt x="85" y="186"/>
                    <a:pt x="79" y="188"/>
                    <a:pt x="80" y="190"/>
                  </a:cubicBezTo>
                  <a:cubicBezTo>
                    <a:pt x="82" y="190"/>
                    <a:pt x="84" y="188"/>
                    <a:pt x="85" y="188"/>
                  </a:cubicBezTo>
                  <a:close/>
                  <a:moveTo>
                    <a:pt x="87" y="185"/>
                  </a:moveTo>
                  <a:cubicBezTo>
                    <a:pt x="87" y="185"/>
                    <a:pt x="87" y="183"/>
                    <a:pt x="88" y="183"/>
                  </a:cubicBezTo>
                  <a:cubicBezTo>
                    <a:pt x="90" y="183"/>
                    <a:pt x="90" y="182"/>
                    <a:pt x="91" y="180"/>
                  </a:cubicBezTo>
                  <a:cubicBezTo>
                    <a:pt x="91" y="179"/>
                    <a:pt x="91" y="177"/>
                    <a:pt x="90" y="179"/>
                  </a:cubicBezTo>
                  <a:cubicBezTo>
                    <a:pt x="88" y="180"/>
                    <a:pt x="87" y="180"/>
                    <a:pt x="87" y="183"/>
                  </a:cubicBezTo>
                  <a:cubicBezTo>
                    <a:pt x="85" y="183"/>
                    <a:pt x="85" y="183"/>
                    <a:pt x="87" y="185"/>
                  </a:cubicBezTo>
                  <a:close/>
                  <a:moveTo>
                    <a:pt x="93" y="183"/>
                  </a:moveTo>
                  <a:cubicBezTo>
                    <a:pt x="96" y="183"/>
                    <a:pt x="96" y="183"/>
                    <a:pt x="96" y="183"/>
                  </a:cubicBezTo>
                  <a:cubicBezTo>
                    <a:pt x="94" y="185"/>
                    <a:pt x="93" y="183"/>
                    <a:pt x="93" y="183"/>
                  </a:cubicBezTo>
                  <a:close/>
                  <a:moveTo>
                    <a:pt x="91" y="185"/>
                  </a:moveTo>
                  <a:cubicBezTo>
                    <a:pt x="91" y="185"/>
                    <a:pt x="93" y="186"/>
                    <a:pt x="90" y="188"/>
                  </a:cubicBezTo>
                  <a:cubicBezTo>
                    <a:pt x="88" y="190"/>
                    <a:pt x="91" y="186"/>
                    <a:pt x="90" y="186"/>
                  </a:cubicBezTo>
                  <a:cubicBezTo>
                    <a:pt x="88" y="186"/>
                    <a:pt x="91" y="185"/>
                    <a:pt x="90" y="183"/>
                  </a:cubicBezTo>
                  <a:cubicBezTo>
                    <a:pt x="88" y="183"/>
                    <a:pt x="87" y="185"/>
                    <a:pt x="87" y="186"/>
                  </a:cubicBezTo>
                  <a:cubicBezTo>
                    <a:pt x="85" y="188"/>
                    <a:pt x="88" y="190"/>
                    <a:pt x="85" y="190"/>
                  </a:cubicBezTo>
                  <a:cubicBezTo>
                    <a:pt x="84" y="190"/>
                    <a:pt x="85" y="190"/>
                    <a:pt x="84" y="193"/>
                  </a:cubicBezTo>
                  <a:cubicBezTo>
                    <a:pt x="82" y="194"/>
                    <a:pt x="85" y="191"/>
                    <a:pt x="87" y="193"/>
                  </a:cubicBezTo>
                  <a:cubicBezTo>
                    <a:pt x="88" y="194"/>
                    <a:pt x="88" y="191"/>
                    <a:pt x="88" y="191"/>
                  </a:cubicBezTo>
                  <a:cubicBezTo>
                    <a:pt x="90" y="193"/>
                    <a:pt x="90" y="193"/>
                    <a:pt x="90" y="191"/>
                  </a:cubicBezTo>
                  <a:cubicBezTo>
                    <a:pt x="91" y="190"/>
                    <a:pt x="91" y="190"/>
                    <a:pt x="93" y="190"/>
                  </a:cubicBezTo>
                  <a:cubicBezTo>
                    <a:pt x="96" y="188"/>
                    <a:pt x="94" y="185"/>
                    <a:pt x="93" y="185"/>
                  </a:cubicBezTo>
                  <a:cubicBezTo>
                    <a:pt x="93" y="183"/>
                    <a:pt x="93" y="183"/>
                    <a:pt x="91" y="185"/>
                  </a:cubicBezTo>
                  <a:close/>
                  <a:moveTo>
                    <a:pt x="91" y="191"/>
                  </a:moveTo>
                  <a:cubicBezTo>
                    <a:pt x="93" y="190"/>
                    <a:pt x="94" y="190"/>
                    <a:pt x="94" y="190"/>
                  </a:cubicBezTo>
                  <a:cubicBezTo>
                    <a:pt x="93" y="191"/>
                    <a:pt x="91" y="193"/>
                    <a:pt x="91" y="191"/>
                  </a:cubicBezTo>
                  <a:close/>
                  <a:moveTo>
                    <a:pt x="117" y="166"/>
                  </a:moveTo>
                  <a:cubicBezTo>
                    <a:pt x="119" y="165"/>
                    <a:pt x="120" y="166"/>
                    <a:pt x="120" y="166"/>
                  </a:cubicBezTo>
                  <a:cubicBezTo>
                    <a:pt x="119" y="166"/>
                    <a:pt x="117" y="166"/>
                    <a:pt x="117" y="166"/>
                  </a:cubicBezTo>
                  <a:close/>
                  <a:moveTo>
                    <a:pt x="74" y="193"/>
                  </a:moveTo>
                  <a:cubicBezTo>
                    <a:pt x="76" y="193"/>
                    <a:pt x="76" y="193"/>
                    <a:pt x="76" y="193"/>
                  </a:cubicBezTo>
                  <a:cubicBezTo>
                    <a:pt x="76" y="194"/>
                    <a:pt x="74" y="193"/>
                    <a:pt x="74" y="193"/>
                  </a:cubicBezTo>
                  <a:close/>
                  <a:moveTo>
                    <a:pt x="70" y="196"/>
                  </a:moveTo>
                  <a:cubicBezTo>
                    <a:pt x="70" y="196"/>
                    <a:pt x="70" y="197"/>
                    <a:pt x="71" y="196"/>
                  </a:cubicBezTo>
                  <a:cubicBezTo>
                    <a:pt x="71" y="196"/>
                    <a:pt x="71" y="196"/>
                    <a:pt x="73" y="196"/>
                  </a:cubicBezTo>
                  <a:cubicBezTo>
                    <a:pt x="73" y="196"/>
                    <a:pt x="73" y="194"/>
                    <a:pt x="74" y="194"/>
                  </a:cubicBezTo>
                  <a:cubicBezTo>
                    <a:pt x="76" y="194"/>
                    <a:pt x="74" y="194"/>
                    <a:pt x="73" y="193"/>
                  </a:cubicBezTo>
                  <a:cubicBezTo>
                    <a:pt x="71" y="193"/>
                    <a:pt x="71" y="193"/>
                    <a:pt x="70" y="194"/>
                  </a:cubicBezTo>
                  <a:cubicBezTo>
                    <a:pt x="70" y="196"/>
                    <a:pt x="71" y="196"/>
                    <a:pt x="70" y="196"/>
                  </a:cubicBezTo>
                  <a:close/>
                  <a:moveTo>
                    <a:pt x="70" y="196"/>
                  </a:moveTo>
                  <a:cubicBezTo>
                    <a:pt x="71" y="196"/>
                    <a:pt x="68" y="194"/>
                    <a:pt x="68" y="196"/>
                  </a:cubicBezTo>
                  <a:cubicBezTo>
                    <a:pt x="68" y="197"/>
                    <a:pt x="68" y="196"/>
                    <a:pt x="68" y="197"/>
                  </a:cubicBezTo>
                  <a:cubicBezTo>
                    <a:pt x="68" y="197"/>
                    <a:pt x="68" y="197"/>
                    <a:pt x="70" y="196"/>
                  </a:cubicBezTo>
                  <a:close/>
                  <a:moveTo>
                    <a:pt x="65" y="197"/>
                  </a:moveTo>
                  <a:cubicBezTo>
                    <a:pt x="65" y="200"/>
                    <a:pt x="65" y="200"/>
                    <a:pt x="67" y="199"/>
                  </a:cubicBezTo>
                  <a:cubicBezTo>
                    <a:pt x="67" y="197"/>
                    <a:pt x="67" y="197"/>
                    <a:pt x="67" y="196"/>
                  </a:cubicBezTo>
                  <a:cubicBezTo>
                    <a:pt x="67" y="196"/>
                    <a:pt x="67" y="196"/>
                    <a:pt x="65" y="197"/>
                  </a:cubicBezTo>
                  <a:close/>
                  <a:moveTo>
                    <a:pt x="87" y="197"/>
                  </a:moveTo>
                  <a:cubicBezTo>
                    <a:pt x="88" y="197"/>
                    <a:pt x="88" y="197"/>
                    <a:pt x="88" y="197"/>
                  </a:cubicBezTo>
                  <a:cubicBezTo>
                    <a:pt x="90" y="197"/>
                    <a:pt x="87" y="197"/>
                    <a:pt x="87" y="197"/>
                  </a:cubicBezTo>
                  <a:close/>
                  <a:moveTo>
                    <a:pt x="64" y="224"/>
                  </a:moveTo>
                  <a:cubicBezTo>
                    <a:pt x="64" y="222"/>
                    <a:pt x="62" y="222"/>
                    <a:pt x="62" y="222"/>
                  </a:cubicBezTo>
                  <a:cubicBezTo>
                    <a:pt x="62" y="224"/>
                    <a:pt x="61" y="225"/>
                    <a:pt x="62" y="225"/>
                  </a:cubicBezTo>
                  <a:cubicBezTo>
                    <a:pt x="62" y="224"/>
                    <a:pt x="64" y="225"/>
                    <a:pt x="64" y="224"/>
                  </a:cubicBezTo>
                  <a:close/>
                  <a:moveTo>
                    <a:pt x="64" y="227"/>
                  </a:moveTo>
                  <a:cubicBezTo>
                    <a:pt x="65" y="225"/>
                    <a:pt x="65" y="225"/>
                    <a:pt x="64" y="225"/>
                  </a:cubicBezTo>
                  <a:cubicBezTo>
                    <a:pt x="64" y="225"/>
                    <a:pt x="62" y="225"/>
                    <a:pt x="62" y="227"/>
                  </a:cubicBezTo>
                  <a:cubicBezTo>
                    <a:pt x="62" y="227"/>
                    <a:pt x="62" y="227"/>
                    <a:pt x="64" y="227"/>
                  </a:cubicBezTo>
                  <a:close/>
                  <a:moveTo>
                    <a:pt x="59" y="235"/>
                  </a:moveTo>
                  <a:cubicBezTo>
                    <a:pt x="59" y="236"/>
                    <a:pt x="58" y="236"/>
                    <a:pt x="59" y="236"/>
                  </a:cubicBezTo>
                  <a:cubicBezTo>
                    <a:pt x="61" y="236"/>
                    <a:pt x="59" y="235"/>
                    <a:pt x="61" y="235"/>
                  </a:cubicBezTo>
                  <a:cubicBezTo>
                    <a:pt x="62" y="235"/>
                    <a:pt x="62" y="235"/>
                    <a:pt x="62" y="233"/>
                  </a:cubicBezTo>
                  <a:cubicBezTo>
                    <a:pt x="61" y="231"/>
                    <a:pt x="61" y="231"/>
                    <a:pt x="61" y="233"/>
                  </a:cubicBezTo>
                  <a:cubicBezTo>
                    <a:pt x="61" y="233"/>
                    <a:pt x="59" y="233"/>
                    <a:pt x="59" y="235"/>
                  </a:cubicBezTo>
                  <a:close/>
                  <a:moveTo>
                    <a:pt x="56" y="230"/>
                  </a:moveTo>
                  <a:cubicBezTo>
                    <a:pt x="56" y="230"/>
                    <a:pt x="58" y="228"/>
                    <a:pt x="59" y="230"/>
                  </a:cubicBezTo>
                  <a:cubicBezTo>
                    <a:pt x="59" y="230"/>
                    <a:pt x="56" y="231"/>
                    <a:pt x="56" y="230"/>
                  </a:cubicBezTo>
                  <a:close/>
                  <a:moveTo>
                    <a:pt x="59" y="238"/>
                  </a:moveTo>
                  <a:cubicBezTo>
                    <a:pt x="58" y="238"/>
                    <a:pt x="59" y="238"/>
                    <a:pt x="61" y="238"/>
                  </a:cubicBezTo>
                  <a:cubicBezTo>
                    <a:pt x="62" y="236"/>
                    <a:pt x="61" y="236"/>
                    <a:pt x="59" y="236"/>
                  </a:cubicBezTo>
                  <a:cubicBezTo>
                    <a:pt x="59" y="238"/>
                    <a:pt x="59" y="236"/>
                    <a:pt x="59" y="238"/>
                  </a:cubicBezTo>
                  <a:close/>
                  <a:moveTo>
                    <a:pt x="55" y="238"/>
                  </a:moveTo>
                  <a:cubicBezTo>
                    <a:pt x="56" y="238"/>
                    <a:pt x="58" y="238"/>
                    <a:pt x="58" y="238"/>
                  </a:cubicBezTo>
                  <a:cubicBezTo>
                    <a:pt x="56" y="238"/>
                    <a:pt x="55" y="238"/>
                    <a:pt x="55" y="238"/>
                  </a:cubicBezTo>
                  <a:close/>
                  <a:moveTo>
                    <a:pt x="53" y="245"/>
                  </a:moveTo>
                  <a:cubicBezTo>
                    <a:pt x="55" y="245"/>
                    <a:pt x="55" y="245"/>
                    <a:pt x="53" y="245"/>
                  </a:cubicBezTo>
                  <a:cubicBezTo>
                    <a:pt x="53" y="245"/>
                    <a:pt x="53" y="244"/>
                    <a:pt x="52" y="244"/>
                  </a:cubicBezTo>
                  <a:cubicBezTo>
                    <a:pt x="52" y="245"/>
                    <a:pt x="52" y="245"/>
                    <a:pt x="53" y="245"/>
                  </a:cubicBezTo>
                  <a:close/>
                  <a:moveTo>
                    <a:pt x="53" y="244"/>
                  </a:moveTo>
                  <a:cubicBezTo>
                    <a:pt x="53" y="244"/>
                    <a:pt x="55" y="244"/>
                    <a:pt x="53" y="244"/>
                  </a:cubicBezTo>
                  <a:cubicBezTo>
                    <a:pt x="53" y="244"/>
                    <a:pt x="52" y="242"/>
                    <a:pt x="53" y="244"/>
                  </a:cubicBezTo>
                  <a:close/>
                  <a:moveTo>
                    <a:pt x="50" y="244"/>
                  </a:moveTo>
                  <a:cubicBezTo>
                    <a:pt x="52" y="242"/>
                    <a:pt x="52" y="244"/>
                    <a:pt x="52" y="244"/>
                  </a:cubicBezTo>
                  <a:cubicBezTo>
                    <a:pt x="50" y="244"/>
                    <a:pt x="50" y="244"/>
                    <a:pt x="50" y="244"/>
                  </a:cubicBezTo>
                  <a:close/>
                  <a:moveTo>
                    <a:pt x="64" y="222"/>
                  </a:moveTo>
                  <a:cubicBezTo>
                    <a:pt x="65" y="221"/>
                    <a:pt x="65" y="221"/>
                    <a:pt x="65" y="221"/>
                  </a:cubicBezTo>
                  <a:cubicBezTo>
                    <a:pt x="67" y="222"/>
                    <a:pt x="65" y="222"/>
                    <a:pt x="64" y="222"/>
                  </a:cubicBezTo>
                  <a:close/>
                  <a:moveTo>
                    <a:pt x="26" y="261"/>
                  </a:moveTo>
                  <a:cubicBezTo>
                    <a:pt x="24" y="261"/>
                    <a:pt x="29" y="259"/>
                    <a:pt x="29" y="261"/>
                  </a:cubicBezTo>
                  <a:cubicBezTo>
                    <a:pt x="29" y="261"/>
                    <a:pt x="27" y="262"/>
                    <a:pt x="26" y="261"/>
                  </a:cubicBezTo>
                  <a:close/>
                  <a:moveTo>
                    <a:pt x="33" y="256"/>
                  </a:moveTo>
                  <a:cubicBezTo>
                    <a:pt x="35" y="256"/>
                    <a:pt x="33" y="255"/>
                    <a:pt x="33" y="255"/>
                  </a:cubicBezTo>
                  <a:cubicBezTo>
                    <a:pt x="32" y="256"/>
                    <a:pt x="29" y="256"/>
                    <a:pt x="29" y="258"/>
                  </a:cubicBezTo>
                  <a:cubicBezTo>
                    <a:pt x="30" y="258"/>
                    <a:pt x="32" y="258"/>
                    <a:pt x="33" y="256"/>
                  </a:cubicBezTo>
                  <a:close/>
                  <a:moveTo>
                    <a:pt x="32" y="259"/>
                  </a:moveTo>
                  <a:cubicBezTo>
                    <a:pt x="35" y="259"/>
                    <a:pt x="36" y="259"/>
                    <a:pt x="36" y="259"/>
                  </a:cubicBezTo>
                  <a:cubicBezTo>
                    <a:pt x="36" y="258"/>
                    <a:pt x="35" y="259"/>
                    <a:pt x="35" y="258"/>
                  </a:cubicBezTo>
                  <a:cubicBezTo>
                    <a:pt x="35" y="256"/>
                    <a:pt x="32" y="258"/>
                    <a:pt x="32" y="258"/>
                  </a:cubicBezTo>
                  <a:cubicBezTo>
                    <a:pt x="30" y="259"/>
                    <a:pt x="29" y="259"/>
                    <a:pt x="29" y="259"/>
                  </a:cubicBezTo>
                  <a:cubicBezTo>
                    <a:pt x="29" y="261"/>
                    <a:pt x="30" y="261"/>
                    <a:pt x="32" y="259"/>
                  </a:cubicBezTo>
                  <a:close/>
                  <a:moveTo>
                    <a:pt x="27" y="264"/>
                  </a:moveTo>
                  <a:cubicBezTo>
                    <a:pt x="26" y="262"/>
                    <a:pt x="27" y="262"/>
                    <a:pt x="29" y="264"/>
                  </a:cubicBezTo>
                  <a:cubicBezTo>
                    <a:pt x="27" y="264"/>
                    <a:pt x="27" y="264"/>
                    <a:pt x="27" y="264"/>
                  </a:cubicBezTo>
                  <a:close/>
                  <a:moveTo>
                    <a:pt x="24" y="266"/>
                  </a:moveTo>
                  <a:cubicBezTo>
                    <a:pt x="26" y="266"/>
                    <a:pt x="24" y="264"/>
                    <a:pt x="24" y="266"/>
                  </a:cubicBezTo>
                  <a:cubicBezTo>
                    <a:pt x="23" y="266"/>
                    <a:pt x="23" y="264"/>
                    <a:pt x="23" y="266"/>
                  </a:cubicBezTo>
                  <a:cubicBezTo>
                    <a:pt x="21" y="267"/>
                    <a:pt x="24" y="267"/>
                    <a:pt x="24" y="266"/>
                  </a:cubicBezTo>
                  <a:close/>
                  <a:moveTo>
                    <a:pt x="17" y="270"/>
                  </a:moveTo>
                  <a:cubicBezTo>
                    <a:pt x="15" y="270"/>
                    <a:pt x="18" y="269"/>
                    <a:pt x="18" y="270"/>
                  </a:cubicBezTo>
                  <a:cubicBezTo>
                    <a:pt x="17" y="270"/>
                    <a:pt x="17" y="270"/>
                    <a:pt x="17" y="270"/>
                  </a:cubicBezTo>
                  <a:close/>
                  <a:moveTo>
                    <a:pt x="10" y="273"/>
                  </a:moveTo>
                  <a:cubicBezTo>
                    <a:pt x="12" y="275"/>
                    <a:pt x="10" y="276"/>
                    <a:pt x="9" y="276"/>
                  </a:cubicBezTo>
                  <a:cubicBezTo>
                    <a:pt x="9" y="275"/>
                    <a:pt x="10" y="273"/>
                    <a:pt x="10" y="273"/>
                  </a:cubicBezTo>
                  <a:close/>
                  <a:moveTo>
                    <a:pt x="7" y="276"/>
                  </a:moveTo>
                  <a:cubicBezTo>
                    <a:pt x="7" y="275"/>
                    <a:pt x="9" y="275"/>
                    <a:pt x="9" y="276"/>
                  </a:cubicBezTo>
                  <a:cubicBezTo>
                    <a:pt x="7" y="276"/>
                    <a:pt x="7" y="276"/>
                    <a:pt x="7" y="276"/>
                  </a:cubicBezTo>
                  <a:close/>
                  <a:moveTo>
                    <a:pt x="1" y="283"/>
                  </a:moveTo>
                  <a:cubicBezTo>
                    <a:pt x="1" y="281"/>
                    <a:pt x="3" y="281"/>
                    <a:pt x="4" y="281"/>
                  </a:cubicBezTo>
                  <a:cubicBezTo>
                    <a:pt x="4" y="281"/>
                    <a:pt x="3" y="283"/>
                    <a:pt x="1" y="283"/>
                  </a:cubicBezTo>
                  <a:close/>
                  <a:moveTo>
                    <a:pt x="1" y="292"/>
                  </a:moveTo>
                  <a:cubicBezTo>
                    <a:pt x="1" y="292"/>
                    <a:pt x="1" y="290"/>
                    <a:pt x="3" y="290"/>
                  </a:cubicBezTo>
                  <a:cubicBezTo>
                    <a:pt x="3" y="290"/>
                    <a:pt x="3" y="292"/>
                    <a:pt x="1" y="292"/>
                  </a:cubicBezTo>
                  <a:close/>
                  <a:moveTo>
                    <a:pt x="6" y="308"/>
                  </a:moveTo>
                  <a:cubicBezTo>
                    <a:pt x="6" y="306"/>
                    <a:pt x="6" y="306"/>
                    <a:pt x="7" y="308"/>
                  </a:cubicBezTo>
                  <a:cubicBezTo>
                    <a:pt x="7" y="308"/>
                    <a:pt x="7" y="306"/>
                    <a:pt x="9" y="306"/>
                  </a:cubicBezTo>
                  <a:cubicBezTo>
                    <a:pt x="9" y="304"/>
                    <a:pt x="6" y="304"/>
                    <a:pt x="6" y="306"/>
                  </a:cubicBezTo>
                  <a:cubicBezTo>
                    <a:pt x="4" y="308"/>
                    <a:pt x="6" y="309"/>
                    <a:pt x="7" y="309"/>
                  </a:cubicBezTo>
                  <a:cubicBezTo>
                    <a:pt x="7" y="309"/>
                    <a:pt x="7" y="308"/>
                    <a:pt x="6" y="308"/>
                  </a:cubicBezTo>
                  <a:close/>
                  <a:moveTo>
                    <a:pt x="4" y="317"/>
                  </a:moveTo>
                  <a:cubicBezTo>
                    <a:pt x="6" y="317"/>
                    <a:pt x="4" y="312"/>
                    <a:pt x="4" y="314"/>
                  </a:cubicBezTo>
                  <a:cubicBezTo>
                    <a:pt x="4" y="315"/>
                    <a:pt x="3" y="317"/>
                    <a:pt x="4" y="317"/>
                  </a:cubicBezTo>
                  <a:close/>
                  <a:moveTo>
                    <a:pt x="4" y="311"/>
                  </a:moveTo>
                  <a:cubicBezTo>
                    <a:pt x="4" y="312"/>
                    <a:pt x="4" y="309"/>
                    <a:pt x="4" y="309"/>
                  </a:cubicBezTo>
                  <a:cubicBezTo>
                    <a:pt x="6" y="309"/>
                    <a:pt x="6" y="311"/>
                    <a:pt x="6" y="309"/>
                  </a:cubicBezTo>
                  <a:cubicBezTo>
                    <a:pt x="6" y="309"/>
                    <a:pt x="6" y="309"/>
                    <a:pt x="4" y="308"/>
                  </a:cubicBezTo>
                  <a:cubicBezTo>
                    <a:pt x="4" y="308"/>
                    <a:pt x="4" y="309"/>
                    <a:pt x="4" y="311"/>
                  </a:cubicBezTo>
                  <a:close/>
                  <a:moveTo>
                    <a:pt x="3" y="303"/>
                  </a:moveTo>
                  <a:cubicBezTo>
                    <a:pt x="3" y="300"/>
                    <a:pt x="3" y="300"/>
                    <a:pt x="3" y="300"/>
                  </a:cubicBezTo>
                  <a:cubicBezTo>
                    <a:pt x="3" y="301"/>
                    <a:pt x="4" y="304"/>
                    <a:pt x="3" y="303"/>
                  </a:cubicBezTo>
                  <a:close/>
                  <a:moveTo>
                    <a:pt x="4" y="300"/>
                  </a:moveTo>
                  <a:cubicBezTo>
                    <a:pt x="4" y="301"/>
                    <a:pt x="3" y="300"/>
                    <a:pt x="3" y="298"/>
                  </a:cubicBezTo>
                  <a:cubicBezTo>
                    <a:pt x="4" y="300"/>
                    <a:pt x="4" y="300"/>
                    <a:pt x="4" y="300"/>
                  </a:cubicBezTo>
                  <a:close/>
                  <a:moveTo>
                    <a:pt x="3" y="298"/>
                  </a:moveTo>
                  <a:cubicBezTo>
                    <a:pt x="4" y="298"/>
                    <a:pt x="3" y="297"/>
                    <a:pt x="3" y="297"/>
                  </a:cubicBezTo>
                  <a:cubicBezTo>
                    <a:pt x="1" y="295"/>
                    <a:pt x="1" y="297"/>
                    <a:pt x="3" y="298"/>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50" name="Freeform 201">
              <a:extLst>
                <a:ext uri="{FF2B5EF4-FFF2-40B4-BE49-F238E27FC236}">
                  <a16:creationId xmlns:a16="http://schemas.microsoft.com/office/drawing/2014/main" id="{A92A58EC-F3BE-6DDC-6BC4-800C75E3BE64}"/>
                </a:ext>
              </a:extLst>
            </p:cNvPr>
            <p:cNvSpPr>
              <a:spLocks noEditPoints="1"/>
            </p:cNvSpPr>
            <p:nvPr/>
          </p:nvSpPr>
          <p:spPr bwMode="auto">
            <a:xfrm>
              <a:off x="4739181" y="3084074"/>
              <a:ext cx="257085" cy="420969"/>
            </a:xfrm>
            <a:custGeom>
              <a:avLst/>
              <a:gdLst/>
              <a:ahLst/>
              <a:cxnLst>
                <a:cxn ang="0">
                  <a:pos x="32" y="78"/>
                </a:cxn>
                <a:cxn ang="0">
                  <a:pos x="29" y="67"/>
                </a:cxn>
                <a:cxn ang="0">
                  <a:pos x="25" y="62"/>
                </a:cxn>
                <a:cxn ang="0">
                  <a:pos x="23" y="64"/>
                </a:cxn>
                <a:cxn ang="0">
                  <a:pos x="23" y="55"/>
                </a:cxn>
                <a:cxn ang="0">
                  <a:pos x="20" y="52"/>
                </a:cxn>
                <a:cxn ang="0">
                  <a:pos x="22" y="44"/>
                </a:cxn>
                <a:cxn ang="0">
                  <a:pos x="25" y="34"/>
                </a:cxn>
                <a:cxn ang="0">
                  <a:pos x="32" y="30"/>
                </a:cxn>
                <a:cxn ang="0">
                  <a:pos x="35" y="39"/>
                </a:cxn>
                <a:cxn ang="0">
                  <a:pos x="52" y="42"/>
                </a:cxn>
                <a:cxn ang="0">
                  <a:pos x="46" y="59"/>
                </a:cxn>
                <a:cxn ang="0">
                  <a:pos x="53" y="67"/>
                </a:cxn>
                <a:cxn ang="0">
                  <a:pos x="67" y="89"/>
                </a:cxn>
                <a:cxn ang="0">
                  <a:pos x="69" y="101"/>
                </a:cxn>
                <a:cxn ang="0">
                  <a:pos x="75" y="114"/>
                </a:cxn>
                <a:cxn ang="0">
                  <a:pos x="79" y="118"/>
                </a:cxn>
                <a:cxn ang="0">
                  <a:pos x="60" y="126"/>
                </a:cxn>
                <a:cxn ang="0">
                  <a:pos x="46" y="128"/>
                </a:cxn>
                <a:cxn ang="0">
                  <a:pos x="28" y="134"/>
                </a:cxn>
                <a:cxn ang="0">
                  <a:pos x="29" y="128"/>
                </a:cxn>
                <a:cxn ang="0">
                  <a:pos x="43" y="121"/>
                </a:cxn>
                <a:cxn ang="0">
                  <a:pos x="38" y="118"/>
                </a:cxn>
                <a:cxn ang="0">
                  <a:pos x="26" y="112"/>
                </a:cxn>
                <a:cxn ang="0">
                  <a:pos x="31" y="101"/>
                </a:cxn>
                <a:cxn ang="0">
                  <a:pos x="40" y="95"/>
                </a:cxn>
                <a:cxn ang="0">
                  <a:pos x="44" y="90"/>
                </a:cxn>
                <a:cxn ang="0">
                  <a:pos x="40" y="78"/>
                </a:cxn>
                <a:cxn ang="0">
                  <a:pos x="23" y="83"/>
                </a:cxn>
                <a:cxn ang="0">
                  <a:pos x="23" y="78"/>
                </a:cxn>
                <a:cxn ang="0">
                  <a:pos x="14" y="72"/>
                </a:cxn>
                <a:cxn ang="0">
                  <a:pos x="11" y="84"/>
                </a:cxn>
                <a:cxn ang="0">
                  <a:pos x="22" y="84"/>
                </a:cxn>
                <a:cxn ang="0">
                  <a:pos x="31" y="95"/>
                </a:cxn>
                <a:cxn ang="0">
                  <a:pos x="25" y="66"/>
                </a:cxn>
                <a:cxn ang="0">
                  <a:pos x="55" y="128"/>
                </a:cxn>
                <a:cxn ang="0">
                  <a:pos x="13" y="38"/>
                </a:cxn>
                <a:cxn ang="0">
                  <a:pos x="16" y="38"/>
                </a:cxn>
                <a:cxn ang="0">
                  <a:pos x="17" y="33"/>
                </a:cxn>
                <a:cxn ang="0">
                  <a:pos x="11" y="42"/>
                </a:cxn>
                <a:cxn ang="0">
                  <a:pos x="9" y="48"/>
                </a:cxn>
                <a:cxn ang="0">
                  <a:pos x="16" y="45"/>
                </a:cxn>
                <a:cxn ang="0">
                  <a:pos x="22" y="47"/>
                </a:cxn>
                <a:cxn ang="0">
                  <a:pos x="16" y="42"/>
                </a:cxn>
                <a:cxn ang="0">
                  <a:pos x="19" y="58"/>
                </a:cxn>
                <a:cxn ang="0">
                  <a:pos x="17" y="55"/>
                </a:cxn>
                <a:cxn ang="0">
                  <a:pos x="17" y="67"/>
                </a:cxn>
                <a:cxn ang="0">
                  <a:pos x="16" y="66"/>
                </a:cxn>
                <a:cxn ang="0">
                  <a:pos x="20" y="64"/>
                </a:cxn>
                <a:cxn ang="0">
                  <a:pos x="44" y="25"/>
                </a:cxn>
                <a:cxn ang="0">
                  <a:pos x="43" y="22"/>
                </a:cxn>
                <a:cxn ang="0">
                  <a:pos x="44" y="27"/>
                </a:cxn>
                <a:cxn ang="0">
                  <a:pos x="46" y="21"/>
                </a:cxn>
                <a:cxn ang="0">
                  <a:pos x="46" y="22"/>
                </a:cxn>
                <a:cxn ang="0">
                  <a:pos x="58" y="11"/>
                </a:cxn>
                <a:cxn ang="0">
                  <a:pos x="58" y="5"/>
                </a:cxn>
                <a:cxn ang="0">
                  <a:pos x="53" y="8"/>
                </a:cxn>
                <a:cxn ang="0">
                  <a:pos x="58" y="11"/>
                </a:cxn>
                <a:cxn ang="0">
                  <a:pos x="58" y="3"/>
                </a:cxn>
                <a:cxn ang="0">
                  <a:pos x="60" y="2"/>
                </a:cxn>
              </a:cxnLst>
              <a:rect l="0" t="0" r="r" b="b"/>
              <a:pathLst>
                <a:path w="82" h="135">
                  <a:moveTo>
                    <a:pt x="40" y="75"/>
                  </a:moveTo>
                  <a:cubicBezTo>
                    <a:pt x="38" y="78"/>
                    <a:pt x="38" y="75"/>
                    <a:pt x="37" y="76"/>
                  </a:cubicBezTo>
                  <a:cubicBezTo>
                    <a:pt x="35" y="80"/>
                    <a:pt x="32" y="75"/>
                    <a:pt x="32" y="76"/>
                  </a:cubicBezTo>
                  <a:cubicBezTo>
                    <a:pt x="34" y="78"/>
                    <a:pt x="32" y="80"/>
                    <a:pt x="32" y="78"/>
                  </a:cubicBezTo>
                  <a:cubicBezTo>
                    <a:pt x="31" y="76"/>
                    <a:pt x="28" y="75"/>
                    <a:pt x="28" y="78"/>
                  </a:cubicBezTo>
                  <a:cubicBezTo>
                    <a:pt x="29" y="81"/>
                    <a:pt x="26" y="76"/>
                    <a:pt x="26" y="75"/>
                  </a:cubicBezTo>
                  <a:cubicBezTo>
                    <a:pt x="28" y="73"/>
                    <a:pt x="28" y="76"/>
                    <a:pt x="28" y="73"/>
                  </a:cubicBezTo>
                  <a:cubicBezTo>
                    <a:pt x="28" y="70"/>
                    <a:pt x="32" y="70"/>
                    <a:pt x="29" y="67"/>
                  </a:cubicBezTo>
                  <a:cubicBezTo>
                    <a:pt x="28" y="64"/>
                    <a:pt x="29" y="64"/>
                    <a:pt x="31" y="62"/>
                  </a:cubicBezTo>
                  <a:cubicBezTo>
                    <a:pt x="28" y="59"/>
                    <a:pt x="29" y="64"/>
                    <a:pt x="28" y="64"/>
                  </a:cubicBezTo>
                  <a:cubicBezTo>
                    <a:pt x="26" y="62"/>
                    <a:pt x="28" y="64"/>
                    <a:pt x="26" y="64"/>
                  </a:cubicBezTo>
                  <a:cubicBezTo>
                    <a:pt x="25" y="62"/>
                    <a:pt x="26" y="61"/>
                    <a:pt x="25" y="62"/>
                  </a:cubicBezTo>
                  <a:cubicBezTo>
                    <a:pt x="23" y="62"/>
                    <a:pt x="26" y="64"/>
                    <a:pt x="25" y="66"/>
                  </a:cubicBezTo>
                  <a:cubicBezTo>
                    <a:pt x="23" y="67"/>
                    <a:pt x="23" y="72"/>
                    <a:pt x="22" y="72"/>
                  </a:cubicBezTo>
                  <a:cubicBezTo>
                    <a:pt x="20" y="70"/>
                    <a:pt x="25" y="64"/>
                    <a:pt x="23" y="66"/>
                  </a:cubicBezTo>
                  <a:cubicBezTo>
                    <a:pt x="23" y="66"/>
                    <a:pt x="23" y="66"/>
                    <a:pt x="23" y="64"/>
                  </a:cubicBezTo>
                  <a:cubicBezTo>
                    <a:pt x="23" y="62"/>
                    <a:pt x="22" y="62"/>
                    <a:pt x="23" y="61"/>
                  </a:cubicBezTo>
                  <a:cubicBezTo>
                    <a:pt x="23" y="59"/>
                    <a:pt x="22" y="59"/>
                    <a:pt x="23" y="58"/>
                  </a:cubicBezTo>
                  <a:cubicBezTo>
                    <a:pt x="25" y="58"/>
                    <a:pt x="23" y="56"/>
                    <a:pt x="25" y="55"/>
                  </a:cubicBezTo>
                  <a:cubicBezTo>
                    <a:pt x="26" y="53"/>
                    <a:pt x="26" y="53"/>
                    <a:pt x="23" y="55"/>
                  </a:cubicBezTo>
                  <a:cubicBezTo>
                    <a:pt x="22" y="56"/>
                    <a:pt x="23" y="55"/>
                    <a:pt x="22" y="55"/>
                  </a:cubicBezTo>
                  <a:cubicBezTo>
                    <a:pt x="20" y="55"/>
                    <a:pt x="19" y="55"/>
                    <a:pt x="20" y="55"/>
                  </a:cubicBezTo>
                  <a:cubicBezTo>
                    <a:pt x="22" y="53"/>
                    <a:pt x="23" y="53"/>
                    <a:pt x="20" y="53"/>
                  </a:cubicBezTo>
                  <a:cubicBezTo>
                    <a:pt x="17" y="53"/>
                    <a:pt x="19" y="52"/>
                    <a:pt x="20" y="52"/>
                  </a:cubicBezTo>
                  <a:cubicBezTo>
                    <a:pt x="20" y="53"/>
                    <a:pt x="22" y="52"/>
                    <a:pt x="22" y="52"/>
                  </a:cubicBezTo>
                  <a:cubicBezTo>
                    <a:pt x="19" y="50"/>
                    <a:pt x="23" y="50"/>
                    <a:pt x="22" y="48"/>
                  </a:cubicBezTo>
                  <a:cubicBezTo>
                    <a:pt x="22" y="48"/>
                    <a:pt x="22" y="48"/>
                    <a:pt x="23" y="47"/>
                  </a:cubicBezTo>
                  <a:cubicBezTo>
                    <a:pt x="23" y="45"/>
                    <a:pt x="22" y="47"/>
                    <a:pt x="22" y="44"/>
                  </a:cubicBezTo>
                  <a:cubicBezTo>
                    <a:pt x="20" y="41"/>
                    <a:pt x="23" y="42"/>
                    <a:pt x="22" y="39"/>
                  </a:cubicBezTo>
                  <a:cubicBezTo>
                    <a:pt x="20" y="38"/>
                    <a:pt x="23" y="38"/>
                    <a:pt x="25" y="39"/>
                  </a:cubicBezTo>
                  <a:cubicBezTo>
                    <a:pt x="25" y="39"/>
                    <a:pt x="25" y="38"/>
                    <a:pt x="25" y="36"/>
                  </a:cubicBezTo>
                  <a:cubicBezTo>
                    <a:pt x="23" y="34"/>
                    <a:pt x="28" y="36"/>
                    <a:pt x="25" y="34"/>
                  </a:cubicBezTo>
                  <a:cubicBezTo>
                    <a:pt x="23" y="31"/>
                    <a:pt x="29" y="36"/>
                    <a:pt x="26" y="33"/>
                  </a:cubicBezTo>
                  <a:cubicBezTo>
                    <a:pt x="25" y="31"/>
                    <a:pt x="28" y="33"/>
                    <a:pt x="28" y="30"/>
                  </a:cubicBezTo>
                  <a:cubicBezTo>
                    <a:pt x="26" y="28"/>
                    <a:pt x="28" y="28"/>
                    <a:pt x="29" y="30"/>
                  </a:cubicBezTo>
                  <a:cubicBezTo>
                    <a:pt x="31" y="30"/>
                    <a:pt x="31" y="28"/>
                    <a:pt x="32" y="30"/>
                  </a:cubicBezTo>
                  <a:cubicBezTo>
                    <a:pt x="34" y="30"/>
                    <a:pt x="37" y="28"/>
                    <a:pt x="40" y="28"/>
                  </a:cubicBezTo>
                  <a:cubicBezTo>
                    <a:pt x="41" y="30"/>
                    <a:pt x="38" y="28"/>
                    <a:pt x="41" y="28"/>
                  </a:cubicBezTo>
                  <a:cubicBezTo>
                    <a:pt x="44" y="28"/>
                    <a:pt x="43" y="30"/>
                    <a:pt x="43" y="30"/>
                  </a:cubicBezTo>
                  <a:cubicBezTo>
                    <a:pt x="44" y="31"/>
                    <a:pt x="37" y="38"/>
                    <a:pt x="35" y="39"/>
                  </a:cubicBezTo>
                  <a:cubicBezTo>
                    <a:pt x="34" y="39"/>
                    <a:pt x="38" y="38"/>
                    <a:pt x="37" y="39"/>
                  </a:cubicBezTo>
                  <a:cubicBezTo>
                    <a:pt x="35" y="41"/>
                    <a:pt x="34" y="42"/>
                    <a:pt x="35" y="42"/>
                  </a:cubicBezTo>
                  <a:cubicBezTo>
                    <a:pt x="38" y="42"/>
                    <a:pt x="38" y="39"/>
                    <a:pt x="43" y="41"/>
                  </a:cubicBezTo>
                  <a:cubicBezTo>
                    <a:pt x="49" y="41"/>
                    <a:pt x="52" y="39"/>
                    <a:pt x="52" y="42"/>
                  </a:cubicBezTo>
                  <a:cubicBezTo>
                    <a:pt x="53" y="44"/>
                    <a:pt x="52" y="44"/>
                    <a:pt x="50" y="50"/>
                  </a:cubicBezTo>
                  <a:cubicBezTo>
                    <a:pt x="47" y="56"/>
                    <a:pt x="46" y="56"/>
                    <a:pt x="44" y="56"/>
                  </a:cubicBezTo>
                  <a:cubicBezTo>
                    <a:pt x="43" y="56"/>
                    <a:pt x="46" y="56"/>
                    <a:pt x="44" y="58"/>
                  </a:cubicBezTo>
                  <a:cubicBezTo>
                    <a:pt x="44" y="58"/>
                    <a:pt x="49" y="58"/>
                    <a:pt x="46" y="59"/>
                  </a:cubicBezTo>
                  <a:cubicBezTo>
                    <a:pt x="44" y="61"/>
                    <a:pt x="44" y="59"/>
                    <a:pt x="43" y="61"/>
                  </a:cubicBezTo>
                  <a:cubicBezTo>
                    <a:pt x="43" y="62"/>
                    <a:pt x="38" y="62"/>
                    <a:pt x="41" y="62"/>
                  </a:cubicBezTo>
                  <a:cubicBezTo>
                    <a:pt x="46" y="64"/>
                    <a:pt x="43" y="59"/>
                    <a:pt x="47" y="62"/>
                  </a:cubicBezTo>
                  <a:cubicBezTo>
                    <a:pt x="52" y="64"/>
                    <a:pt x="50" y="66"/>
                    <a:pt x="53" y="67"/>
                  </a:cubicBezTo>
                  <a:cubicBezTo>
                    <a:pt x="55" y="69"/>
                    <a:pt x="53" y="70"/>
                    <a:pt x="57" y="75"/>
                  </a:cubicBezTo>
                  <a:cubicBezTo>
                    <a:pt x="58" y="81"/>
                    <a:pt x="58" y="80"/>
                    <a:pt x="61" y="80"/>
                  </a:cubicBezTo>
                  <a:cubicBezTo>
                    <a:pt x="64" y="81"/>
                    <a:pt x="63" y="84"/>
                    <a:pt x="66" y="84"/>
                  </a:cubicBezTo>
                  <a:cubicBezTo>
                    <a:pt x="67" y="86"/>
                    <a:pt x="64" y="86"/>
                    <a:pt x="67" y="89"/>
                  </a:cubicBezTo>
                  <a:cubicBezTo>
                    <a:pt x="70" y="92"/>
                    <a:pt x="69" y="92"/>
                    <a:pt x="66" y="90"/>
                  </a:cubicBezTo>
                  <a:cubicBezTo>
                    <a:pt x="64" y="89"/>
                    <a:pt x="64" y="90"/>
                    <a:pt x="67" y="92"/>
                  </a:cubicBezTo>
                  <a:cubicBezTo>
                    <a:pt x="69" y="94"/>
                    <a:pt x="72" y="98"/>
                    <a:pt x="70" y="98"/>
                  </a:cubicBezTo>
                  <a:cubicBezTo>
                    <a:pt x="69" y="100"/>
                    <a:pt x="67" y="101"/>
                    <a:pt x="69" y="101"/>
                  </a:cubicBezTo>
                  <a:cubicBezTo>
                    <a:pt x="70" y="101"/>
                    <a:pt x="70" y="103"/>
                    <a:pt x="72" y="100"/>
                  </a:cubicBezTo>
                  <a:cubicBezTo>
                    <a:pt x="72" y="98"/>
                    <a:pt x="81" y="100"/>
                    <a:pt x="81" y="104"/>
                  </a:cubicBezTo>
                  <a:cubicBezTo>
                    <a:pt x="82" y="112"/>
                    <a:pt x="76" y="112"/>
                    <a:pt x="78" y="114"/>
                  </a:cubicBezTo>
                  <a:cubicBezTo>
                    <a:pt x="79" y="114"/>
                    <a:pt x="76" y="112"/>
                    <a:pt x="75" y="114"/>
                  </a:cubicBezTo>
                  <a:cubicBezTo>
                    <a:pt x="73" y="115"/>
                    <a:pt x="76" y="114"/>
                    <a:pt x="75" y="117"/>
                  </a:cubicBezTo>
                  <a:cubicBezTo>
                    <a:pt x="75" y="117"/>
                    <a:pt x="70" y="117"/>
                    <a:pt x="72" y="117"/>
                  </a:cubicBezTo>
                  <a:cubicBezTo>
                    <a:pt x="73" y="118"/>
                    <a:pt x="72" y="118"/>
                    <a:pt x="73" y="118"/>
                  </a:cubicBezTo>
                  <a:cubicBezTo>
                    <a:pt x="75" y="120"/>
                    <a:pt x="79" y="117"/>
                    <a:pt x="79" y="118"/>
                  </a:cubicBezTo>
                  <a:cubicBezTo>
                    <a:pt x="78" y="120"/>
                    <a:pt x="79" y="121"/>
                    <a:pt x="76" y="123"/>
                  </a:cubicBezTo>
                  <a:cubicBezTo>
                    <a:pt x="73" y="123"/>
                    <a:pt x="76" y="125"/>
                    <a:pt x="73" y="125"/>
                  </a:cubicBezTo>
                  <a:cubicBezTo>
                    <a:pt x="72" y="125"/>
                    <a:pt x="70" y="128"/>
                    <a:pt x="67" y="126"/>
                  </a:cubicBezTo>
                  <a:cubicBezTo>
                    <a:pt x="64" y="125"/>
                    <a:pt x="61" y="128"/>
                    <a:pt x="60" y="126"/>
                  </a:cubicBezTo>
                  <a:cubicBezTo>
                    <a:pt x="60" y="125"/>
                    <a:pt x="60" y="126"/>
                    <a:pt x="58" y="126"/>
                  </a:cubicBezTo>
                  <a:cubicBezTo>
                    <a:pt x="55" y="125"/>
                    <a:pt x="58" y="126"/>
                    <a:pt x="53" y="126"/>
                  </a:cubicBezTo>
                  <a:cubicBezTo>
                    <a:pt x="50" y="128"/>
                    <a:pt x="53" y="129"/>
                    <a:pt x="50" y="128"/>
                  </a:cubicBezTo>
                  <a:cubicBezTo>
                    <a:pt x="47" y="128"/>
                    <a:pt x="49" y="131"/>
                    <a:pt x="46" y="128"/>
                  </a:cubicBezTo>
                  <a:cubicBezTo>
                    <a:pt x="44" y="125"/>
                    <a:pt x="41" y="129"/>
                    <a:pt x="40" y="128"/>
                  </a:cubicBezTo>
                  <a:cubicBezTo>
                    <a:pt x="40" y="128"/>
                    <a:pt x="40" y="134"/>
                    <a:pt x="37" y="132"/>
                  </a:cubicBezTo>
                  <a:cubicBezTo>
                    <a:pt x="35" y="131"/>
                    <a:pt x="35" y="131"/>
                    <a:pt x="32" y="131"/>
                  </a:cubicBezTo>
                  <a:cubicBezTo>
                    <a:pt x="29" y="131"/>
                    <a:pt x="29" y="132"/>
                    <a:pt x="28" y="134"/>
                  </a:cubicBezTo>
                  <a:cubicBezTo>
                    <a:pt x="26" y="134"/>
                    <a:pt x="28" y="135"/>
                    <a:pt x="26" y="135"/>
                  </a:cubicBezTo>
                  <a:cubicBezTo>
                    <a:pt x="25" y="135"/>
                    <a:pt x="25" y="134"/>
                    <a:pt x="23" y="134"/>
                  </a:cubicBezTo>
                  <a:cubicBezTo>
                    <a:pt x="22" y="135"/>
                    <a:pt x="22" y="132"/>
                    <a:pt x="25" y="132"/>
                  </a:cubicBezTo>
                  <a:cubicBezTo>
                    <a:pt x="26" y="132"/>
                    <a:pt x="26" y="129"/>
                    <a:pt x="29" y="128"/>
                  </a:cubicBezTo>
                  <a:cubicBezTo>
                    <a:pt x="31" y="128"/>
                    <a:pt x="29" y="128"/>
                    <a:pt x="31" y="126"/>
                  </a:cubicBezTo>
                  <a:cubicBezTo>
                    <a:pt x="32" y="125"/>
                    <a:pt x="29" y="123"/>
                    <a:pt x="32" y="123"/>
                  </a:cubicBezTo>
                  <a:cubicBezTo>
                    <a:pt x="35" y="123"/>
                    <a:pt x="32" y="120"/>
                    <a:pt x="35" y="120"/>
                  </a:cubicBezTo>
                  <a:cubicBezTo>
                    <a:pt x="40" y="120"/>
                    <a:pt x="38" y="121"/>
                    <a:pt x="43" y="121"/>
                  </a:cubicBezTo>
                  <a:cubicBezTo>
                    <a:pt x="46" y="120"/>
                    <a:pt x="41" y="120"/>
                    <a:pt x="47" y="117"/>
                  </a:cubicBezTo>
                  <a:cubicBezTo>
                    <a:pt x="47" y="115"/>
                    <a:pt x="47" y="115"/>
                    <a:pt x="49" y="114"/>
                  </a:cubicBezTo>
                  <a:cubicBezTo>
                    <a:pt x="46" y="115"/>
                    <a:pt x="46" y="117"/>
                    <a:pt x="44" y="117"/>
                  </a:cubicBezTo>
                  <a:cubicBezTo>
                    <a:pt x="43" y="117"/>
                    <a:pt x="41" y="121"/>
                    <a:pt x="38" y="118"/>
                  </a:cubicBezTo>
                  <a:cubicBezTo>
                    <a:pt x="35" y="115"/>
                    <a:pt x="32" y="118"/>
                    <a:pt x="34" y="117"/>
                  </a:cubicBezTo>
                  <a:cubicBezTo>
                    <a:pt x="34" y="115"/>
                    <a:pt x="32" y="114"/>
                    <a:pt x="29" y="115"/>
                  </a:cubicBezTo>
                  <a:cubicBezTo>
                    <a:pt x="28" y="117"/>
                    <a:pt x="26" y="115"/>
                    <a:pt x="26" y="114"/>
                  </a:cubicBezTo>
                  <a:cubicBezTo>
                    <a:pt x="28" y="112"/>
                    <a:pt x="25" y="114"/>
                    <a:pt x="26" y="112"/>
                  </a:cubicBezTo>
                  <a:cubicBezTo>
                    <a:pt x="28" y="109"/>
                    <a:pt x="28" y="112"/>
                    <a:pt x="32" y="109"/>
                  </a:cubicBezTo>
                  <a:cubicBezTo>
                    <a:pt x="37" y="106"/>
                    <a:pt x="34" y="104"/>
                    <a:pt x="35" y="103"/>
                  </a:cubicBezTo>
                  <a:cubicBezTo>
                    <a:pt x="37" y="101"/>
                    <a:pt x="34" y="103"/>
                    <a:pt x="35" y="101"/>
                  </a:cubicBezTo>
                  <a:cubicBezTo>
                    <a:pt x="35" y="98"/>
                    <a:pt x="32" y="103"/>
                    <a:pt x="31" y="101"/>
                  </a:cubicBezTo>
                  <a:cubicBezTo>
                    <a:pt x="31" y="101"/>
                    <a:pt x="29" y="103"/>
                    <a:pt x="31" y="101"/>
                  </a:cubicBezTo>
                  <a:cubicBezTo>
                    <a:pt x="31" y="100"/>
                    <a:pt x="32" y="100"/>
                    <a:pt x="34" y="97"/>
                  </a:cubicBezTo>
                  <a:cubicBezTo>
                    <a:pt x="35" y="95"/>
                    <a:pt x="35" y="97"/>
                    <a:pt x="37" y="95"/>
                  </a:cubicBezTo>
                  <a:cubicBezTo>
                    <a:pt x="37" y="95"/>
                    <a:pt x="37" y="97"/>
                    <a:pt x="40" y="95"/>
                  </a:cubicBezTo>
                  <a:cubicBezTo>
                    <a:pt x="41" y="94"/>
                    <a:pt x="43" y="97"/>
                    <a:pt x="43" y="95"/>
                  </a:cubicBezTo>
                  <a:cubicBezTo>
                    <a:pt x="41" y="94"/>
                    <a:pt x="43" y="94"/>
                    <a:pt x="44" y="95"/>
                  </a:cubicBezTo>
                  <a:cubicBezTo>
                    <a:pt x="44" y="97"/>
                    <a:pt x="44" y="95"/>
                    <a:pt x="44" y="94"/>
                  </a:cubicBezTo>
                  <a:cubicBezTo>
                    <a:pt x="41" y="90"/>
                    <a:pt x="44" y="90"/>
                    <a:pt x="44" y="90"/>
                  </a:cubicBezTo>
                  <a:cubicBezTo>
                    <a:pt x="41" y="89"/>
                    <a:pt x="46" y="87"/>
                    <a:pt x="44" y="87"/>
                  </a:cubicBezTo>
                  <a:cubicBezTo>
                    <a:pt x="44" y="86"/>
                    <a:pt x="46" y="84"/>
                    <a:pt x="44" y="84"/>
                  </a:cubicBezTo>
                  <a:cubicBezTo>
                    <a:pt x="43" y="84"/>
                    <a:pt x="43" y="87"/>
                    <a:pt x="41" y="86"/>
                  </a:cubicBezTo>
                  <a:cubicBezTo>
                    <a:pt x="40" y="83"/>
                    <a:pt x="37" y="83"/>
                    <a:pt x="40" y="78"/>
                  </a:cubicBezTo>
                  <a:cubicBezTo>
                    <a:pt x="43" y="73"/>
                    <a:pt x="40" y="78"/>
                    <a:pt x="41" y="75"/>
                  </a:cubicBezTo>
                  <a:cubicBezTo>
                    <a:pt x="43" y="75"/>
                    <a:pt x="40" y="75"/>
                    <a:pt x="40" y="75"/>
                  </a:cubicBezTo>
                  <a:close/>
                  <a:moveTo>
                    <a:pt x="22" y="84"/>
                  </a:moveTo>
                  <a:cubicBezTo>
                    <a:pt x="22" y="83"/>
                    <a:pt x="23" y="84"/>
                    <a:pt x="23" y="83"/>
                  </a:cubicBezTo>
                  <a:cubicBezTo>
                    <a:pt x="22" y="83"/>
                    <a:pt x="22" y="83"/>
                    <a:pt x="22" y="83"/>
                  </a:cubicBezTo>
                  <a:cubicBezTo>
                    <a:pt x="23" y="81"/>
                    <a:pt x="23" y="80"/>
                    <a:pt x="23" y="81"/>
                  </a:cubicBezTo>
                  <a:cubicBezTo>
                    <a:pt x="23" y="83"/>
                    <a:pt x="25" y="83"/>
                    <a:pt x="25" y="81"/>
                  </a:cubicBezTo>
                  <a:cubicBezTo>
                    <a:pt x="23" y="78"/>
                    <a:pt x="23" y="78"/>
                    <a:pt x="23" y="78"/>
                  </a:cubicBezTo>
                  <a:cubicBezTo>
                    <a:pt x="22" y="80"/>
                    <a:pt x="20" y="80"/>
                    <a:pt x="22" y="78"/>
                  </a:cubicBezTo>
                  <a:cubicBezTo>
                    <a:pt x="23" y="78"/>
                    <a:pt x="23" y="76"/>
                    <a:pt x="22" y="76"/>
                  </a:cubicBezTo>
                  <a:cubicBezTo>
                    <a:pt x="20" y="76"/>
                    <a:pt x="20" y="73"/>
                    <a:pt x="19" y="72"/>
                  </a:cubicBezTo>
                  <a:cubicBezTo>
                    <a:pt x="19" y="70"/>
                    <a:pt x="16" y="72"/>
                    <a:pt x="14" y="72"/>
                  </a:cubicBezTo>
                  <a:cubicBezTo>
                    <a:pt x="11" y="72"/>
                    <a:pt x="13" y="73"/>
                    <a:pt x="9" y="73"/>
                  </a:cubicBezTo>
                  <a:cubicBezTo>
                    <a:pt x="6" y="75"/>
                    <a:pt x="9" y="78"/>
                    <a:pt x="6" y="78"/>
                  </a:cubicBezTo>
                  <a:cubicBezTo>
                    <a:pt x="3" y="78"/>
                    <a:pt x="8" y="80"/>
                    <a:pt x="5" y="81"/>
                  </a:cubicBezTo>
                  <a:cubicBezTo>
                    <a:pt x="0" y="83"/>
                    <a:pt x="11" y="87"/>
                    <a:pt x="11" y="84"/>
                  </a:cubicBezTo>
                  <a:cubicBezTo>
                    <a:pt x="11" y="83"/>
                    <a:pt x="13" y="81"/>
                    <a:pt x="13" y="83"/>
                  </a:cubicBezTo>
                  <a:cubicBezTo>
                    <a:pt x="14" y="86"/>
                    <a:pt x="14" y="84"/>
                    <a:pt x="14" y="86"/>
                  </a:cubicBezTo>
                  <a:cubicBezTo>
                    <a:pt x="16" y="87"/>
                    <a:pt x="16" y="86"/>
                    <a:pt x="17" y="86"/>
                  </a:cubicBezTo>
                  <a:cubicBezTo>
                    <a:pt x="20" y="86"/>
                    <a:pt x="19" y="89"/>
                    <a:pt x="22" y="84"/>
                  </a:cubicBezTo>
                  <a:close/>
                  <a:moveTo>
                    <a:pt x="32" y="83"/>
                  </a:moveTo>
                  <a:cubicBezTo>
                    <a:pt x="34" y="83"/>
                    <a:pt x="32" y="87"/>
                    <a:pt x="31" y="86"/>
                  </a:cubicBezTo>
                  <a:cubicBezTo>
                    <a:pt x="28" y="86"/>
                    <a:pt x="32" y="81"/>
                    <a:pt x="32" y="83"/>
                  </a:cubicBezTo>
                  <a:close/>
                  <a:moveTo>
                    <a:pt x="31" y="95"/>
                  </a:moveTo>
                  <a:cubicBezTo>
                    <a:pt x="32" y="92"/>
                    <a:pt x="35" y="95"/>
                    <a:pt x="34" y="97"/>
                  </a:cubicBezTo>
                  <a:cubicBezTo>
                    <a:pt x="32" y="98"/>
                    <a:pt x="31" y="97"/>
                    <a:pt x="31" y="95"/>
                  </a:cubicBezTo>
                  <a:close/>
                  <a:moveTo>
                    <a:pt x="26" y="69"/>
                  </a:moveTo>
                  <a:cubicBezTo>
                    <a:pt x="25" y="69"/>
                    <a:pt x="25" y="67"/>
                    <a:pt x="25" y="66"/>
                  </a:cubicBezTo>
                  <a:cubicBezTo>
                    <a:pt x="26" y="64"/>
                    <a:pt x="28" y="69"/>
                    <a:pt x="26" y="69"/>
                  </a:cubicBezTo>
                  <a:close/>
                  <a:moveTo>
                    <a:pt x="55" y="128"/>
                  </a:moveTo>
                  <a:cubicBezTo>
                    <a:pt x="57" y="126"/>
                    <a:pt x="58" y="126"/>
                    <a:pt x="58" y="128"/>
                  </a:cubicBezTo>
                  <a:cubicBezTo>
                    <a:pt x="60" y="128"/>
                    <a:pt x="58" y="129"/>
                    <a:pt x="55" y="128"/>
                  </a:cubicBezTo>
                  <a:close/>
                  <a:moveTo>
                    <a:pt x="14" y="34"/>
                  </a:moveTo>
                  <a:cubicBezTo>
                    <a:pt x="13" y="36"/>
                    <a:pt x="13" y="33"/>
                    <a:pt x="13" y="34"/>
                  </a:cubicBezTo>
                  <a:cubicBezTo>
                    <a:pt x="11" y="34"/>
                    <a:pt x="11" y="36"/>
                    <a:pt x="11" y="36"/>
                  </a:cubicBezTo>
                  <a:cubicBezTo>
                    <a:pt x="13" y="38"/>
                    <a:pt x="9" y="36"/>
                    <a:pt x="13" y="38"/>
                  </a:cubicBezTo>
                  <a:cubicBezTo>
                    <a:pt x="14" y="38"/>
                    <a:pt x="9" y="38"/>
                    <a:pt x="11" y="39"/>
                  </a:cubicBezTo>
                  <a:cubicBezTo>
                    <a:pt x="13" y="41"/>
                    <a:pt x="13" y="39"/>
                    <a:pt x="14" y="39"/>
                  </a:cubicBezTo>
                  <a:cubicBezTo>
                    <a:pt x="14" y="39"/>
                    <a:pt x="14" y="39"/>
                    <a:pt x="14" y="38"/>
                  </a:cubicBezTo>
                  <a:cubicBezTo>
                    <a:pt x="16" y="38"/>
                    <a:pt x="17" y="38"/>
                    <a:pt x="16" y="38"/>
                  </a:cubicBezTo>
                  <a:cubicBezTo>
                    <a:pt x="16" y="36"/>
                    <a:pt x="17" y="36"/>
                    <a:pt x="17" y="36"/>
                  </a:cubicBezTo>
                  <a:cubicBezTo>
                    <a:pt x="16" y="36"/>
                    <a:pt x="17" y="36"/>
                    <a:pt x="17" y="34"/>
                  </a:cubicBezTo>
                  <a:cubicBezTo>
                    <a:pt x="17" y="33"/>
                    <a:pt x="17" y="34"/>
                    <a:pt x="19" y="34"/>
                  </a:cubicBezTo>
                  <a:cubicBezTo>
                    <a:pt x="20" y="33"/>
                    <a:pt x="17" y="34"/>
                    <a:pt x="17" y="33"/>
                  </a:cubicBezTo>
                  <a:cubicBezTo>
                    <a:pt x="19" y="33"/>
                    <a:pt x="19" y="31"/>
                    <a:pt x="19" y="30"/>
                  </a:cubicBezTo>
                  <a:cubicBezTo>
                    <a:pt x="19" y="30"/>
                    <a:pt x="16" y="31"/>
                    <a:pt x="14" y="33"/>
                  </a:cubicBezTo>
                  <a:cubicBezTo>
                    <a:pt x="13" y="33"/>
                    <a:pt x="14" y="34"/>
                    <a:pt x="14" y="34"/>
                  </a:cubicBezTo>
                  <a:close/>
                  <a:moveTo>
                    <a:pt x="11" y="42"/>
                  </a:moveTo>
                  <a:cubicBezTo>
                    <a:pt x="13" y="41"/>
                    <a:pt x="11" y="41"/>
                    <a:pt x="11" y="41"/>
                  </a:cubicBezTo>
                  <a:cubicBezTo>
                    <a:pt x="9" y="41"/>
                    <a:pt x="9" y="41"/>
                    <a:pt x="8" y="41"/>
                  </a:cubicBezTo>
                  <a:cubicBezTo>
                    <a:pt x="8" y="42"/>
                    <a:pt x="11" y="44"/>
                    <a:pt x="11" y="42"/>
                  </a:cubicBezTo>
                  <a:close/>
                  <a:moveTo>
                    <a:pt x="9" y="48"/>
                  </a:moveTo>
                  <a:cubicBezTo>
                    <a:pt x="11" y="48"/>
                    <a:pt x="9" y="47"/>
                    <a:pt x="9" y="47"/>
                  </a:cubicBezTo>
                  <a:cubicBezTo>
                    <a:pt x="11" y="45"/>
                    <a:pt x="11" y="45"/>
                    <a:pt x="9" y="45"/>
                  </a:cubicBezTo>
                  <a:cubicBezTo>
                    <a:pt x="8" y="44"/>
                    <a:pt x="8" y="48"/>
                    <a:pt x="9" y="48"/>
                  </a:cubicBezTo>
                  <a:close/>
                  <a:moveTo>
                    <a:pt x="16" y="45"/>
                  </a:moveTo>
                  <a:cubicBezTo>
                    <a:pt x="17" y="45"/>
                    <a:pt x="16" y="45"/>
                    <a:pt x="17" y="47"/>
                  </a:cubicBezTo>
                  <a:cubicBezTo>
                    <a:pt x="17" y="48"/>
                    <a:pt x="19" y="47"/>
                    <a:pt x="20" y="47"/>
                  </a:cubicBezTo>
                  <a:cubicBezTo>
                    <a:pt x="22" y="47"/>
                    <a:pt x="19" y="48"/>
                    <a:pt x="20" y="50"/>
                  </a:cubicBezTo>
                  <a:cubicBezTo>
                    <a:pt x="22" y="47"/>
                    <a:pt x="22" y="47"/>
                    <a:pt x="22" y="47"/>
                  </a:cubicBezTo>
                  <a:cubicBezTo>
                    <a:pt x="23" y="45"/>
                    <a:pt x="22" y="47"/>
                    <a:pt x="20" y="45"/>
                  </a:cubicBezTo>
                  <a:cubicBezTo>
                    <a:pt x="19" y="45"/>
                    <a:pt x="19" y="41"/>
                    <a:pt x="17" y="41"/>
                  </a:cubicBezTo>
                  <a:cubicBezTo>
                    <a:pt x="17" y="41"/>
                    <a:pt x="17" y="42"/>
                    <a:pt x="17" y="44"/>
                  </a:cubicBezTo>
                  <a:cubicBezTo>
                    <a:pt x="16" y="42"/>
                    <a:pt x="16" y="42"/>
                    <a:pt x="16" y="42"/>
                  </a:cubicBezTo>
                  <a:cubicBezTo>
                    <a:pt x="14" y="42"/>
                    <a:pt x="16" y="44"/>
                    <a:pt x="16" y="44"/>
                  </a:cubicBezTo>
                  <a:cubicBezTo>
                    <a:pt x="16" y="44"/>
                    <a:pt x="13" y="44"/>
                    <a:pt x="14" y="45"/>
                  </a:cubicBezTo>
                  <a:cubicBezTo>
                    <a:pt x="16" y="45"/>
                    <a:pt x="16" y="44"/>
                    <a:pt x="16" y="45"/>
                  </a:cubicBezTo>
                  <a:close/>
                  <a:moveTo>
                    <a:pt x="19" y="58"/>
                  </a:moveTo>
                  <a:cubicBezTo>
                    <a:pt x="19" y="58"/>
                    <a:pt x="17" y="58"/>
                    <a:pt x="17" y="59"/>
                  </a:cubicBezTo>
                  <a:cubicBezTo>
                    <a:pt x="17" y="59"/>
                    <a:pt x="20" y="58"/>
                    <a:pt x="22" y="58"/>
                  </a:cubicBezTo>
                  <a:cubicBezTo>
                    <a:pt x="23" y="58"/>
                    <a:pt x="22" y="56"/>
                    <a:pt x="20" y="56"/>
                  </a:cubicBezTo>
                  <a:cubicBezTo>
                    <a:pt x="19" y="55"/>
                    <a:pt x="19" y="53"/>
                    <a:pt x="17" y="55"/>
                  </a:cubicBezTo>
                  <a:cubicBezTo>
                    <a:pt x="17" y="56"/>
                    <a:pt x="17" y="56"/>
                    <a:pt x="19" y="56"/>
                  </a:cubicBezTo>
                  <a:cubicBezTo>
                    <a:pt x="20" y="56"/>
                    <a:pt x="19" y="56"/>
                    <a:pt x="19" y="58"/>
                  </a:cubicBezTo>
                  <a:close/>
                  <a:moveTo>
                    <a:pt x="17" y="66"/>
                  </a:moveTo>
                  <a:cubicBezTo>
                    <a:pt x="19" y="67"/>
                    <a:pt x="17" y="67"/>
                    <a:pt x="17" y="67"/>
                  </a:cubicBezTo>
                  <a:cubicBezTo>
                    <a:pt x="17" y="69"/>
                    <a:pt x="19" y="67"/>
                    <a:pt x="19" y="67"/>
                  </a:cubicBezTo>
                  <a:cubicBezTo>
                    <a:pt x="20" y="66"/>
                    <a:pt x="19" y="66"/>
                    <a:pt x="19" y="64"/>
                  </a:cubicBezTo>
                  <a:cubicBezTo>
                    <a:pt x="19" y="62"/>
                    <a:pt x="17" y="64"/>
                    <a:pt x="17" y="64"/>
                  </a:cubicBezTo>
                  <a:cubicBezTo>
                    <a:pt x="17" y="62"/>
                    <a:pt x="14" y="66"/>
                    <a:pt x="16" y="66"/>
                  </a:cubicBezTo>
                  <a:cubicBezTo>
                    <a:pt x="17" y="67"/>
                    <a:pt x="17" y="64"/>
                    <a:pt x="17" y="66"/>
                  </a:cubicBezTo>
                  <a:close/>
                  <a:moveTo>
                    <a:pt x="20" y="64"/>
                  </a:moveTo>
                  <a:cubicBezTo>
                    <a:pt x="19" y="62"/>
                    <a:pt x="20" y="61"/>
                    <a:pt x="22" y="61"/>
                  </a:cubicBezTo>
                  <a:cubicBezTo>
                    <a:pt x="23" y="59"/>
                    <a:pt x="20" y="66"/>
                    <a:pt x="20" y="64"/>
                  </a:cubicBezTo>
                  <a:close/>
                  <a:moveTo>
                    <a:pt x="41" y="27"/>
                  </a:moveTo>
                  <a:cubicBezTo>
                    <a:pt x="41" y="27"/>
                    <a:pt x="40" y="25"/>
                    <a:pt x="41" y="25"/>
                  </a:cubicBezTo>
                  <a:cubicBezTo>
                    <a:pt x="41" y="25"/>
                    <a:pt x="43" y="27"/>
                    <a:pt x="41" y="27"/>
                  </a:cubicBezTo>
                  <a:close/>
                  <a:moveTo>
                    <a:pt x="44" y="25"/>
                  </a:moveTo>
                  <a:cubicBezTo>
                    <a:pt x="44" y="27"/>
                    <a:pt x="46" y="25"/>
                    <a:pt x="46" y="24"/>
                  </a:cubicBezTo>
                  <a:cubicBezTo>
                    <a:pt x="46" y="24"/>
                    <a:pt x="44" y="25"/>
                    <a:pt x="44" y="24"/>
                  </a:cubicBezTo>
                  <a:cubicBezTo>
                    <a:pt x="44" y="24"/>
                    <a:pt x="43" y="25"/>
                    <a:pt x="43" y="24"/>
                  </a:cubicBezTo>
                  <a:cubicBezTo>
                    <a:pt x="44" y="22"/>
                    <a:pt x="43" y="22"/>
                    <a:pt x="43" y="22"/>
                  </a:cubicBezTo>
                  <a:cubicBezTo>
                    <a:pt x="41" y="22"/>
                    <a:pt x="40" y="24"/>
                    <a:pt x="41" y="24"/>
                  </a:cubicBezTo>
                  <a:cubicBezTo>
                    <a:pt x="43" y="25"/>
                    <a:pt x="43" y="24"/>
                    <a:pt x="44" y="25"/>
                  </a:cubicBezTo>
                  <a:close/>
                  <a:moveTo>
                    <a:pt x="44" y="27"/>
                  </a:moveTo>
                  <a:cubicBezTo>
                    <a:pt x="44" y="25"/>
                    <a:pt x="44" y="27"/>
                    <a:pt x="44" y="27"/>
                  </a:cubicBezTo>
                  <a:cubicBezTo>
                    <a:pt x="43" y="27"/>
                    <a:pt x="43" y="27"/>
                    <a:pt x="44" y="27"/>
                  </a:cubicBezTo>
                  <a:close/>
                  <a:moveTo>
                    <a:pt x="46" y="21"/>
                  </a:moveTo>
                  <a:cubicBezTo>
                    <a:pt x="47" y="21"/>
                    <a:pt x="47" y="19"/>
                    <a:pt x="47" y="21"/>
                  </a:cubicBezTo>
                  <a:cubicBezTo>
                    <a:pt x="46" y="21"/>
                    <a:pt x="46" y="19"/>
                    <a:pt x="46" y="21"/>
                  </a:cubicBezTo>
                  <a:cubicBezTo>
                    <a:pt x="46" y="22"/>
                    <a:pt x="46" y="21"/>
                    <a:pt x="46" y="21"/>
                  </a:cubicBezTo>
                  <a:close/>
                  <a:moveTo>
                    <a:pt x="46" y="22"/>
                  </a:moveTo>
                  <a:cubicBezTo>
                    <a:pt x="46" y="21"/>
                    <a:pt x="47" y="22"/>
                    <a:pt x="47" y="22"/>
                  </a:cubicBezTo>
                  <a:cubicBezTo>
                    <a:pt x="46" y="24"/>
                    <a:pt x="46" y="24"/>
                    <a:pt x="46" y="22"/>
                  </a:cubicBezTo>
                  <a:close/>
                  <a:moveTo>
                    <a:pt x="43" y="19"/>
                  </a:moveTo>
                  <a:cubicBezTo>
                    <a:pt x="44" y="19"/>
                    <a:pt x="44" y="21"/>
                    <a:pt x="44" y="21"/>
                  </a:cubicBezTo>
                  <a:cubicBezTo>
                    <a:pt x="44" y="21"/>
                    <a:pt x="43" y="21"/>
                    <a:pt x="43" y="19"/>
                  </a:cubicBezTo>
                  <a:close/>
                  <a:moveTo>
                    <a:pt x="58" y="11"/>
                  </a:moveTo>
                  <a:cubicBezTo>
                    <a:pt x="58" y="10"/>
                    <a:pt x="58" y="10"/>
                    <a:pt x="58" y="8"/>
                  </a:cubicBezTo>
                  <a:cubicBezTo>
                    <a:pt x="58" y="8"/>
                    <a:pt x="58" y="8"/>
                    <a:pt x="60" y="5"/>
                  </a:cubicBezTo>
                  <a:cubicBezTo>
                    <a:pt x="60" y="3"/>
                    <a:pt x="58" y="7"/>
                    <a:pt x="58" y="5"/>
                  </a:cubicBezTo>
                  <a:cubicBezTo>
                    <a:pt x="58" y="5"/>
                    <a:pt x="58" y="3"/>
                    <a:pt x="58" y="5"/>
                  </a:cubicBezTo>
                  <a:cubicBezTo>
                    <a:pt x="57" y="7"/>
                    <a:pt x="57" y="5"/>
                    <a:pt x="57" y="3"/>
                  </a:cubicBezTo>
                  <a:cubicBezTo>
                    <a:pt x="58" y="2"/>
                    <a:pt x="53" y="5"/>
                    <a:pt x="55" y="5"/>
                  </a:cubicBezTo>
                  <a:cubicBezTo>
                    <a:pt x="55" y="5"/>
                    <a:pt x="57" y="5"/>
                    <a:pt x="57" y="7"/>
                  </a:cubicBezTo>
                  <a:cubicBezTo>
                    <a:pt x="57" y="7"/>
                    <a:pt x="53" y="7"/>
                    <a:pt x="53" y="8"/>
                  </a:cubicBezTo>
                  <a:cubicBezTo>
                    <a:pt x="53" y="10"/>
                    <a:pt x="55" y="8"/>
                    <a:pt x="55" y="8"/>
                  </a:cubicBezTo>
                  <a:cubicBezTo>
                    <a:pt x="57" y="10"/>
                    <a:pt x="57" y="8"/>
                    <a:pt x="57" y="8"/>
                  </a:cubicBezTo>
                  <a:cubicBezTo>
                    <a:pt x="58" y="10"/>
                    <a:pt x="55" y="11"/>
                    <a:pt x="57" y="13"/>
                  </a:cubicBezTo>
                  <a:cubicBezTo>
                    <a:pt x="58" y="14"/>
                    <a:pt x="58" y="11"/>
                    <a:pt x="58" y="11"/>
                  </a:cubicBezTo>
                  <a:close/>
                  <a:moveTo>
                    <a:pt x="60" y="3"/>
                  </a:moveTo>
                  <a:cubicBezTo>
                    <a:pt x="60" y="2"/>
                    <a:pt x="60" y="2"/>
                    <a:pt x="60" y="2"/>
                  </a:cubicBezTo>
                  <a:cubicBezTo>
                    <a:pt x="58" y="2"/>
                    <a:pt x="58" y="2"/>
                    <a:pt x="58" y="2"/>
                  </a:cubicBezTo>
                  <a:cubicBezTo>
                    <a:pt x="58" y="3"/>
                    <a:pt x="58" y="3"/>
                    <a:pt x="58" y="3"/>
                  </a:cubicBezTo>
                  <a:cubicBezTo>
                    <a:pt x="60" y="5"/>
                    <a:pt x="58" y="3"/>
                    <a:pt x="60" y="3"/>
                  </a:cubicBezTo>
                  <a:close/>
                  <a:moveTo>
                    <a:pt x="60" y="2"/>
                  </a:moveTo>
                  <a:cubicBezTo>
                    <a:pt x="60" y="0"/>
                    <a:pt x="60" y="0"/>
                    <a:pt x="61" y="0"/>
                  </a:cubicBezTo>
                  <a:cubicBezTo>
                    <a:pt x="61" y="0"/>
                    <a:pt x="61" y="2"/>
                    <a:pt x="60" y="2"/>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51" name="Freeform 202">
              <a:extLst>
                <a:ext uri="{FF2B5EF4-FFF2-40B4-BE49-F238E27FC236}">
                  <a16:creationId xmlns:a16="http://schemas.microsoft.com/office/drawing/2014/main" id="{A6761B4F-296C-EBF7-1F68-A52510D42D98}"/>
                </a:ext>
              </a:extLst>
            </p:cNvPr>
            <p:cNvSpPr>
              <a:spLocks/>
            </p:cNvSpPr>
            <p:nvPr/>
          </p:nvSpPr>
          <p:spPr bwMode="auto">
            <a:xfrm>
              <a:off x="4764889" y="3027837"/>
              <a:ext cx="12854" cy="9640"/>
            </a:xfrm>
            <a:custGeom>
              <a:avLst/>
              <a:gdLst/>
              <a:ahLst/>
              <a:cxnLst>
                <a:cxn ang="0">
                  <a:pos x="1" y="3"/>
                </a:cxn>
                <a:cxn ang="0">
                  <a:pos x="1" y="0"/>
                </a:cxn>
                <a:cxn ang="0">
                  <a:pos x="3" y="1"/>
                </a:cxn>
                <a:cxn ang="0">
                  <a:pos x="1" y="3"/>
                </a:cxn>
              </a:cxnLst>
              <a:rect l="0" t="0" r="r" b="b"/>
              <a:pathLst>
                <a:path w="4" h="3">
                  <a:moveTo>
                    <a:pt x="1" y="3"/>
                  </a:moveTo>
                  <a:cubicBezTo>
                    <a:pt x="1" y="1"/>
                    <a:pt x="0" y="0"/>
                    <a:pt x="1" y="0"/>
                  </a:cubicBezTo>
                  <a:cubicBezTo>
                    <a:pt x="1" y="0"/>
                    <a:pt x="1" y="0"/>
                    <a:pt x="3" y="1"/>
                  </a:cubicBezTo>
                  <a:cubicBezTo>
                    <a:pt x="4" y="1"/>
                    <a:pt x="3" y="3"/>
                    <a:pt x="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52" name="Freeform 203">
              <a:extLst>
                <a:ext uri="{FF2B5EF4-FFF2-40B4-BE49-F238E27FC236}">
                  <a16:creationId xmlns:a16="http://schemas.microsoft.com/office/drawing/2014/main" id="{24B50E93-2BAA-661D-F041-1A46BEBAC54D}"/>
                </a:ext>
              </a:extLst>
            </p:cNvPr>
            <p:cNvSpPr>
              <a:spLocks/>
            </p:cNvSpPr>
            <p:nvPr/>
          </p:nvSpPr>
          <p:spPr bwMode="auto">
            <a:xfrm>
              <a:off x="4780957" y="3037478"/>
              <a:ext cx="6427" cy="9640"/>
            </a:xfrm>
            <a:custGeom>
              <a:avLst/>
              <a:gdLst/>
              <a:ahLst/>
              <a:cxnLst>
                <a:cxn ang="0">
                  <a:pos x="0" y="1"/>
                </a:cxn>
                <a:cxn ang="0">
                  <a:pos x="2" y="3"/>
                </a:cxn>
                <a:cxn ang="0">
                  <a:pos x="0" y="3"/>
                </a:cxn>
                <a:cxn ang="0">
                  <a:pos x="0" y="1"/>
                </a:cxn>
              </a:cxnLst>
              <a:rect l="0" t="0" r="r" b="b"/>
              <a:pathLst>
                <a:path w="2" h="3">
                  <a:moveTo>
                    <a:pt x="0" y="1"/>
                  </a:moveTo>
                  <a:cubicBezTo>
                    <a:pt x="0" y="0"/>
                    <a:pt x="2" y="1"/>
                    <a:pt x="2" y="3"/>
                  </a:cubicBezTo>
                  <a:cubicBezTo>
                    <a:pt x="2" y="3"/>
                    <a:pt x="2" y="3"/>
                    <a:pt x="0" y="3"/>
                  </a:cubicBezTo>
                  <a:cubicBezTo>
                    <a:pt x="0" y="1"/>
                    <a:pt x="0" y="1"/>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53" name="Freeform 204">
              <a:extLst>
                <a:ext uri="{FF2B5EF4-FFF2-40B4-BE49-F238E27FC236}">
                  <a16:creationId xmlns:a16="http://schemas.microsoft.com/office/drawing/2014/main" id="{4F2DCCD3-5148-BC91-F000-6F15B624A662}"/>
                </a:ext>
              </a:extLst>
            </p:cNvPr>
            <p:cNvSpPr>
              <a:spLocks/>
            </p:cNvSpPr>
            <p:nvPr/>
          </p:nvSpPr>
          <p:spPr bwMode="auto">
            <a:xfrm>
              <a:off x="4777744" y="3053546"/>
              <a:ext cx="9641" cy="11247"/>
            </a:xfrm>
            <a:custGeom>
              <a:avLst/>
              <a:gdLst/>
              <a:ahLst/>
              <a:cxnLst>
                <a:cxn ang="0">
                  <a:pos x="0" y="0"/>
                </a:cxn>
                <a:cxn ang="0">
                  <a:pos x="1" y="0"/>
                </a:cxn>
                <a:cxn ang="0">
                  <a:pos x="3" y="3"/>
                </a:cxn>
                <a:cxn ang="0">
                  <a:pos x="1" y="3"/>
                </a:cxn>
                <a:cxn ang="0">
                  <a:pos x="0" y="0"/>
                </a:cxn>
              </a:cxnLst>
              <a:rect l="0" t="0" r="r" b="b"/>
              <a:pathLst>
                <a:path w="3" h="4">
                  <a:moveTo>
                    <a:pt x="0" y="0"/>
                  </a:moveTo>
                  <a:cubicBezTo>
                    <a:pt x="1" y="0"/>
                    <a:pt x="0" y="0"/>
                    <a:pt x="1" y="0"/>
                  </a:cubicBezTo>
                  <a:cubicBezTo>
                    <a:pt x="3" y="1"/>
                    <a:pt x="1" y="3"/>
                    <a:pt x="3" y="3"/>
                  </a:cubicBezTo>
                  <a:cubicBezTo>
                    <a:pt x="3" y="3"/>
                    <a:pt x="3" y="4"/>
                    <a:pt x="1" y="3"/>
                  </a:cubicBezTo>
                  <a:cubicBezTo>
                    <a:pt x="1" y="1"/>
                    <a:pt x="0" y="0"/>
                    <a:pt x="0"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54" name="Freeform 205">
              <a:extLst>
                <a:ext uri="{FF2B5EF4-FFF2-40B4-BE49-F238E27FC236}">
                  <a16:creationId xmlns:a16="http://schemas.microsoft.com/office/drawing/2014/main" id="{9A42E6BD-EA47-52AC-2E0A-F88249A1611D}"/>
                </a:ext>
              </a:extLst>
            </p:cNvPr>
            <p:cNvSpPr>
              <a:spLocks/>
            </p:cNvSpPr>
            <p:nvPr/>
          </p:nvSpPr>
          <p:spPr bwMode="auto">
            <a:xfrm>
              <a:off x="4774530" y="3021411"/>
              <a:ext cx="12854" cy="19281"/>
            </a:xfrm>
            <a:custGeom>
              <a:avLst/>
              <a:gdLst/>
              <a:ahLst/>
              <a:cxnLst>
                <a:cxn ang="0">
                  <a:pos x="0" y="2"/>
                </a:cxn>
                <a:cxn ang="0">
                  <a:pos x="0" y="0"/>
                </a:cxn>
                <a:cxn ang="0">
                  <a:pos x="1" y="2"/>
                </a:cxn>
                <a:cxn ang="0">
                  <a:pos x="3" y="3"/>
                </a:cxn>
                <a:cxn ang="0">
                  <a:pos x="3" y="5"/>
                </a:cxn>
                <a:cxn ang="0">
                  <a:pos x="0" y="2"/>
                </a:cxn>
              </a:cxnLst>
              <a:rect l="0" t="0" r="r" b="b"/>
              <a:pathLst>
                <a:path w="4" h="6">
                  <a:moveTo>
                    <a:pt x="0" y="2"/>
                  </a:moveTo>
                  <a:cubicBezTo>
                    <a:pt x="0" y="2"/>
                    <a:pt x="0" y="2"/>
                    <a:pt x="0" y="0"/>
                  </a:cubicBezTo>
                  <a:cubicBezTo>
                    <a:pt x="0" y="0"/>
                    <a:pt x="0" y="0"/>
                    <a:pt x="1" y="2"/>
                  </a:cubicBezTo>
                  <a:cubicBezTo>
                    <a:pt x="1" y="3"/>
                    <a:pt x="1" y="2"/>
                    <a:pt x="3" y="3"/>
                  </a:cubicBezTo>
                  <a:cubicBezTo>
                    <a:pt x="4" y="5"/>
                    <a:pt x="4" y="6"/>
                    <a:pt x="3" y="5"/>
                  </a:cubicBezTo>
                  <a:cubicBezTo>
                    <a:pt x="1" y="2"/>
                    <a:pt x="1" y="3"/>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55" name="Freeform 206">
              <a:extLst>
                <a:ext uri="{FF2B5EF4-FFF2-40B4-BE49-F238E27FC236}">
                  <a16:creationId xmlns:a16="http://schemas.microsoft.com/office/drawing/2014/main" id="{999C20B6-09D8-6750-BED0-864649CCA3EF}"/>
                </a:ext>
              </a:extLst>
            </p:cNvPr>
            <p:cNvSpPr>
              <a:spLocks/>
            </p:cNvSpPr>
            <p:nvPr/>
          </p:nvSpPr>
          <p:spPr bwMode="auto">
            <a:xfrm>
              <a:off x="4777744" y="3021411"/>
              <a:ext cx="12854" cy="9640"/>
            </a:xfrm>
            <a:custGeom>
              <a:avLst/>
              <a:gdLst/>
              <a:ahLst/>
              <a:cxnLst>
                <a:cxn ang="0">
                  <a:pos x="1" y="3"/>
                </a:cxn>
                <a:cxn ang="0">
                  <a:pos x="0" y="0"/>
                </a:cxn>
                <a:cxn ang="0">
                  <a:pos x="0" y="0"/>
                </a:cxn>
                <a:cxn ang="0">
                  <a:pos x="1" y="0"/>
                </a:cxn>
                <a:cxn ang="0">
                  <a:pos x="3" y="2"/>
                </a:cxn>
                <a:cxn ang="0">
                  <a:pos x="3" y="2"/>
                </a:cxn>
                <a:cxn ang="0">
                  <a:pos x="1" y="3"/>
                </a:cxn>
              </a:cxnLst>
              <a:rect l="0" t="0" r="r" b="b"/>
              <a:pathLst>
                <a:path w="4" h="3">
                  <a:moveTo>
                    <a:pt x="1" y="3"/>
                  </a:moveTo>
                  <a:cubicBezTo>
                    <a:pt x="1" y="2"/>
                    <a:pt x="0" y="2"/>
                    <a:pt x="0" y="0"/>
                  </a:cubicBezTo>
                  <a:cubicBezTo>
                    <a:pt x="0" y="0"/>
                    <a:pt x="0" y="0"/>
                    <a:pt x="0" y="0"/>
                  </a:cubicBezTo>
                  <a:cubicBezTo>
                    <a:pt x="1" y="0"/>
                    <a:pt x="0" y="0"/>
                    <a:pt x="1" y="0"/>
                  </a:cubicBezTo>
                  <a:cubicBezTo>
                    <a:pt x="3" y="0"/>
                    <a:pt x="1" y="2"/>
                    <a:pt x="3" y="2"/>
                  </a:cubicBezTo>
                  <a:cubicBezTo>
                    <a:pt x="4" y="2"/>
                    <a:pt x="3" y="2"/>
                    <a:pt x="3" y="2"/>
                  </a:cubicBezTo>
                  <a:cubicBezTo>
                    <a:pt x="4" y="3"/>
                    <a:pt x="3" y="3"/>
                    <a:pt x="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56" name="Freeform 207">
              <a:extLst>
                <a:ext uri="{FF2B5EF4-FFF2-40B4-BE49-F238E27FC236}">
                  <a16:creationId xmlns:a16="http://schemas.microsoft.com/office/drawing/2014/main" id="{406DE76C-DD9C-E1BC-7516-6CD720AAAE96}"/>
                </a:ext>
              </a:extLst>
            </p:cNvPr>
            <p:cNvSpPr>
              <a:spLocks/>
            </p:cNvSpPr>
            <p:nvPr/>
          </p:nvSpPr>
          <p:spPr bwMode="auto">
            <a:xfrm>
              <a:off x="4787385" y="3018197"/>
              <a:ext cx="8034" cy="9640"/>
            </a:xfrm>
            <a:custGeom>
              <a:avLst/>
              <a:gdLst/>
              <a:ahLst/>
              <a:cxnLst>
                <a:cxn ang="0">
                  <a:pos x="1" y="3"/>
                </a:cxn>
                <a:cxn ang="0">
                  <a:pos x="1" y="1"/>
                </a:cxn>
                <a:cxn ang="0">
                  <a:pos x="1" y="1"/>
                </a:cxn>
                <a:cxn ang="0">
                  <a:pos x="1" y="3"/>
                </a:cxn>
                <a:cxn ang="0">
                  <a:pos x="1" y="3"/>
                </a:cxn>
              </a:cxnLst>
              <a:rect l="0" t="0" r="r" b="b"/>
              <a:pathLst>
                <a:path w="3" h="3">
                  <a:moveTo>
                    <a:pt x="1" y="3"/>
                  </a:moveTo>
                  <a:cubicBezTo>
                    <a:pt x="0" y="3"/>
                    <a:pt x="1" y="1"/>
                    <a:pt x="1" y="1"/>
                  </a:cubicBezTo>
                  <a:cubicBezTo>
                    <a:pt x="0" y="0"/>
                    <a:pt x="1" y="1"/>
                    <a:pt x="1" y="1"/>
                  </a:cubicBezTo>
                  <a:cubicBezTo>
                    <a:pt x="1" y="3"/>
                    <a:pt x="3" y="3"/>
                    <a:pt x="1" y="3"/>
                  </a:cubicBezTo>
                  <a:cubicBezTo>
                    <a:pt x="1" y="3"/>
                    <a:pt x="1" y="3"/>
                    <a:pt x="1"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57" name="Freeform 208">
              <a:extLst>
                <a:ext uri="{FF2B5EF4-FFF2-40B4-BE49-F238E27FC236}">
                  <a16:creationId xmlns:a16="http://schemas.microsoft.com/office/drawing/2014/main" id="{DDB0301E-E481-9318-1CCE-BF56E4701DCF}"/>
                </a:ext>
              </a:extLst>
            </p:cNvPr>
            <p:cNvSpPr>
              <a:spLocks/>
            </p:cNvSpPr>
            <p:nvPr/>
          </p:nvSpPr>
          <p:spPr bwMode="auto">
            <a:xfrm>
              <a:off x="4787385" y="3018197"/>
              <a:ext cx="3213" cy="9640"/>
            </a:xfrm>
            <a:custGeom>
              <a:avLst/>
              <a:gdLst/>
              <a:ahLst/>
              <a:cxnLst>
                <a:cxn ang="0">
                  <a:pos x="0" y="1"/>
                </a:cxn>
                <a:cxn ang="0">
                  <a:pos x="0" y="0"/>
                </a:cxn>
                <a:cxn ang="0">
                  <a:pos x="0" y="1"/>
                </a:cxn>
              </a:cxnLst>
              <a:rect l="0" t="0" r="r" b="b"/>
              <a:pathLst>
                <a:path w="1" h="3">
                  <a:moveTo>
                    <a:pt x="0" y="1"/>
                  </a:moveTo>
                  <a:cubicBezTo>
                    <a:pt x="0" y="3"/>
                    <a:pt x="0" y="1"/>
                    <a:pt x="0" y="0"/>
                  </a:cubicBezTo>
                  <a:cubicBezTo>
                    <a:pt x="0" y="0"/>
                    <a:pt x="1" y="1"/>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58" name="Freeform 209">
              <a:extLst>
                <a:ext uri="{FF2B5EF4-FFF2-40B4-BE49-F238E27FC236}">
                  <a16:creationId xmlns:a16="http://schemas.microsoft.com/office/drawing/2014/main" id="{2AF27ACB-B2F6-903D-CD62-E24C8B7E7EF2}"/>
                </a:ext>
              </a:extLst>
            </p:cNvPr>
            <p:cNvSpPr>
              <a:spLocks noEditPoints="1"/>
            </p:cNvSpPr>
            <p:nvPr/>
          </p:nvSpPr>
          <p:spPr bwMode="auto">
            <a:xfrm>
              <a:off x="4715080" y="3729988"/>
              <a:ext cx="342245" cy="273148"/>
            </a:xfrm>
            <a:custGeom>
              <a:avLst/>
              <a:gdLst/>
              <a:ahLst/>
              <a:cxnLst>
                <a:cxn ang="0">
                  <a:pos x="3" y="16"/>
                </a:cxn>
                <a:cxn ang="0">
                  <a:pos x="2" y="11"/>
                </a:cxn>
                <a:cxn ang="0">
                  <a:pos x="8" y="6"/>
                </a:cxn>
                <a:cxn ang="0">
                  <a:pos x="11" y="2"/>
                </a:cxn>
                <a:cxn ang="0">
                  <a:pos x="22" y="3"/>
                </a:cxn>
                <a:cxn ang="0">
                  <a:pos x="32" y="3"/>
                </a:cxn>
                <a:cxn ang="0">
                  <a:pos x="49" y="5"/>
                </a:cxn>
                <a:cxn ang="0">
                  <a:pos x="57" y="5"/>
                </a:cxn>
                <a:cxn ang="0">
                  <a:pos x="61" y="5"/>
                </a:cxn>
                <a:cxn ang="0">
                  <a:pos x="64" y="8"/>
                </a:cxn>
                <a:cxn ang="0">
                  <a:pos x="71" y="11"/>
                </a:cxn>
                <a:cxn ang="0">
                  <a:pos x="75" y="12"/>
                </a:cxn>
                <a:cxn ang="0">
                  <a:pos x="80" y="12"/>
                </a:cxn>
                <a:cxn ang="0">
                  <a:pos x="87" y="14"/>
                </a:cxn>
                <a:cxn ang="0">
                  <a:pos x="89" y="16"/>
                </a:cxn>
                <a:cxn ang="0">
                  <a:pos x="95" y="16"/>
                </a:cxn>
                <a:cxn ang="0">
                  <a:pos x="100" y="16"/>
                </a:cxn>
                <a:cxn ang="0">
                  <a:pos x="101" y="20"/>
                </a:cxn>
                <a:cxn ang="0">
                  <a:pos x="93" y="28"/>
                </a:cxn>
                <a:cxn ang="0">
                  <a:pos x="81" y="33"/>
                </a:cxn>
                <a:cxn ang="0">
                  <a:pos x="81" y="37"/>
                </a:cxn>
                <a:cxn ang="0">
                  <a:pos x="74" y="52"/>
                </a:cxn>
                <a:cxn ang="0">
                  <a:pos x="77" y="58"/>
                </a:cxn>
                <a:cxn ang="0">
                  <a:pos x="69" y="69"/>
                </a:cxn>
                <a:cxn ang="0">
                  <a:pos x="66" y="70"/>
                </a:cxn>
                <a:cxn ang="0">
                  <a:pos x="57" y="78"/>
                </a:cxn>
                <a:cxn ang="0">
                  <a:pos x="46" y="80"/>
                </a:cxn>
                <a:cxn ang="0">
                  <a:pos x="40" y="81"/>
                </a:cxn>
                <a:cxn ang="0">
                  <a:pos x="34" y="83"/>
                </a:cxn>
                <a:cxn ang="0">
                  <a:pos x="31" y="86"/>
                </a:cxn>
                <a:cxn ang="0">
                  <a:pos x="28" y="86"/>
                </a:cxn>
                <a:cxn ang="0">
                  <a:pos x="23" y="78"/>
                </a:cxn>
                <a:cxn ang="0">
                  <a:pos x="16" y="73"/>
                </a:cxn>
                <a:cxn ang="0">
                  <a:pos x="19" y="66"/>
                </a:cxn>
                <a:cxn ang="0">
                  <a:pos x="19" y="62"/>
                </a:cxn>
                <a:cxn ang="0">
                  <a:pos x="19" y="56"/>
                </a:cxn>
                <a:cxn ang="0">
                  <a:pos x="17" y="52"/>
                </a:cxn>
                <a:cxn ang="0">
                  <a:pos x="17" y="47"/>
                </a:cxn>
                <a:cxn ang="0">
                  <a:pos x="20" y="42"/>
                </a:cxn>
                <a:cxn ang="0">
                  <a:pos x="20" y="33"/>
                </a:cxn>
                <a:cxn ang="0">
                  <a:pos x="25" y="25"/>
                </a:cxn>
                <a:cxn ang="0">
                  <a:pos x="20" y="20"/>
                </a:cxn>
                <a:cxn ang="0">
                  <a:pos x="14" y="22"/>
                </a:cxn>
                <a:cxn ang="0">
                  <a:pos x="10" y="22"/>
                </a:cxn>
                <a:cxn ang="0">
                  <a:pos x="11" y="19"/>
                </a:cxn>
                <a:cxn ang="0">
                  <a:pos x="5" y="22"/>
                </a:cxn>
                <a:cxn ang="0">
                  <a:pos x="3" y="16"/>
                </a:cxn>
                <a:cxn ang="0">
                  <a:pos x="97" y="48"/>
                </a:cxn>
                <a:cxn ang="0">
                  <a:pos x="98" y="52"/>
                </a:cxn>
                <a:cxn ang="0">
                  <a:pos x="103" y="47"/>
                </a:cxn>
                <a:cxn ang="0">
                  <a:pos x="101" y="45"/>
                </a:cxn>
                <a:cxn ang="0">
                  <a:pos x="95" y="48"/>
                </a:cxn>
                <a:cxn ang="0">
                  <a:pos x="97" y="48"/>
                </a:cxn>
                <a:cxn ang="0">
                  <a:pos x="109" y="44"/>
                </a:cxn>
                <a:cxn ang="0">
                  <a:pos x="109" y="44"/>
                </a:cxn>
                <a:cxn ang="0">
                  <a:pos x="106" y="44"/>
                </a:cxn>
                <a:cxn ang="0">
                  <a:pos x="109" y="44"/>
                </a:cxn>
                <a:cxn ang="0">
                  <a:pos x="87" y="53"/>
                </a:cxn>
                <a:cxn ang="0">
                  <a:pos x="84" y="56"/>
                </a:cxn>
                <a:cxn ang="0">
                  <a:pos x="87" y="53"/>
                </a:cxn>
              </a:cxnLst>
              <a:rect l="0" t="0" r="r" b="b"/>
              <a:pathLst>
                <a:path w="110" h="88">
                  <a:moveTo>
                    <a:pt x="3" y="16"/>
                  </a:moveTo>
                  <a:cubicBezTo>
                    <a:pt x="2" y="12"/>
                    <a:pt x="3" y="11"/>
                    <a:pt x="2" y="11"/>
                  </a:cubicBezTo>
                  <a:cubicBezTo>
                    <a:pt x="0" y="9"/>
                    <a:pt x="3" y="6"/>
                    <a:pt x="8" y="6"/>
                  </a:cubicBezTo>
                  <a:cubicBezTo>
                    <a:pt x="11" y="6"/>
                    <a:pt x="8" y="3"/>
                    <a:pt x="11" y="2"/>
                  </a:cubicBezTo>
                  <a:cubicBezTo>
                    <a:pt x="16" y="0"/>
                    <a:pt x="16" y="3"/>
                    <a:pt x="22" y="3"/>
                  </a:cubicBezTo>
                  <a:cubicBezTo>
                    <a:pt x="28" y="3"/>
                    <a:pt x="28" y="2"/>
                    <a:pt x="32" y="3"/>
                  </a:cubicBezTo>
                  <a:cubicBezTo>
                    <a:pt x="40" y="6"/>
                    <a:pt x="43" y="3"/>
                    <a:pt x="49" y="5"/>
                  </a:cubicBezTo>
                  <a:cubicBezTo>
                    <a:pt x="54" y="6"/>
                    <a:pt x="52" y="3"/>
                    <a:pt x="57" y="5"/>
                  </a:cubicBezTo>
                  <a:cubicBezTo>
                    <a:pt x="58" y="6"/>
                    <a:pt x="60" y="5"/>
                    <a:pt x="61" y="5"/>
                  </a:cubicBezTo>
                  <a:cubicBezTo>
                    <a:pt x="63" y="6"/>
                    <a:pt x="64" y="5"/>
                    <a:pt x="64" y="8"/>
                  </a:cubicBezTo>
                  <a:cubicBezTo>
                    <a:pt x="64" y="9"/>
                    <a:pt x="69" y="8"/>
                    <a:pt x="71" y="11"/>
                  </a:cubicBezTo>
                  <a:cubicBezTo>
                    <a:pt x="71" y="12"/>
                    <a:pt x="74" y="11"/>
                    <a:pt x="75" y="12"/>
                  </a:cubicBezTo>
                  <a:cubicBezTo>
                    <a:pt x="77" y="14"/>
                    <a:pt x="77" y="11"/>
                    <a:pt x="80" y="12"/>
                  </a:cubicBezTo>
                  <a:cubicBezTo>
                    <a:pt x="83" y="12"/>
                    <a:pt x="78" y="8"/>
                    <a:pt x="87" y="14"/>
                  </a:cubicBezTo>
                  <a:cubicBezTo>
                    <a:pt x="87" y="16"/>
                    <a:pt x="89" y="16"/>
                    <a:pt x="89" y="16"/>
                  </a:cubicBezTo>
                  <a:cubicBezTo>
                    <a:pt x="93" y="17"/>
                    <a:pt x="93" y="16"/>
                    <a:pt x="95" y="16"/>
                  </a:cubicBezTo>
                  <a:cubicBezTo>
                    <a:pt x="98" y="17"/>
                    <a:pt x="97" y="16"/>
                    <a:pt x="100" y="16"/>
                  </a:cubicBezTo>
                  <a:cubicBezTo>
                    <a:pt x="104" y="19"/>
                    <a:pt x="100" y="17"/>
                    <a:pt x="101" y="20"/>
                  </a:cubicBezTo>
                  <a:cubicBezTo>
                    <a:pt x="103" y="23"/>
                    <a:pt x="93" y="25"/>
                    <a:pt x="93" y="28"/>
                  </a:cubicBezTo>
                  <a:cubicBezTo>
                    <a:pt x="92" y="30"/>
                    <a:pt x="83" y="30"/>
                    <a:pt x="81" y="33"/>
                  </a:cubicBezTo>
                  <a:cubicBezTo>
                    <a:pt x="81" y="36"/>
                    <a:pt x="86" y="34"/>
                    <a:pt x="81" y="37"/>
                  </a:cubicBezTo>
                  <a:cubicBezTo>
                    <a:pt x="78" y="37"/>
                    <a:pt x="72" y="47"/>
                    <a:pt x="74" y="52"/>
                  </a:cubicBezTo>
                  <a:cubicBezTo>
                    <a:pt x="74" y="56"/>
                    <a:pt x="77" y="56"/>
                    <a:pt x="77" y="58"/>
                  </a:cubicBezTo>
                  <a:cubicBezTo>
                    <a:pt x="77" y="58"/>
                    <a:pt x="68" y="62"/>
                    <a:pt x="69" y="69"/>
                  </a:cubicBezTo>
                  <a:cubicBezTo>
                    <a:pt x="69" y="70"/>
                    <a:pt x="69" y="70"/>
                    <a:pt x="66" y="70"/>
                  </a:cubicBezTo>
                  <a:cubicBezTo>
                    <a:pt x="60" y="70"/>
                    <a:pt x="60" y="81"/>
                    <a:pt x="57" y="78"/>
                  </a:cubicBezTo>
                  <a:cubicBezTo>
                    <a:pt x="55" y="77"/>
                    <a:pt x="51" y="81"/>
                    <a:pt x="46" y="80"/>
                  </a:cubicBezTo>
                  <a:cubicBezTo>
                    <a:pt x="43" y="78"/>
                    <a:pt x="40" y="80"/>
                    <a:pt x="40" y="81"/>
                  </a:cubicBezTo>
                  <a:cubicBezTo>
                    <a:pt x="38" y="83"/>
                    <a:pt x="35" y="81"/>
                    <a:pt x="34" y="83"/>
                  </a:cubicBezTo>
                  <a:cubicBezTo>
                    <a:pt x="32" y="86"/>
                    <a:pt x="32" y="86"/>
                    <a:pt x="31" y="86"/>
                  </a:cubicBezTo>
                  <a:cubicBezTo>
                    <a:pt x="31" y="88"/>
                    <a:pt x="31" y="88"/>
                    <a:pt x="28" y="86"/>
                  </a:cubicBezTo>
                  <a:cubicBezTo>
                    <a:pt x="25" y="83"/>
                    <a:pt x="23" y="81"/>
                    <a:pt x="23" y="78"/>
                  </a:cubicBezTo>
                  <a:cubicBezTo>
                    <a:pt x="23" y="77"/>
                    <a:pt x="20" y="72"/>
                    <a:pt x="16" y="73"/>
                  </a:cubicBezTo>
                  <a:cubicBezTo>
                    <a:pt x="16" y="72"/>
                    <a:pt x="16" y="67"/>
                    <a:pt x="19" y="66"/>
                  </a:cubicBezTo>
                  <a:cubicBezTo>
                    <a:pt x="22" y="62"/>
                    <a:pt x="20" y="62"/>
                    <a:pt x="19" y="62"/>
                  </a:cubicBezTo>
                  <a:cubicBezTo>
                    <a:pt x="17" y="62"/>
                    <a:pt x="16" y="61"/>
                    <a:pt x="19" y="56"/>
                  </a:cubicBezTo>
                  <a:cubicBezTo>
                    <a:pt x="22" y="52"/>
                    <a:pt x="19" y="55"/>
                    <a:pt x="17" y="52"/>
                  </a:cubicBezTo>
                  <a:cubicBezTo>
                    <a:pt x="17" y="47"/>
                    <a:pt x="14" y="47"/>
                    <a:pt x="17" y="47"/>
                  </a:cubicBezTo>
                  <a:cubicBezTo>
                    <a:pt x="20" y="47"/>
                    <a:pt x="20" y="45"/>
                    <a:pt x="20" y="42"/>
                  </a:cubicBezTo>
                  <a:cubicBezTo>
                    <a:pt x="19" y="41"/>
                    <a:pt x="22" y="41"/>
                    <a:pt x="20" y="33"/>
                  </a:cubicBezTo>
                  <a:cubicBezTo>
                    <a:pt x="20" y="31"/>
                    <a:pt x="29" y="25"/>
                    <a:pt x="25" y="25"/>
                  </a:cubicBezTo>
                  <a:cubicBezTo>
                    <a:pt x="22" y="23"/>
                    <a:pt x="25" y="22"/>
                    <a:pt x="20" y="20"/>
                  </a:cubicBezTo>
                  <a:cubicBezTo>
                    <a:pt x="16" y="20"/>
                    <a:pt x="19" y="23"/>
                    <a:pt x="14" y="22"/>
                  </a:cubicBezTo>
                  <a:cubicBezTo>
                    <a:pt x="11" y="20"/>
                    <a:pt x="11" y="23"/>
                    <a:pt x="10" y="22"/>
                  </a:cubicBezTo>
                  <a:cubicBezTo>
                    <a:pt x="8" y="22"/>
                    <a:pt x="13" y="20"/>
                    <a:pt x="11" y="19"/>
                  </a:cubicBezTo>
                  <a:cubicBezTo>
                    <a:pt x="10" y="19"/>
                    <a:pt x="10" y="19"/>
                    <a:pt x="5" y="22"/>
                  </a:cubicBezTo>
                  <a:cubicBezTo>
                    <a:pt x="3" y="20"/>
                    <a:pt x="5" y="17"/>
                    <a:pt x="3" y="16"/>
                  </a:cubicBezTo>
                  <a:close/>
                  <a:moveTo>
                    <a:pt x="97" y="48"/>
                  </a:moveTo>
                  <a:cubicBezTo>
                    <a:pt x="98" y="48"/>
                    <a:pt x="97" y="50"/>
                    <a:pt x="98" y="52"/>
                  </a:cubicBezTo>
                  <a:cubicBezTo>
                    <a:pt x="101" y="52"/>
                    <a:pt x="101" y="48"/>
                    <a:pt x="103" y="47"/>
                  </a:cubicBezTo>
                  <a:cubicBezTo>
                    <a:pt x="104" y="44"/>
                    <a:pt x="101" y="47"/>
                    <a:pt x="101" y="45"/>
                  </a:cubicBezTo>
                  <a:cubicBezTo>
                    <a:pt x="100" y="42"/>
                    <a:pt x="93" y="47"/>
                    <a:pt x="95" y="48"/>
                  </a:cubicBezTo>
                  <a:cubicBezTo>
                    <a:pt x="95" y="48"/>
                    <a:pt x="93" y="48"/>
                    <a:pt x="97" y="48"/>
                  </a:cubicBezTo>
                  <a:close/>
                  <a:moveTo>
                    <a:pt x="109" y="44"/>
                  </a:moveTo>
                  <a:cubicBezTo>
                    <a:pt x="109" y="45"/>
                    <a:pt x="110" y="45"/>
                    <a:pt x="109" y="44"/>
                  </a:cubicBezTo>
                  <a:cubicBezTo>
                    <a:pt x="109" y="42"/>
                    <a:pt x="106" y="42"/>
                    <a:pt x="106" y="44"/>
                  </a:cubicBezTo>
                  <a:cubicBezTo>
                    <a:pt x="106" y="44"/>
                    <a:pt x="107" y="44"/>
                    <a:pt x="109" y="44"/>
                  </a:cubicBezTo>
                  <a:close/>
                  <a:moveTo>
                    <a:pt x="87" y="53"/>
                  </a:moveTo>
                  <a:cubicBezTo>
                    <a:pt x="89" y="55"/>
                    <a:pt x="86" y="56"/>
                    <a:pt x="84" y="56"/>
                  </a:cubicBezTo>
                  <a:cubicBezTo>
                    <a:pt x="84" y="55"/>
                    <a:pt x="86" y="52"/>
                    <a:pt x="87" y="53"/>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59" name="Freeform 210">
              <a:extLst>
                <a:ext uri="{FF2B5EF4-FFF2-40B4-BE49-F238E27FC236}">
                  <a16:creationId xmlns:a16="http://schemas.microsoft.com/office/drawing/2014/main" id="{64D3FC60-D2AD-2A64-6A08-D2074CDC53F9}"/>
                </a:ext>
              </a:extLst>
            </p:cNvPr>
            <p:cNvSpPr>
              <a:spLocks noEditPoints="1"/>
            </p:cNvSpPr>
            <p:nvPr/>
          </p:nvSpPr>
          <p:spPr bwMode="auto">
            <a:xfrm>
              <a:off x="7843484" y="4559073"/>
              <a:ext cx="241017" cy="457924"/>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60" name="Freeform 211">
              <a:extLst>
                <a:ext uri="{FF2B5EF4-FFF2-40B4-BE49-F238E27FC236}">
                  <a16:creationId xmlns:a16="http://schemas.microsoft.com/office/drawing/2014/main" id="{B679F65F-19BA-A10C-428C-46FA5F686D41}"/>
                </a:ext>
              </a:extLst>
            </p:cNvPr>
            <p:cNvSpPr>
              <a:spLocks/>
            </p:cNvSpPr>
            <p:nvPr/>
          </p:nvSpPr>
          <p:spPr bwMode="auto">
            <a:xfrm>
              <a:off x="9315295" y="5667731"/>
              <a:ext cx="56237" cy="27315"/>
            </a:xfrm>
            <a:custGeom>
              <a:avLst/>
              <a:gdLst/>
              <a:ahLst/>
              <a:cxnLst>
                <a:cxn ang="0">
                  <a:pos x="9" y="8"/>
                </a:cxn>
                <a:cxn ang="0">
                  <a:pos x="10" y="0"/>
                </a:cxn>
                <a:cxn ang="0">
                  <a:pos x="16" y="3"/>
                </a:cxn>
                <a:cxn ang="0">
                  <a:pos x="16" y="8"/>
                </a:cxn>
                <a:cxn ang="0">
                  <a:pos x="13" y="8"/>
                </a:cxn>
                <a:cxn ang="0">
                  <a:pos x="9" y="8"/>
                </a:cxn>
              </a:cxnLst>
              <a:rect l="0" t="0" r="r" b="b"/>
              <a:pathLst>
                <a:path w="18" h="9">
                  <a:moveTo>
                    <a:pt x="9" y="8"/>
                  </a:moveTo>
                  <a:cubicBezTo>
                    <a:pt x="0" y="6"/>
                    <a:pt x="9" y="0"/>
                    <a:pt x="10" y="0"/>
                  </a:cubicBezTo>
                  <a:cubicBezTo>
                    <a:pt x="12" y="0"/>
                    <a:pt x="16" y="0"/>
                    <a:pt x="16" y="3"/>
                  </a:cubicBezTo>
                  <a:cubicBezTo>
                    <a:pt x="15" y="6"/>
                    <a:pt x="18" y="6"/>
                    <a:pt x="16" y="8"/>
                  </a:cubicBezTo>
                  <a:cubicBezTo>
                    <a:pt x="15" y="9"/>
                    <a:pt x="13" y="6"/>
                    <a:pt x="13" y="8"/>
                  </a:cubicBezTo>
                  <a:cubicBezTo>
                    <a:pt x="12" y="9"/>
                    <a:pt x="10" y="8"/>
                    <a:pt x="9" y="8"/>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61" name="Freeform 212">
              <a:extLst>
                <a:ext uri="{FF2B5EF4-FFF2-40B4-BE49-F238E27FC236}">
                  <a16:creationId xmlns:a16="http://schemas.microsoft.com/office/drawing/2014/main" id="{E24F9CC4-AB4F-3A61-0B01-E926AB1BD328}"/>
                </a:ext>
              </a:extLst>
            </p:cNvPr>
            <p:cNvSpPr>
              <a:spLocks/>
            </p:cNvSpPr>
            <p:nvPr/>
          </p:nvSpPr>
          <p:spPr bwMode="auto">
            <a:xfrm>
              <a:off x="9355465" y="5624349"/>
              <a:ext cx="49810" cy="33742"/>
            </a:xfrm>
            <a:custGeom>
              <a:avLst/>
              <a:gdLst/>
              <a:ahLst/>
              <a:cxnLst>
                <a:cxn ang="0">
                  <a:pos x="4" y="10"/>
                </a:cxn>
                <a:cxn ang="0">
                  <a:pos x="5" y="7"/>
                </a:cxn>
                <a:cxn ang="0">
                  <a:pos x="8" y="3"/>
                </a:cxn>
                <a:cxn ang="0">
                  <a:pos x="13" y="3"/>
                </a:cxn>
                <a:cxn ang="0">
                  <a:pos x="13" y="5"/>
                </a:cxn>
                <a:cxn ang="0">
                  <a:pos x="13" y="8"/>
                </a:cxn>
                <a:cxn ang="0">
                  <a:pos x="10" y="8"/>
                </a:cxn>
                <a:cxn ang="0">
                  <a:pos x="7" y="8"/>
                </a:cxn>
                <a:cxn ang="0">
                  <a:pos x="4" y="10"/>
                </a:cxn>
              </a:cxnLst>
              <a:rect l="0" t="0" r="r" b="b"/>
              <a:pathLst>
                <a:path w="16" h="11">
                  <a:moveTo>
                    <a:pt x="4" y="10"/>
                  </a:moveTo>
                  <a:cubicBezTo>
                    <a:pt x="0" y="5"/>
                    <a:pt x="4" y="8"/>
                    <a:pt x="5" y="7"/>
                  </a:cubicBezTo>
                  <a:cubicBezTo>
                    <a:pt x="5" y="3"/>
                    <a:pt x="7" y="7"/>
                    <a:pt x="8" y="3"/>
                  </a:cubicBezTo>
                  <a:cubicBezTo>
                    <a:pt x="11" y="2"/>
                    <a:pt x="16" y="0"/>
                    <a:pt x="13" y="3"/>
                  </a:cubicBezTo>
                  <a:cubicBezTo>
                    <a:pt x="11" y="5"/>
                    <a:pt x="11" y="8"/>
                    <a:pt x="13" y="5"/>
                  </a:cubicBezTo>
                  <a:cubicBezTo>
                    <a:pt x="14" y="3"/>
                    <a:pt x="13" y="8"/>
                    <a:pt x="13" y="8"/>
                  </a:cubicBezTo>
                  <a:cubicBezTo>
                    <a:pt x="14" y="8"/>
                    <a:pt x="11" y="7"/>
                    <a:pt x="10" y="8"/>
                  </a:cubicBezTo>
                  <a:cubicBezTo>
                    <a:pt x="8" y="10"/>
                    <a:pt x="10" y="7"/>
                    <a:pt x="7" y="8"/>
                  </a:cubicBezTo>
                  <a:cubicBezTo>
                    <a:pt x="4" y="11"/>
                    <a:pt x="4" y="11"/>
                    <a:pt x="4" y="1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62" name="Freeform 213">
              <a:extLst>
                <a:ext uri="{FF2B5EF4-FFF2-40B4-BE49-F238E27FC236}">
                  <a16:creationId xmlns:a16="http://schemas.microsoft.com/office/drawing/2014/main" id="{79632B8A-C87E-8C7E-C08C-66665488F04E}"/>
                </a:ext>
              </a:extLst>
            </p:cNvPr>
            <p:cNvSpPr>
              <a:spLocks/>
            </p:cNvSpPr>
            <p:nvPr/>
          </p:nvSpPr>
          <p:spPr bwMode="auto">
            <a:xfrm>
              <a:off x="7653883" y="4922198"/>
              <a:ext cx="245837" cy="194416"/>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63" name="Freeform 214">
              <a:extLst>
                <a:ext uri="{FF2B5EF4-FFF2-40B4-BE49-F238E27FC236}">
                  <a16:creationId xmlns:a16="http://schemas.microsoft.com/office/drawing/2014/main" id="{657AF1B0-D6FD-281E-6BA5-C0C90C3C1BA8}"/>
                </a:ext>
              </a:extLst>
            </p:cNvPr>
            <p:cNvSpPr>
              <a:spLocks/>
            </p:cNvSpPr>
            <p:nvPr/>
          </p:nvSpPr>
          <p:spPr bwMode="auto">
            <a:xfrm>
              <a:off x="7766357" y="4978435"/>
              <a:ext cx="30529" cy="38562"/>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64" name="Freeform 215">
              <a:extLst>
                <a:ext uri="{FF2B5EF4-FFF2-40B4-BE49-F238E27FC236}">
                  <a16:creationId xmlns:a16="http://schemas.microsoft.com/office/drawing/2014/main" id="{81F9CF38-8F58-9E99-C4A7-38FA6CE5B0FF}"/>
                </a:ext>
              </a:extLst>
            </p:cNvPr>
            <p:cNvSpPr>
              <a:spLocks/>
            </p:cNvSpPr>
            <p:nvPr/>
          </p:nvSpPr>
          <p:spPr bwMode="auto">
            <a:xfrm>
              <a:off x="7792066" y="4984862"/>
              <a:ext cx="8034" cy="25708"/>
            </a:xfrm>
            <a:custGeom>
              <a:avLst/>
              <a:gdLst/>
              <a:ahLst/>
              <a:cxnLst>
                <a:cxn ang="0">
                  <a:pos x="0" y="1"/>
                </a:cxn>
                <a:cxn ang="0">
                  <a:pos x="2" y="0"/>
                </a:cxn>
                <a:cxn ang="0">
                  <a:pos x="3" y="5"/>
                </a:cxn>
                <a:cxn ang="0">
                  <a:pos x="2" y="6"/>
                </a:cxn>
                <a:cxn ang="0">
                  <a:pos x="0" y="1"/>
                </a:cxn>
              </a:cxnLst>
              <a:rect l="0" t="0" r="r" b="b"/>
              <a:pathLst>
                <a:path w="3" h="8">
                  <a:moveTo>
                    <a:pt x="0" y="1"/>
                  </a:moveTo>
                  <a:cubicBezTo>
                    <a:pt x="2" y="0"/>
                    <a:pt x="2" y="0"/>
                    <a:pt x="2" y="0"/>
                  </a:cubicBezTo>
                  <a:cubicBezTo>
                    <a:pt x="3" y="3"/>
                    <a:pt x="2" y="1"/>
                    <a:pt x="3" y="5"/>
                  </a:cubicBezTo>
                  <a:cubicBezTo>
                    <a:pt x="3" y="8"/>
                    <a:pt x="3" y="6"/>
                    <a:pt x="2" y="6"/>
                  </a:cubicBezTo>
                  <a:cubicBezTo>
                    <a:pt x="0" y="6"/>
                    <a:pt x="0" y="5"/>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65" name="Freeform 216">
              <a:extLst>
                <a:ext uri="{FF2B5EF4-FFF2-40B4-BE49-F238E27FC236}">
                  <a16:creationId xmlns:a16="http://schemas.microsoft.com/office/drawing/2014/main" id="{E6BC6863-D40A-9D4B-B88B-70F5D563FA61}"/>
                </a:ext>
              </a:extLst>
            </p:cNvPr>
            <p:cNvSpPr>
              <a:spLocks noEditPoints="1"/>
            </p:cNvSpPr>
            <p:nvPr/>
          </p:nvSpPr>
          <p:spPr bwMode="auto">
            <a:xfrm>
              <a:off x="8413891" y="5176065"/>
              <a:ext cx="393661" cy="313317"/>
            </a:xfrm>
            <a:custGeom>
              <a:avLst/>
              <a:gdLst/>
              <a:ahLst/>
              <a:cxnLst>
                <a:cxn ang="0">
                  <a:pos x="22" y="20"/>
                </a:cxn>
                <a:cxn ang="0">
                  <a:pos x="45" y="37"/>
                </a:cxn>
                <a:cxn ang="0">
                  <a:pos x="56" y="45"/>
                </a:cxn>
                <a:cxn ang="0">
                  <a:pos x="53" y="54"/>
                </a:cxn>
                <a:cxn ang="0">
                  <a:pos x="70" y="76"/>
                </a:cxn>
                <a:cxn ang="0">
                  <a:pos x="80" y="87"/>
                </a:cxn>
                <a:cxn ang="0">
                  <a:pos x="68" y="87"/>
                </a:cxn>
                <a:cxn ang="0">
                  <a:pos x="41" y="65"/>
                </a:cxn>
                <a:cxn ang="0">
                  <a:pos x="29" y="60"/>
                </a:cxn>
                <a:cxn ang="0">
                  <a:pos x="24" y="70"/>
                </a:cxn>
                <a:cxn ang="0">
                  <a:pos x="17" y="77"/>
                </a:cxn>
                <a:cxn ang="0">
                  <a:pos x="0" y="68"/>
                </a:cxn>
                <a:cxn ang="0">
                  <a:pos x="68" y="46"/>
                </a:cxn>
                <a:cxn ang="0">
                  <a:pos x="90" y="43"/>
                </a:cxn>
                <a:cxn ang="0">
                  <a:pos x="94" y="36"/>
                </a:cxn>
                <a:cxn ang="0">
                  <a:pos x="91" y="28"/>
                </a:cxn>
                <a:cxn ang="0">
                  <a:pos x="82" y="40"/>
                </a:cxn>
                <a:cxn ang="0">
                  <a:pos x="79" y="37"/>
                </a:cxn>
                <a:cxn ang="0">
                  <a:pos x="65" y="42"/>
                </a:cxn>
                <a:cxn ang="0">
                  <a:pos x="55" y="9"/>
                </a:cxn>
                <a:cxn ang="0">
                  <a:pos x="50" y="8"/>
                </a:cxn>
                <a:cxn ang="0">
                  <a:pos x="79" y="11"/>
                </a:cxn>
                <a:cxn ang="0">
                  <a:pos x="79" y="11"/>
                </a:cxn>
                <a:cxn ang="0">
                  <a:pos x="97" y="26"/>
                </a:cxn>
                <a:cxn ang="0">
                  <a:pos x="100" y="25"/>
                </a:cxn>
                <a:cxn ang="0">
                  <a:pos x="85" y="14"/>
                </a:cxn>
                <a:cxn ang="0">
                  <a:pos x="74" y="1"/>
                </a:cxn>
                <a:cxn ang="0">
                  <a:pos x="74" y="1"/>
                </a:cxn>
                <a:cxn ang="0">
                  <a:pos x="117" y="42"/>
                </a:cxn>
                <a:cxn ang="0">
                  <a:pos x="115" y="43"/>
                </a:cxn>
                <a:cxn ang="0">
                  <a:pos x="125" y="54"/>
                </a:cxn>
                <a:cxn ang="0">
                  <a:pos x="61" y="43"/>
                </a:cxn>
                <a:cxn ang="0">
                  <a:pos x="61" y="43"/>
                </a:cxn>
                <a:cxn ang="0">
                  <a:pos x="56" y="40"/>
                </a:cxn>
                <a:cxn ang="0">
                  <a:pos x="47" y="31"/>
                </a:cxn>
                <a:cxn ang="0">
                  <a:pos x="47" y="31"/>
                </a:cxn>
                <a:cxn ang="0">
                  <a:pos x="99" y="76"/>
                </a:cxn>
                <a:cxn ang="0">
                  <a:pos x="102" y="76"/>
                </a:cxn>
                <a:cxn ang="0">
                  <a:pos x="108" y="101"/>
                </a:cxn>
                <a:cxn ang="0">
                  <a:pos x="79" y="79"/>
                </a:cxn>
                <a:cxn ang="0">
                  <a:pos x="79" y="79"/>
                </a:cxn>
                <a:cxn ang="0">
                  <a:pos x="85" y="81"/>
                </a:cxn>
                <a:cxn ang="0">
                  <a:pos x="82" y="82"/>
                </a:cxn>
                <a:cxn ang="0">
                  <a:pos x="88" y="87"/>
                </a:cxn>
                <a:cxn ang="0">
                  <a:pos x="85" y="84"/>
                </a:cxn>
              </a:cxnLst>
              <a:rect l="0" t="0" r="r" b="b"/>
              <a:pathLst>
                <a:path w="126" h="101">
                  <a:moveTo>
                    <a:pt x="0" y="11"/>
                  </a:moveTo>
                  <a:cubicBezTo>
                    <a:pt x="6" y="9"/>
                    <a:pt x="17" y="18"/>
                    <a:pt x="22" y="20"/>
                  </a:cubicBezTo>
                  <a:cubicBezTo>
                    <a:pt x="29" y="21"/>
                    <a:pt x="29" y="25"/>
                    <a:pt x="32" y="25"/>
                  </a:cubicBezTo>
                  <a:cubicBezTo>
                    <a:pt x="35" y="25"/>
                    <a:pt x="45" y="34"/>
                    <a:pt x="45" y="37"/>
                  </a:cubicBezTo>
                  <a:cubicBezTo>
                    <a:pt x="44" y="40"/>
                    <a:pt x="42" y="40"/>
                    <a:pt x="48" y="42"/>
                  </a:cubicBezTo>
                  <a:cubicBezTo>
                    <a:pt x="53" y="43"/>
                    <a:pt x="52" y="46"/>
                    <a:pt x="56" y="45"/>
                  </a:cubicBezTo>
                  <a:cubicBezTo>
                    <a:pt x="59" y="45"/>
                    <a:pt x="62" y="51"/>
                    <a:pt x="61" y="53"/>
                  </a:cubicBezTo>
                  <a:cubicBezTo>
                    <a:pt x="59" y="54"/>
                    <a:pt x="56" y="53"/>
                    <a:pt x="53" y="54"/>
                  </a:cubicBezTo>
                  <a:cubicBezTo>
                    <a:pt x="52" y="54"/>
                    <a:pt x="59" y="64"/>
                    <a:pt x="62" y="65"/>
                  </a:cubicBezTo>
                  <a:cubicBezTo>
                    <a:pt x="65" y="67"/>
                    <a:pt x="64" y="77"/>
                    <a:pt x="70" y="76"/>
                  </a:cubicBezTo>
                  <a:cubicBezTo>
                    <a:pt x="77" y="73"/>
                    <a:pt x="67" y="81"/>
                    <a:pt x="74" y="81"/>
                  </a:cubicBezTo>
                  <a:cubicBezTo>
                    <a:pt x="82" y="81"/>
                    <a:pt x="70" y="84"/>
                    <a:pt x="80" y="87"/>
                  </a:cubicBezTo>
                  <a:cubicBezTo>
                    <a:pt x="87" y="88"/>
                    <a:pt x="84" y="91"/>
                    <a:pt x="80" y="91"/>
                  </a:cubicBezTo>
                  <a:cubicBezTo>
                    <a:pt x="76" y="91"/>
                    <a:pt x="79" y="90"/>
                    <a:pt x="68" y="87"/>
                  </a:cubicBezTo>
                  <a:cubicBezTo>
                    <a:pt x="58" y="85"/>
                    <a:pt x="59" y="85"/>
                    <a:pt x="53" y="77"/>
                  </a:cubicBezTo>
                  <a:cubicBezTo>
                    <a:pt x="47" y="70"/>
                    <a:pt x="48" y="65"/>
                    <a:pt x="41" y="65"/>
                  </a:cubicBezTo>
                  <a:cubicBezTo>
                    <a:pt x="35" y="64"/>
                    <a:pt x="39" y="60"/>
                    <a:pt x="33" y="64"/>
                  </a:cubicBezTo>
                  <a:cubicBezTo>
                    <a:pt x="30" y="64"/>
                    <a:pt x="30" y="64"/>
                    <a:pt x="29" y="60"/>
                  </a:cubicBezTo>
                  <a:cubicBezTo>
                    <a:pt x="30" y="68"/>
                    <a:pt x="27" y="64"/>
                    <a:pt x="27" y="67"/>
                  </a:cubicBezTo>
                  <a:cubicBezTo>
                    <a:pt x="27" y="70"/>
                    <a:pt x="20" y="68"/>
                    <a:pt x="24" y="70"/>
                  </a:cubicBezTo>
                  <a:cubicBezTo>
                    <a:pt x="26" y="71"/>
                    <a:pt x="27" y="76"/>
                    <a:pt x="24" y="76"/>
                  </a:cubicBezTo>
                  <a:cubicBezTo>
                    <a:pt x="22" y="76"/>
                    <a:pt x="21" y="81"/>
                    <a:pt x="17" y="77"/>
                  </a:cubicBezTo>
                  <a:cubicBezTo>
                    <a:pt x="13" y="76"/>
                    <a:pt x="7" y="79"/>
                    <a:pt x="6" y="77"/>
                  </a:cubicBezTo>
                  <a:cubicBezTo>
                    <a:pt x="4" y="74"/>
                    <a:pt x="4" y="71"/>
                    <a:pt x="0" y="68"/>
                  </a:cubicBezTo>
                  <a:cubicBezTo>
                    <a:pt x="0" y="11"/>
                    <a:pt x="0" y="11"/>
                    <a:pt x="0" y="11"/>
                  </a:cubicBezTo>
                  <a:close/>
                  <a:moveTo>
                    <a:pt x="68" y="46"/>
                  </a:moveTo>
                  <a:cubicBezTo>
                    <a:pt x="73" y="49"/>
                    <a:pt x="71" y="45"/>
                    <a:pt x="74" y="48"/>
                  </a:cubicBezTo>
                  <a:cubicBezTo>
                    <a:pt x="77" y="51"/>
                    <a:pt x="88" y="46"/>
                    <a:pt x="90" y="43"/>
                  </a:cubicBezTo>
                  <a:cubicBezTo>
                    <a:pt x="91" y="40"/>
                    <a:pt x="91" y="43"/>
                    <a:pt x="94" y="42"/>
                  </a:cubicBezTo>
                  <a:cubicBezTo>
                    <a:pt x="97" y="39"/>
                    <a:pt x="93" y="36"/>
                    <a:pt x="94" y="36"/>
                  </a:cubicBezTo>
                  <a:cubicBezTo>
                    <a:pt x="97" y="36"/>
                    <a:pt x="99" y="31"/>
                    <a:pt x="97" y="29"/>
                  </a:cubicBezTo>
                  <a:cubicBezTo>
                    <a:pt x="96" y="28"/>
                    <a:pt x="94" y="28"/>
                    <a:pt x="91" y="28"/>
                  </a:cubicBezTo>
                  <a:cubicBezTo>
                    <a:pt x="88" y="28"/>
                    <a:pt x="94" y="37"/>
                    <a:pt x="90" y="36"/>
                  </a:cubicBezTo>
                  <a:cubicBezTo>
                    <a:pt x="87" y="34"/>
                    <a:pt x="87" y="43"/>
                    <a:pt x="82" y="40"/>
                  </a:cubicBezTo>
                  <a:cubicBezTo>
                    <a:pt x="80" y="39"/>
                    <a:pt x="80" y="43"/>
                    <a:pt x="79" y="40"/>
                  </a:cubicBezTo>
                  <a:cubicBezTo>
                    <a:pt x="77" y="37"/>
                    <a:pt x="80" y="37"/>
                    <a:pt x="79" y="37"/>
                  </a:cubicBezTo>
                  <a:cubicBezTo>
                    <a:pt x="79" y="36"/>
                    <a:pt x="77" y="36"/>
                    <a:pt x="77" y="40"/>
                  </a:cubicBezTo>
                  <a:cubicBezTo>
                    <a:pt x="77" y="43"/>
                    <a:pt x="65" y="39"/>
                    <a:pt x="65" y="42"/>
                  </a:cubicBezTo>
                  <a:cubicBezTo>
                    <a:pt x="65" y="45"/>
                    <a:pt x="67" y="43"/>
                    <a:pt x="68" y="46"/>
                  </a:cubicBezTo>
                  <a:close/>
                  <a:moveTo>
                    <a:pt x="55" y="9"/>
                  </a:moveTo>
                  <a:cubicBezTo>
                    <a:pt x="58" y="9"/>
                    <a:pt x="58" y="8"/>
                    <a:pt x="56" y="6"/>
                  </a:cubicBezTo>
                  <a:cubicBezTo>
                    <a:pt x="55" y="6"/>
                    <a:pt x="50" y="6"/>
                    <a:pt x="50" y="8"/>
                  </a:cubicBezTo>
                  <a:cubicBezTo>
                    <a:pt x="50" y="11"/>
                    <a:pt x="52" y="9"/>
                    <a:pt x="55" y="9"/>
                  </a:cubicBezTo>
                  <a:close/>
                  <a:moveTo>
                    <a:pt x="79" y="11"/>
                  </a:moveTo>
                  <a:cubicBezTo>
                    <a:pt x="79" y="9"/>
                    <a:pt x="84" y="12"/>
                    <a:pt x="82" y="12"/>
                  </a:cubicBezTo>
                  <a:cubicBezTo>
                    <a:pt x="80" y="14"/>
                    <a:pt x="77" y="12"/>
                    <a:pt x="79" y="11"/>
                  </a:cubicBezTo>
                  <a:close/>
                  <a:moveTo>
                    <a:pt x="91" y="18"/>
                  </a:moveTo>
                  <a:cubicBezTo>
                    <a:pt x="91" y="20"/>
                    <a:pt x="96" y="21"/>
                    <a:pt x="97" y="26"/>
                  </a:cubicBezTo>
                  <a:cubicBezTo>
                    <a:pt x="100" y="29"/>
                    <a:pt x="99" y="29"/>
                    <a:pt x="100" y="34"/>
                  </a:cubicBezTo>
                  <a:cubicBezTo>
                    <a:pt x="102" y="37"/>
                    <a:pt x="105" y="28"/>
                    <a:pt x="100" y="25"/>
                  </a:cubicBezTo>
                  <a:cubicBezTo>
                    <a:pt x="96" y="23"/>
                    <a:pt x="96" y="20"/>
                    <a:pt x="93" y="18"/>
                  </a:cubicBezTo>
                  <a:cubicBezTo>
                    <a:pt x="87" y="15"/>
                    <a:pt x="85" y="11"/>
                    <a:pt x="85" y="14"/>
                  </a:cubicBezTo>
                  <a:cubicBezTo>
                    <a:pt x="80" y="15"/>
                    <a:pt x="87" y="14"/>
                    <a:pt x="91" y="18"/>
                  </a:cubicBezTo>
                  <a:close/>
                  <a:moveTo>
                    <a:pt x="74" y="1"/>
                  </a:moveTo>
                  <a:cubicBezTo>
                    <a:pt x="76" y="0"/>
                    <a:pt x="77" y="3"/>
                    <a:pt x="76" y="3"/>
                  </a:cubicBezTo>
                  <a:cubicBezTo>
                    <a:pt x="74" y="3"/>
                    <a:pt x="74" y="3"/>
                    <a:pt x="74" y="1"/>
                  </a:cubicBezTo>
                  <a:close/>
                  <a:moveTo>
                    <a:pt x="123" y="48"/>
                  </a:moveTo>
                  <a:cubicBezTo>
                    <a:pt x="120" y="46"/>
                    <a:pt x="120" y="42"/>
                    <a:pt x="117" y="42"/>
                  </a:cubicBezTo>
                  <a:cubicBezTo>
                    <a:pt x="115" y="40"/>
                    <a:pt x="115" y="34"/>
                    <a:pt x="114" y="37"/>
                  </a:cubicBezTo>
                  <a:cubicBezTo>
                    <a:pt x="112" y="39"/>
                    <a:pt x="115" y="39"/>
                    <a:pt x="115" y="43"/>
                  </a:cubicBezTo>
                  <a:cubicBezTo>
                    <a:pt x="114" y="46"/>
                    <a:pt x="119" y="48"/>
                    <a:pt x="120" y="51"/>
                  </a:cubicBezTo>
                  <a:cubicBezTo>
                    <a:pt x="120" y="54"/>
                    <a:pt x="122" y="54"/>
                    <a:pt x="125" y="54"/>
                  </a:cubicBezTo>
                  <a:cubicBezTo>
                    <a:pt x="126" y="53"/>
                    <a:pt x="125" y="48"/>
                    <a:pt x="123" y="48"/>
                  </a:cubicBezTo>
                  <a:close/>
                  <a:moveTo>
                    <a:pt x="61" y="43"/>
                  </a:moveTo>
                  <a:cubicBezTo>
                    <a:pt x="59" y="42"/>
                    <a:pt x="61" y="39"/>
                    <a:pt x="62" y="42"/>
                  </a:cubicBezTo>
                  <a:cubicBezTo>
                    <a:pt x="64" y="43"/>
                    <a:pt x="62" y="45"/>
                    <a:pt x="61" y="43"/>
                  </a:cubicBezTo>
                  <a:close/>
                  <a:moveTo>
                    <a:pt x="55" y="39"/>
                  </a:moveTo>
                  <a:cubicBezTo>
                    <a:pt x="55" y="37"/>
                    <a:pt x="58" y="40"/>
                    <a:pt x="56" y="40"/>
                  </a:cubicBezTo>
                  <a:cubicBezTo>
                    <a:pt x="56" y="42"/>
                    <a:pt x="53" y="40"/>
                    <a:pt x="55" y="39"/>
                  </a:cubicBezTo>
                  <a:close/>
                  <a:moveTo>
                    <a:pt x="47" y="31"/>
                  </a:moveTo>
                  <a:cubicBezTo>
                    <a:pt x="48" y="32"/>
                    <a:pt x="47" y="36"/>
                    <a:pt x="45" y="34"/>
                  </a:cubicBezTo>
                  <a:cubicBezTo>
                    <a:pt x="44" y="32"/>
                    <a:pt x="45" y="31"/>
                    <a:pt x="47" y="31"/>
                  </a:cubicBezTo>
                  <a:close/>
                  <a:moveTo>
                    <a:pt x="102" y="76"/>
                  </a:moveTo>
                  <a:cubicBezTo>
                    <a:pt x="100" y="74"/>
                    <a:pt x="97" y="74"/>
                    <a:pt x="99" y="76"/>
                  </a:cubicBezTo>
                  <a:cubicBezTo>
                    <a:pt x="100" y="76"/>
                    <a:pt x="99" y="77"/>
                    <a:pt x="100" y="77"/>
                  </a:cubicBezTo>
                  <a:cubicBezTo>
                    <a:pt x="102" y="77"/>
                    <a:pt x="103" y="77"/>
                    <a:pt x="102" y="76"/>
                  </a:cubicBezTo>
                  <a:close/>
                  <a:moveTo>
                    <a:pt x="103" y="99"/>
                  </a:moveTo>
                  <a:cubicBezTo>
                    <a:pt x="102" y="96"/>
                    <a:pt x="106" y="99"/>
                    <a:pt x="108" y="101"/>
                  </a:cubicBezTo>
                  <a:cubicBezTo>
                    <a:pt x="103" y="99"/>
                    <a:pt x="103" y="99"/>
                    <a:pt x="103" y="99"/>
                  </a:cubicBezTo>
                  <a:close/>
                  <a:moveTo>
                    <a:pt x="79" y="79"/>
                  </a:moveTo>
                  <a:cubicBezTo>
                    <a:pt x="77" y="77"/>
                    <a:pt x="79" y="76"/>
                    <a:pt x="80" y="77"/>
                  </a:cubicBezTo>
                  <a:cubicBezTo>
                    <a:pt x="82" y="79"/>
                    <a:pt x="80" y="82"/>
                    <a:pt x="79" y="79"/>
                  </a:cubicBezTo>
                  <a:close/>
                  <a:moveTo>
                    <a:pt x="82" y="82"/>
                  </a:moveTo>
                  <a:cubicBezTo>
                    <a:pt x="84" y="82"/>
                    <a:pt x="85" y="82"/>
                    <a:pt x="85" y="81"/>
                  </a:cubicBezTo>
                  <a:cubicBezTo>
                    <a:pt x="85" y="79"/>
                    <a:pt x="82" y="77"/>
                    <a:pt x="82" y="79"/>
                  </a:cubicBezTo>
                  <a:cubicBezTo>
                    <a:pt x="82" y="81"/>
                    <a:pt x="80" y="82"/>
                    <a:pt x="82" y="82"/>
                  </a:cubicBezTo>
                  <a:close/>
                  <a:moveTo>
                    <a:pt x="85" y="84"/>
                  </a:moveTo>
                  <a:cubicBezTo>
                    <a:pt x="85" y="85"/>
                    <a:pt x="87" y="88"/>
                    <a:pt x="88" y="87"/>
                  </a:cubicBezTo>
                  <a:cubicBezTo>
                    <a:pt x="88" y="84"/>
                    <a:pt x="88" y="84"/>
                    <a:pt x="88" y="84"/>
                  </a:cubicBezTo>
                  <a:cubicBezTo>
                    <a:pt x="87" y="85"/>
                    <a:pt x="85" y="82"/>
                    <a:pt x="85" y="84"/>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66" name="Freeform 217">
              <a:extLst>
                <a:ext uri="{FF2B5EF4-FFF2-40B4-BE49-F238E27FC236}">
                  <a16:creationId xmlns:a16="http://schemas.microsoft.com/office/drawing/2014/main" id="{2E5E6479-7D9B-AE93-6D89-04A50539A74D}"/>
                </a:ext>
              </a:extLst>
            </p:cNvPr>
            <p:cNvSpPr>
              <a:spLocks noEditPoints="1"/>
            </p:cNvSpPr>
            <p:nvPr/>
          </p:nvSpPr>
          <p:spPr bwMode="auto">
            <a:xfrm>
              <a:off x="8797911" y="5333527"/>
              <a:ext cx="165499" cy="165495"/>
            </a:xfrm>
            <a:custGeom>
              <a:avLst/>
              <a:gdLst/>
              <a:ahLst/>
              <a:cxnLst>
                <a:cxn ang="0">
                  <a:pos x="6" y="0"/>
                </a:cxn>
                <a:cxn ang="0">
                  <a:pos x="12" y="5"/>
                </a:cxn>
                <a:cxn ang="0">
                  <a:pos x="14" y="8"/>
                </a:cxn>
                <a:cxn ang="0">
                  <a:pos x="9" y="5"/>
                </a:cxn>
                <a:cxn ang="0">
                  <a:pos x="6" y="2"/>
                </a:cxn>
                <a:cxn ang="0">
                  <a:pos x="6" y="0"/>
                </a:cxn>
                <a:cxn ang="0">
                  <a:pos x="23" y="13"/>
                </a:cxn>
                <a:cxn ang="0">
                  <a:pos x="32" y="19"/>
                </a:cxn>
                <a:cxn ang="0">
                  <a:pos x="29" y="14"/>
                </a:cxn>
                <a:cxn ang="0">
                  <a:pos x="24" y="11"/>
                </a:cxn>
                <a:cxn ang="0">
                  <a:pos x="23" y="13"/>
                </a:cxn>
                <a:cxn ang="0">
                  <a:pos x="42" y="28"/>
                </a:cxn>
                <a:cxn ang="0">
                  <a:pos x="44" y="28"/>
                </a:cxn>
                <a:cxn ang="0">
                  <a:pos x="42" y="23"/>
                </a:cxn>
                <a:cxn ang="0">
                  <a:pos x="39" y="17"/>
                </a:cxn>
                <a:cxn ang="0">
                  <a:pos x="39" y="25"/>
                </a:cxn>
                <a:cxn ang="0">
                  <a:pos x="42" y="28"/>
                </a:cxn>
                <a:cxn ang="0">
                  <a:pos x="35" y="33"/>
                </a:cxn>
                <a:cxn ang="0">
                  <a:pos x="39" y="33"/>
                </a:cxn>
                <a:cxn ang="0">
                  <a:pos x="38" y="28"/>
                </a:cxn>
                <a:cxn ang="0">
                  <a:pos x="33" y="28"/>
                </a:cxn>
                <a:cxn ang="0">
                  <a:pos x="30" y="30"/>
                </a:cxn>
                <a:cxn ang="0">
                  <a:pos x="35" y="33"/>
                </a:cxn>
                <a:cxn ang="0">
                  <a:pos x="46" y="39"/>
                </a:cxn>
                <a:cxn ang="0">
                  <a:pos x="52" y="42"/>
                </a:cxn>
                <a:cxn ang="0">
                  <a:pos x="50" y="39"/>
                </a:cxn>
                <a:cxn ang="0">
                  <a:pos x="44" y="36"/>
                </a:cxn>
                <a:cxn ang="0">
                  <a:pos x="46" y="39"/>
                </a:cxn>
                <a:cxn ang="0">
                  <a:pos x="33" y="48"/>
                </a:cxn>
                <a:cxn ang="0">
                  <a:pos x="39" y="51"/>
                </a:cxn>
                <a:cxn ang="0">
                  <a:pos x="33" y="48"/>
                </a:cxn>
                <a:cxn ang="0">
                  <a:pos x="17" y="17"/>
                </a:cxn>
                <a:cxn ang="0">
                  <a:pos x="15" y="14"/>
                </a:cxn>
                <a:cxn ang="0">
                  <a:pos x="14" y="17"/>
                </a:cxn>
                <a:cxn ang="0">
                  <a:pos x="17" y="20"/>
                </a:cxn>
                <a:cxn ang="0">
                  <a:pos x="17" y="17"/>
                </a:cxn>
                <a:cxn ang="0">
                  <a:pos x="11" y="13"/>
                </a:cxn>
                <a:cxn ang="0">
                  <a:pos x="12" y="16"/>
                </a:cxn>
                <a:cxn ang="0">
                  <a:pos x="11" y="13"/>
                </a:cxn>
                <a:cxn ang="0">
                  <a:pos x="6" y="11"/>
                </a:cxn>
                <a:cxn ang="0">
                  <a:pos x="9" y="13"/>
                </a:cxn>
                <a:cxn ang="0">
                  <a:pos x="6" y="11"/>
                </a:cxn>
                <a:cxn ang="0">
                  <a:pos x="20" y="22"/>
                </a:cxn>
                <a:cxn ang="0">
                  <a:pos x="18" y="20"/>
                </a:cxn>
                <a:cxn ang="0">
                  <a:pos x="20" y="22"/>
                </a:cxn>
                <a:cxn ang="0">
                  <a:pos x="0" y="5"/>
                </a:cxn>
                <a:cxn ang="0">
                  <a:pos x="2" y="5"/>
                </a:cxn>
                <a:cxn ang="0">
                  <a:pos x="0" y="5"/>
                </a:cxn>
              </a:cxnLst>
              <a:rect l="0" t="0" r="r" b="b"/>
              <a:pathLst>
                <a:path w="53" h="53">
                  <a:moveTo>
                    <a:pt x="6" y="0"/>
                  </a:moveTo>
                  <a:cubicBezTo>
                    <a:pt x="11" y="3"/>
                    <a:pt x="11" y="3"/>
                    <a:pt x="12" y="5"/>
                  </a:cubicBezTo>
                  <a:cubicBezTo>
                    <a:pt x="12" y="8"/>
                    <a:pt x="17" y="8"/>
                    <a:pt x="14" y="8"/>
                  </a:cubicBezTo>
                  <a:cubicBezTo>
                    <a:pt x="12" y="10"/>
                    <a:pt x="9" y="7"/>
                    <a:pt x="9" y="5"/>
                  </a:cubicBezTo>
                  <a:cubicBezTo>
                    <a:pt x="8" y="3"/>
                    <a:pt x="6" y="3"/>
                    <a:pt x="6" y="2"/>
                  </a:cubicBezTo>
                  <a:cubicBezTo>
                    <a:pt x="6" y="0"/>
                    <a:pt x="6" y="0"/>
                    <a:pt x="6" y="0"/>
                  </a:cubicBezTo>
                  <a:close/>
                  <a:moveTo>
                    <a:pt x="23" y="13"/>
                  </a:moveTo>
                  <a:cubicBezTo>
                    <a:pt x="23" y="14"/>
                    <a:pt x="30" y="17"/>
                    <a:pt x="32" y="19"/>
                  </a:cubicBezTo>
                  <a:cubicBezTo>
                    <a:pt x="35" y="22"/>
                    <a:pt x="32" y="16"/>
                    <a:pt x="29" y="14"/>
                  </a:cubicBezTo>
                  <a:cubicBezTo>
                    <a:pt x="26" y="13"/>
                    <a:pt x="27" y="11"/>
                    <a:pt x="24" y="11"/>
                  </a:cubicBezTo>
                  <a:cubicBezTo>
                    <a:pt x="23" y="10"/>
                    <a:pt x="23" y="10"/>
                    <a:pt x="23" y="13"/>
                  </a:cubicBezTo>
                  <a:close/>
                  <a:moveTo>
                    <a:pt x="42" y="28"/>
                  </a:moveTo>
                  <a:cubicBezTo>
                    <a:pt x="44" y="31"/>
                    <a:pt x="47" y="31"/>
                    <a:pt x="44" y="28"/>
                  </a:cubicBezTo>
                  <a:cubicBezTo>
                    <a:pt x="44" y="27"/>
                    <a:pt x="46" y="27"/>
                    <a:pt x="42" y="23"/>
                  </a:cubicBezTo>
                  <a:cubicBezTo>
                    <a:pt x="41" y="22"/>
                    <a:pt x="42" y="19"/>
                    <a:pt x="39" y="17"/>
                  </a:cubicBezTo>
                  <a:cubicBezTo>
                    <a:pt x="36" y="17"/>
                    <a:pt x="39" y="19"/>
                    <a:pt x="39" y="25"/>
                  </a:cubicBezTo>
                  <a:cubicBezTo>
                    <a:pt x="41" y="27"/>
                    <a:pt x="41" y="27"/>
                    <a:pt x="42" y="28"/>
                  </a:cubicBezTo>
                  <a:close/>
                  <a:moveTo>
                    <a:pt x="35" y="33"/>
                  </a:moveTo>
                  <a:cubicBezTo>
                    <a:pt x="38" y="31"/>
                    <a:pt x="36" y="33"/>
                    <a:pt x="39" y="33"/>
                  </a:cubicBezTo>
                  <a:cubicBezTo>
                    <a:pt x="42" y="34"/>
                    <a:pt x="39" y="31"/>
                    <a:pt x="38" y="28"/>
                  </a:cubicBezTo>
                  <a:cubicBezTo>
                    <a:pt x="36" y="27"/>
                    <a:pt x="35" y="30"/>
                    <a:pt x="33" y="28"/>
                  </a:cubicBezTo>
                  <a:cubicBezTo>
                    <a:pt x="32" y="27"/>
                    <a:pt x="30" y="27"/>
                    <a:pt x="30" y="30"/>
                  </a:cubicBezTo>
                  <a:cubicBezTo>
                    <a:pt x="30" y="31"/>
                    <a:pt x="33" y="33"/>
                    <a:pt x="35" y="33"/>
                  </a:cubicBezTo>
                  <a:close/>
                  <a:moveTo>
                    <a:pt x="46" y="39"/>
                  </a:moveTo>
                  <a:cubicBezTo>
                    <a:pt x="46" y="40"/>
                    <a:pt x="50" y="42"/>
                    <a:pt x="52" y="42"/>
                  </a:cubicBezTo>
                  <a:cubicBezTo>
                    <a:pt x="53" y="42"/>
                    <a:pt x="52" y="39"/>
                    <a:pt x="50" y="39"/>
                  </a:cubicBezTo>
                  <a:cubicBezTo>
                    <a:pt x="49" y="39"/>
                    <a:pt x="46" y="36"/>
                    <a:pt x="44" y="36"/>
                  </a:cubicBezTo>
                  <a:cubicBezTo>
                    <a:pt x="42" y="37"/>
                    <a:pt x="46" y="37"/>
                    <a:pt x="46" y="39"/>
                  </a:cubicBezTo>
                  <a:close/>
                  <a:moveTo>
                    <a:pt x="33" y="48"/>
                  </a:moveTo>
                  <a:cubicBezTo>
                    <a:pt x="35" y="47"/>
                    <a:pt x="39" y="51"/>
                    <a:pt x="39" y="51"/>
                  </a:cubicBezTo>
                  <a:cubicBezTo>
                    <a:pt x="38" y="53"/>
                    <a:pt x="33" y="50"/>
                    <a:pt x="33" y="48"/>
                  </a:cubicBezTo>
                  <a:close/>
                  <a:moveTo>
                    <a:pt x="17" y="17"/>
                  </a:moveTo>
                  <a:cubicBezTo>
                    <a:pt x="15" y="16"/>
                    <a:pt x="17" y="14"/>
                    <a:pt x="15" y="14"/>
                  </a:cubicBezTo>
                  <a:cubicBezTo>
                    <a:pt x="14" y="13"/>
                    <a:pt x="12" y="19"/>
                    <a:pt x="14" y="17"/>
                  </a:cubicBezTo>
                  <a:cubicBezTo>
                    <a:pt x="15" y="17"/>
                    <a:pt x="15" y="17"/>
                    <a:pt x="17" y="20"/>
                  </a:cubicBezTo>
                  <a:cubicBezTo>
                    <a:pt x="17" y="20"/>
                    <a:pt x="18" y="19"/>
                    <a:pt x="17" y="17"/>
                  </a:cubicBezTo>
                  <a:close/>
                  <a:moveTo>
                    <a:pt x="11" y="13"/>
                  </a:moveTo>
                  <a:cubicBezTo>
                    <a:pt x="11" y="11"/>
                    <a:pt x="12" y="14"/>
                    <a:pt x="12" y="16"/>
                  </a:cubicBezTo>
                  <a:cubicBezTo>
                    <a:pt x="11" y="17"/>
                    <a:pt x="9" y="14"/>
                    <a:pt x="11" y="13"/>
                  </a:cubicBezTo>
                  <a:close/>
                  <a:moveTo>
                    <a:pt x="6" y="11"/>
                  </a:moveTo>
                  <a:cubicBezTo>
                    <a:pt x="6" y="10"/>
                    <a:pt x="11" y="11"/>
                    <a:pt x="9" y="13"/>
                  </a:cubicBezTo>
                  <a:cubicBezTo>
                    <a:pt x="8" y="14"/>
                    <a:pt x="6" y="11"/>
                    <a:pt x="6" y="11"/>
                  </a:cubicBezTo>
                  <a:close/>
                  <a:moveTo>
                    <a:pt x="20" y="22"/>
                  </a:moveTo>
                  <a:cubicBezTo>
                    <a:pt x="18" y="22"/>
                    <a:pt x="17" y="22"/>
                    <a:pt x="18" y="20"/>
                  </a:cubicBezTo>
                  <a:cubicBezTo>
                    <a:pt x="18" y="19"/>
                    <a:pt x="20" y="20"/>
                    <a:pt x="20" y="22"/>
                  </a:cubicBezTo>
                  <a:close/>
                  <a:moveTo>
                    <a:pt x="0" y="5"/>
                  </a:moveTo>
                  <a:cubicBezTo>
                    <a:pt x="0" y="3"/>
                    <a:pt x="2" y="5"/>
                    <a:pt x="2" y="5"/>
                  </a:cubicBezTo>
                  <a:cubicBezTo>
                    <a:pt x="2" y="7"/>
                    <a:pt x="0" y="7"/>
                    <a:pt x="0" y="5"/>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67" name="Freeform 218">
              <a:extLst>
                <a:ext uri="{FF2B5EF4-FFF2-40B4-BE49-F238E27FC236}">
                  <a16:creationId xmlns:a16="http://schemas.microsoft.com/office/drawing/2014/main" id="{D1C5C0A2-502E-F401-3C68-74D4E0CEDE0D}"/>
                </a:ext>
              </a:extLst>
            </p:cNvPr>
            <p:cNvSpPr>
              <a:spLocks noEditPoints="1"/>
            </p:cNvSpPr>
            <p:nvPr/>
          </p:nvSpPr>
          <p:spPr bwMode="auto">
            <a:xfrm>
              <a:off x="9063030" y="5580966"/>
              <a:ext cx="77125" cy="162282"/>
            </a:xfrm>
            <a:custGeom>
              <a:avLst/>
              <a:gdLst/>
              <a:ahLst/>
              <a:cxnLst>
                <a:cxn ang="0">
                  <a:pos x="5" y="11"/>
                </a:cxn>
                <a:cxn ang="0">
                  <a:pos x="2" y="8"/>
                </a:cxn>
                <a:cxn ang="0">
                  <a:pos x="2" y="3"/>
                </a:cxn>
                <a:cxn ang="0">
                  <a:pos x="3" y="3"/>
                </a:cxn>
                <a:cxn ang="0">
                  <a:pos x="5" y="5"/>
                </a:cxn>
                <a:cxn ang="0">
                  <a:pos x="5" y="11"/>
                </a:cxn>
                <a:cxn ang="0">
                  <a:pos x="8" y="16"/>
                </a:cxn>
                <a:cxn ang="0">
                  <a:pos x="11" y="19"/>
                </a:cxn>
                <a:cxn ang="0">
                  <a:pos x="6" y="14"/>
                </a:cxn>
                <a:cxn ang="0">
                  <a:pos x="8" y="16"/>
                </a:cxn>
                <a:cxn ang="0">
                  <a:pos x="14" y="30"/>
                </a:cxn>
                <a:cxn ang="0">
                  <a:pos x="17" y="33"/>
                </a:cxn>
                <a:cxn ang="0">
                  <a:pos x="14" y="30"/>
                </a:cxn>
                <a:cxn ang="0">
                  <a:pos x="15" y="22"/>
                </a:cxn>
                <a:cxn ang="0">
                  <a:pos x="14" y="21"/>
                </a:cxn>
                <a:cxn ang="0">
                  <a:pos x="15" y="22"/>
                </a:cxn>
                <a:cxn ang="0">
                  <a:pos x="12" y="18"/>
                </a:cxn>
                <a:cxn ang="0">
                  <a:pos x="14" y="16"/>
                </a:cxn>
                <a:cxn ang="0">
                  <a:pos x="12" y="18"/>
                </a:cxn>
                <a:cxn ang="0">
                  <a:pos x="11" y="10"/>
                </a:cxn>
                <a:cxn ang="0">
                  <a:pos x="12" y="7"/>
                </a:cxn>
                <a:cxn ang="0">
                  <a:pos x="11" y="10"/>
                </a:cxn>
                <a:cxn ang="0">
                  <a:pos x="20" y="41"/>
                </a:cxn>
                <a:cxn ang="0">
                  <a:pos x="23" y="44"/>
                </a:cxn>
                <a:cxn ang="0">
                  <a:pos x="20" y="41"/>
                </a:cxn>
                <a:cxn ang="0">
                  <a:pos x="23" y="49"/>
                </a:cxn>
                <a:cxn ang="0">
                  <a:pos x="25" y="52"/>
                </a:cxn>
                <a:cxn ang="0">
                  <a:pos x="23" y="49"/>
                </a:cxn>
              </a:cxnLst>
              <a:rect l="0" t="0" r="r" b="b"/>
              <a:pathLst>
                <a:path w="25" h="52">
                  <a:moveTo>
                    <a:pt x="5" y="11"/>
                  </a:moveTo>
                  <a:cubicBezTo>
                    <a:pt x="2" y="11"/>
                    <a:pt x="3" y="11"/>
                    <a:pt x="2" y="8"/>
                  </a:cubicBezTo>
                  <a:cubicBezTo>
                    <a:pt x="0" y="7"/>
                    <a:pt x="2" y="7"/>
                    <a:pt x="2" y="3"/>
                  </a:cubicBezTo>
                  <a:cubicBezTo>
                    <a:pt x="0" y="0"/>
                    <a:pt x="2" y="0"/>
                    <a:pt x="3" y="3"/>
                  </a:cubicBezTo>
                  <a:cubicBezTo>
                    <a:pt x="3" y="8"/>
                    <a:pt x="5" y="2"/>
                    <a:pt x="5" y="5"/>
                  </a:cubicBezTo>
                  <a:cubicBezTo>
                    <a:pt x="6" y="8"/>
                    <a:pt x="8" y="10"/>
                    <a:pt x="5" y="11"/>
                  </a:cubicBezTo>
                  <a:close/>
                  <a:moveTo>
                    <a:pt x="8" y="16"/>
                  </a:moveTo>
                  <a:cubicBezTo>
                    <a:pt x="9" y="18"/>
                    <a:pt x="8" y="21"/>
                    <a:pt x="11" y="19"/>
                  </a:cubicBezTo>
                  <a:cubicBezTo>
                    <a:pt x="12" y="19"/>
                    <a:pt x="6" y="11"/>
                    <a:pt x="6" y="14"/>
                  </a:cubicBezTo>
                  <a:cubicBezTo>
                    <a:pt x="6" y="16"/>
                    <a:pt x="5" y="16"/>
                    <a:pt x="8" y="16"/>
                  </a:cubicBezTo>
                  <a:close/>
                  <a:moveTo>
                    <a:pt x="14" y="30"/>
                  </a:moveTo>
                  <a:cubicBezTo>
                    <a:pt x="15" y="28"/>
                    <a:pt x="18" y="33"/>
                    <a:pt x="17" y="33"/>
                  </a:cubicBezTo>
                  <a:cubicBezTo>
                    <a:pt x="15" y="33"/>
                    <a:pt x="14" y="32"/>
                    <a:pt x="14" y="30"/>
                  </a:cubicBezTo>
                  <a:close/>
                  <a:moveTo>
                    <a:pt x="15" y="22"/>
                  </a:moveTo>
                  <a:cubicBezTo>
                    <a:pt x="12" y="22"/>
                    <a:pt x="14" y="19"/>
                    <a:pt x="14" y="21"/>
                  </a:cubicBezTo>
                  <a:cubicBezTo>
                    <a:pt x="15" y="22"/>
                    <a:pt x="15" y="24"/>
                    <a:pt x="15" y="22"/>
                  </a:cubicBezTo>
                  <a:close/>
                  <a:moveTo>
                    <a:pt x="12" y="18"/>
                  </a:moveTo>
                  <a:cubicBezTo>
                    <a:pt x="11" y="16"/>
                    <a:pt x="14" y="14"/>
                    <a:pt x="14" y="16"/>
                  </a:cubicBezTo>
                  <a:cubicBezTo>
                    <a:pt x="15" y="19"/>
                    <a:pt x="12" y="19"/>
                    <a:pt x="12" y="18"/>
                  </a:cubicBezTo>
                  <a:close/>
                  <a:moveTo>
                    <a:pt x="11" y="10"/>
                  </a:moveTo>
                  <a:cubicBezTo>
                    <a:pt x="9" y="8"/>
                    <a:pt x="12" y="7"/>
                    <a:pt x="12" y="7"/>
                  </a:cubicBezTo>
                  <a:cubicBezTo>
                    <a:pt x="14" y="8"/>
                    <a:pt x="11" y="10"/>
                    <a:pt x="11" y="10"/>
                  </a:cubicBezTo>
                  <a:close/>
                  <a:moveTo>
                    <a:pt x="20" y="41"/>
                  </a:moveTo>
                  <a:cubicBezTo>
                    <a:pt x="21" y="39"/>
                    <a:pt x="25" y="44"/>
                    <a:pt x="23" y="44"/>
                  </a:cubicBezTo>
                  <a:cubicBezTo>
                    <a:pt x="21" y="46"/>
                    <a:pt x="20" y="43"/>
                    <a:pt x="20" y="41"/>
                  </a:cubicBezTo>
                  <a:close/>
                  <a:moveTo>
                    <a:pt x="23" y="49"/>
                  </a:moveTo>
                  <a:cubicBezTo>
                    <a:pt x="23" y="47"/>
                    <a:pt x="25" y="52"/>
                    <a:pt x="25" y="52"/>
                  </a:cubicBezTo>
                  <a:cubicBezTo>
                    <a:pt x="23" y="52"/>
                    <a:pt x="21" y="49"/>
                    <a:pt x="23" y="49"/>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68" name="Freeform 219">
              <a:extLst>
                <a:ext uri="{FF2B5EF4-FFF2-40B4-BE49-F238E27FC236}">
                  <a16:creationId xmlns:a16="http://schemas.microsoft.com/office/drawing/2014/main" id="{BA88602B-E8DB-B297-E0D0-6D0E8EDB19EC}"/>
                </a:ext>
              </a:extLst>
            </p:cNvPr>
            <p:cNvSpPr>
              <a:spLocks noEditPoints="1"/>
            </p:cNvSpPr>
            <p:nvPr/>
          </p:nvSpPr>
          <p:spPr bwMode="auto">
            <a:xfrm>
              <a:off x="8993939" y="5754496"/>
              <a:ext cx="118902" cy="72304"/>
            </a:xfrm>
            <a:custGeom>
              <a:avLst/>
              <a:gdLst/>
              <a:ahLst/>
              <a:cxnLst>
                <a:cxn ang="0">
                  <a:pos x="34" y="14"/>
                </a:cxn>
                <a:cxn ang="0">
                  <a:pos x="36" y="13"/>
                </a:cxn>
                <a:cxn ang="0">
                  <a:pos x="34" y="14"/>
                </a:cxn>
                <a:cxn ang="0">
                  <a:pos x="30" y="6"/>
                </a:cxn>
                <a:cxn ang="0">
                  <a:pos x="27" y="6"/>
                </a:cxn>
                <a:cxn ang="0">
                  <a:pos x="28" y="10"/>
                </a:cxn>
                <a:cxn ang="0">
                  <a:pos x="30" y="6"/>
                </a:cxn>
                <a:cxn ang="0">
                  <a:pos x="16" y="14"/>
                </a:cxn>
                <a:cxn ang="0">
                  <a:pos x="13" y="11"/>
                </a:cxn>
                <a:cxn ang="0">
                  <a:pos x="4" y="2"/>
                </a:cxn>
                <a:cxn ang="0">
                  <a:pos x="4" y="3"/>
                </a:cxn>
                <a:cxn ang="0">
                  <a:pos x="0" y="0"/>
                </a:cxn>
                <a:cxn ang="0">
                  <a:pos x="0" y="2"/>
                </a:cxn>
                <a:cxn ang="0">
                  <a:pos x="4" y="6"/>
                </a:cxn>
                <a:cxn ang="0">
                  <a:pos x="4" y="8"/>
                </a:cxn>
                <a:cxn ang="0">
                  <a:pos x="7" y="10"/>
                </a:cxn>
                <a:cxn ang="0">
                  <a:pos x="7" y="11"/>
                </a:cxn>
                <a:cxn ang="0">
                  <a:pos x="8" y="13"/>
                </a:cxn>
                <a:cxn ang="0">
                  <a:pos x="8" y="13"/>
                </a:cxn>
                <a:cxn ang="0">
                  <a:pos x="10" y="14"/>
                </a:cxn>
                <a:cxn ang="0">
                  <a:pos x="11" y="14"/>
                </a:cxn>
                <a:cxn ang="0">
                  <a:pos x="16" y="19"/>
                </a:cxn>
                <a:cxn ang="0">
                  <a:pos x="21" y="22"/>
                </a:cxn>
                <a:cxn ang="0">
                  <a:pos x="21" y="23"/>
                </a:cxn>
                <a:cxn ang="0">
                  <a:pos x="18" y="16"/>
                </a:cxn>
                <a:cxn ang="0">
                  <a:pos x="16" y="14"/>
                </a:cxn>
              </a:cxnLst>
              <a:rect l="0" t="0" r="r" b="b"/>
              <a:pathLst>
                <a:path w="38" h="23">
                  <a:moveTo>
                    <a:pt x="34" y="14"/>
                  </a:moveTo>
                  <a:cubicBezTo>
                    <a:pt x="33" y="13"/>
                    <a:pt x="34" y="11"/>
                    <a:pt x="36" y="13"/>
                  </a:cubicBezTo>
                  <a:cubicBezTo>
                    <a:pt x="38" y="16"/>
                    <a:pt x="34" y="16"/>
                    <a:pt x="34" y="14"/>
                  </a:cubicBezTo>
                  <a:close/>
                  <a:moveTo>
                    <a:pt x="30" y="6"/>
                  </a:moveTo>
                  <a:cubicBezTo>
                    <a:pt x="28" y="5"/>
                    <a:pt x="27" y="5"/>
                    <a:pt x="27" y="6"/>
                  </a:cubicBezTo>
                  <a:cubicBezTo>
                    <a:pt x="28" y="6"/>
                    <a:pt x="25" y="8"/>
                    <a:pt x="28" y="10"/>
                  </a:cubicBezTo>
                  <a:cubicBezTo>
                    <a:pt x="31" y="11"/>
                    <a:pt x="31" y="8"/>
                    <a:pt x="30" y="6"/>
                  </a:cubicBezTo>
                  <a:close/>
                  <a:moveTo>
                    <a:pt x="16" y="14"/>
                  </a:moveTo>
                  <a:cubicBezTo>
                    <a:pt x="13" y="11"/>
                    <a:pt x="13" y="11"/>
                    <a:pt x="13" y="11"/>
                  </a:cubicBezTo>
                  <a:cubicBezTo>
                    <a:pt x="13" y="8"/>
                    <a:pt x="5" y="3"/>
                    <a:pt x="4" y="2"/>
                  </a:cubicBezTo>
                  <a:cubicBezTo>
                    <a:pt x="4" y="3"/>
                    <a:pt x="4" y="3"/>
                    <a:pt x="4" y="3"/>
                  </a:cubicBezTo>
                  <a:cubicBezTo>
                    <a:pt x="2" y="3"/>
                    <a:pt x="2" y="0"/>
                    <a:pt x="0" y="0"/>
                  </a:cubicBezTo>
                  <a:cubicBezTo>
                    <a:pt x="0" y="2"/>
                    <a:pt x="0" y="2"/>
                    <a:pt x="0" y="2"/>
                  </a:cubicBezTo>
                  <a:cubicBezTo>
                    <a:pt x="4" y="6"/>
                    <a:pt x="4" y="6"/>
                    <a:pt x="4" y="6"/>
                  </a:cubicBezTo>
                  <a:cubicBezTo>
                    <a:pt x="4" y="8"/>
                    <a:pt x="4" y="8"/>
                    <a:pt x="4" y="8"/>
                  </a:cubicBezTo>
                  <a:cubicBezTo>
                    <a:pt x="7" y="10"/>
                    <a:pt x="7" y="10"/>
                    <a:pt x="7" y="10"/>
                  </a:cubicBezTo>
                  <a:cubicBezTo>
                    <a:pt x="7" y="11"/>
                    <a:pt x="7" y="11"/>
                    <a:pt x="7" y="11"/>
                  </a:cubicBezTo>
                  <a:cubicBezTo>
                    <a:pt x="8" y="13"/>
                    <a:pt x="8" y="13"/>
                    <a:pt x="8" y="13"/>
                  </a:cubicBezTo>
                  <a:cubicBezTo>
                    <a:pt x="8" y="13"/>
                    <a:pt x="8" y="13"/>
                    <a:pt x="8" y="13"/>
                  </a:cubicBezTo>
                  <a:cubicBezTo>
                    <a:pt x="10" y="14"/>
                    <a:pt x="10" y="14"/>
                    <a:pt x="10" y="14"/>
                  </a:cubicBezTo>
                  <a:cubicBezTo>
                    <a:pt x="10" y="14"/>
                    <a:pt x="10" y="14"/>
                    <a:pt x="11" y="14"/>
                  </a:cubicBezTo>
                  <a:cubicBezTo>
                    <a:pt x="11" y="16"/>
                    <a:pt x="14" y="17"/>
                    <a:pt x="16" y="19"/>
                  </a:cubicBezTo>
                  <a:cubicBezTo>
                    <a:pt x="21" y="22"/>
                    <a:pt x="21" y="22"/>
                    <a:pt x="21" y="22"/>
                  </a:cubicBezTo>
                  <a:cubicBezTo>
                    <a:pt x="21" y="23"/>
                    <a:pt x="21" y="23"/>
                    <a:pt x="21" y="23"/>
                  </a:cubicBezTo>
                  <a:cubicBezTo>
                    <a:pt x="27" y="20"/>
                    <a:pt x="27" y="23"/>
                    <a:pt x="18" y="16"/>
                  </a:cubicBezTo>
                  <a:cubicBezTo>
                    <a:pt x="18" y="14"/>
                    <a:pt x="16" y="13"/>
                    <a:pt x="16" y="14"/>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69" name="Freeform 220">
              <a:extLst>
                <a:ext uri="{FF2B5EF4-FFF2-40B4-BE49-F238E27FC236}">
                  <a16:creationId xmlns:a16="http://schemas.microsoft.com/office/drawing/2014/main" id="{3D506971-9962-3AAE-4D07-13B2B1070E50}"/>
                </a:ext>
              </a:extLst>
            </p:cNvPr>
            <p:cNvSpPr>
              <a:spLocks/>
            </p:cNvSpPr>
            <p:nvPr/>
          </p:nvSpPr>
          <p:spPr bwMode="auto">
            <a:xfrm>
              <a:off x="7427327" y="4925412"/>
              <a:ext cx="102834" cy="178350"/>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0" name="Freeform 221">
              <a:extLst>
                <a:ext uri="{FF2B5EF4-FFF2-40B4-BE49-F238E27FC236}">
                  <a16:creationId xmlns:a16="http://schemas.microsoft.com/office/drawing/2014/main" id="{AABE9FDE-8EE5-27E0-58D9-7BB3ADBB011D}"/>
                </a:ext>
              </a:extLst>
            </p:cNvPr>
            <p:cNvSpPr>
              <a:spLocks/>
            </p:cNvSpPr>
            <p:nvPr/>
          </p:nvSpPr>
          <p:spPr bwMode="auto">
            <a:xfrm>
              <a:off x="7510880" y="5090908"/>
              <a:ext cx="9641" cy="12854"/>
            </a:xfrm>
            <a:custGeom>
              <a:avLst/>
              <a:gdLst/>
              <a:ahLst/>
              <a:cxnLst>
                <a:cxn ang="0">
                  <a:pos x="0" y="2"/>
                </a:cxn>
                <a:cxn ang="0">
                  <a:pos x="3" y="0"/>
                </a:cxn>
                <a:cxn ang="0">
                  <a:pos x="0" y="2"/>
                </a:cxn>
              </a:cxnLst>
              <a:rect l="0" t="0" r="r" b="b"/>
              <a:pathLst>
                <a:path w="3" h="4">
                  <a:moveTo>
                    <a:pt x="0" y="2"/>
                  </a:moveTo>
                  <a:cubicBezTo>
                    <a:pt x="0" y="0"/>
                    <a:pt x="3" y="0"/>
                    <a:pt x="3" y="0"/>
                  </a:cubicBezTo>
                  <a:cubicBezTo>
                    <a:pt x="3" y="2"/>
                    <a:pt x="2" y="4"/>
                    <a:pt x="0"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1" name="Freeform 222">
              <a:extLst>
                <a:ext uri="{FF2B5EF4-FFF2-40B4-BE49-F238E27FC236}">
                  <a16:creationId xmlns:a16="http://schemas.microsoft.com/office/drawing/2014/main" id="{A305588A-24D5-9936-AAE9-847D98BFCF91}"/>
                </a:ext>
              </a:extLst>
            </p:cNvPr>
            <p:cNvSpPr>
              <a:spLocks noEditPoints="1"/>
            </p:cNvSpPr>
            <p:nvPr/>
          </p:nvSpPr>
          <p:spPr bwMode="auto">
            <a:xfrm>
              <a:off x="7298784" y="4957547"/>
              <a:ext cx="1115107" cy="510947"/>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72" name="Freeform 223">
              <a:extLst>
                <a:ext uri="{FF2B5EF4-FFF2-40B4-BE49-F238E27FC236}">
                  <a16:creationId xmlns:a16="http://schemas.microsoft.com/office/drawing/2014/main" id="{04E86D35-051F-D86D-4D89-A5CDAE1A66D4}"/>
                </a:ext>
              </a:extLst>
            </p:cNvPr>
            <p:cNvSpPr>
              <a:spLocks/>
            </p:cNvSpPr>
            <p:nvPr/>
          </p:nvSpPr>
          <p:spPr bwMode="auto">
            <a:xfrm>
              <a:off x="6201352" y="4321274"/>
              <a:ext cx="22495" cy="53023"/>
            </a:xfrm>
            <a:custGeom>
              <a:avLst/>
              <a:gdLst/>
              <a:ahLst/>
              <a:cxnLst>
                <a:cxn ang="0">
                  <a:pos x="4" y="17"/>
                </a:cxn>
                <a:cxn ang="0">
                  <a:pos x="3" y="17"/>
                </a:cxn>
                <a:cxn ang="0">
                  <a:pos x="1" y="16"/>
                </a:cxn>
                <a:cxn ang="0">
                  <a:pos x="1" y="5"/>
                </a:cxn>
                <a:cxn ang="0">
                  <a:pos x="4" y="2"/>
                </a:cxn>
                <a:cxn ang="0">
                  <a:pos x="6" y="6"/>
                </a:cxn>
                <a:cxn ang="0">
                  <a:pos x="7" y="11"/>
                </a:cxn>
                <a:cxn ang="0">
                  <a:pos x="4" y="17"/>
                </a:cxn>
                <a:cxn ang="0">
                  <a:pos x="4" y="17"/>
                </a:cxn>
              </a:cxnLst>
              <a:rect l="0" t="0" r="r" b="b"/>
              <a:pathLst>
                <a:path w="7" h="17">
                  <a:moveTo>
                    <a:pt x="4" y="17"/>
                  </a:moveTo>
                  <a:cubicBezTo>
                    <a:pt x="4" y="17"/>
                    <a:pt x="4" y="17"/>
                    <a:pt x="3" y="17"/>
                  </a:cubicBezTo>
                  <a:cubicBezTo>
                    <a:pt x="3" y="17"/>
                    <a:pt x="1" y="17"/>
                    <a:pt x="1" y="16"/>
                  </a:cubicBezTo>
                  <a:cubicBezTo>
                    <a:pt x="1" y="8"/>
                    <a:pt x="0" y="9"/>
                    <a:pt x="1" y="5"/>
                  </a:cubicBezTo>
                  <a:cubicBezTo>
                    <a:pt x="3" y="3"/>
                    <a:pt x="3" y="0"/>
                    <a:pt x="4" y="2"/>
                  </a:cubicBezTo>
                  <a:cubicBezTo>
                    <a:pt x="6" y="3"/>
                    <a:pt x="7" y="5"/>
                    <a:pt x="6" y="6"/>
                  </a:cubicBezTo>
                  <a:cubicBezTo>
                    <a:pt x="6" y="9"/>
                    <a:pt x="7" y="9"/>
                    <a:pt x="7" y="11"/>
                  </a:cubicBezTo>
                  <a:cubicBezTo>
                    <a:pt x="7" y="14"/>
                    <a:pt x="6" y="17"/>
                    <a:pt x="4" y="17"/>
                  </a:cubicBezTo>
                  <a:cubicBezTo>
                    <a:pt x="4" y="17"/>
                    <a:pt x="4" y="17"/>
                    <a:pt x="4" y="1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3" name="Freeform 224">
              <a:extLst>
                <a:ext uri="{FF2B5EF4-FFF2-40B4-BE49-F238E27FC236}">
                  <a16:creationId xmlns:a16="http://schemas.microsoft.com/office/drawing/2014/main" id="{9943A5E5-E447-A82B-C60E-58FDDEABCC74}"/>
                </a:ext>
              </a:extLst>
            </p:cNvPr>
            <p:cNvSpPr>
              <a:spLocks/>
            </p:cNvSpPr>
            <p:nvPr/>
          </p:nvSpPr>
          <p:spPr bwMode="auto">
            <a:xfrm>
              <a:off x="6336322" y="4318059"/>
              <a:ext cx="11247" cy="22494"/>
            </a:xfrm>
            <a:custGeom>
              <a:avLst/>
              <a:gdLst/>
              <a:ahLst/>
              <a:cxnLst>
                <a:cxn ang="0">
                  <a:pos x="1" y="7"/>
                </a:cxn>
                <a:cxn ang="0">
                  <a:pos x="0" y="3"/>
                </a:cxn>
                <a:cxn ang="0">
                  <a:pos x="1" y="1"/>
                </a:cxn>
                <a:cxn ang="0">
                  <a:pos x="3" y="0"/>
                </a:cxn>
                <a:cxn ang="0">
                  <a:pos x="3" y="4"/>
                </a:cxn>
                <a:cxn ang="0">
                  <a:pos x="1" y="7"/>
                </a:cxn>
              </a:cxnLst>
              <a:rect l="0" t="0" r="r" b="b"/>
              <a:pathLst>
                <a:path w="4" h="7">
                  <a:moveTo>
                    <a:pt x="1" y="7"/>
                  </a:moveTo>
                  <a:cubicBezTo>
                    <a:pt x="0" y="7"/>
                    <a:pt x="1" y="3"/>
                    <a:pt x="0" y="3"/>
                  </a:cubicBezTo>
                  <a:cubicBezTo>
                    <a:pt x="1" y="1"/>
                    <a:pt x="0" y="1"/>
                    <a:pt x="1" y="1"/>
                  </a:cubicBezTo>
                  <a:cubicBezTo>
                    <a:pt x="3" y="3"/>
                    <a:pt x="1" y="0"/>
                    <a:pt x="3" y="0"/>
                  </a:cubicBezTo>
                  <a:cubicBezTo>
                    <a:pt x="4" y="0"/>
                    <a:pt x="3" y="3"/>
                    <a:pt x="3" y="4"/>
                  </a:cubicBezTo>
                  <a:cubicBezTo>
                    <a:pt x="3" y="4"/>
                    <a:pt x="1" y="6"/>
                    <a:pt x="1" y="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4" name="Freeform 225">
              <a:extLst>
                <a:ext uri="{FF2B5EF4-FFF2-40B4-BE49-F238E27FC236}">
                  <a16:creationId xmlns:a16="http://schemas.microsoft.com/office/drawing/2014/main" id="{1DC732D2-54DD-399C-9537-67608E6028A2}"/>
                </a:ext>
              </a:extLst>
            </p:cNvPr>
            <p:cNvSpPr>
              <a:spLocks/>
            </p:cNvSpPr>
            <p:nvPr/>
          </p:nvSpPr>
          <p:spPr bwMode="auto">
            <a:xfrm>
              <a:off x="6210993" y="4327700"/>
              <a:ext cx="133363" cy="118900"/>
            </a:xfrm>
            <a:custGeom>
              <a:avLst/>
              <a:gdLst/>
              <a:ahLst/>
              <a:cxnLst>
                <a:cxn ang="0">
                  <a:pos x="41" y="4"/>
                </a:cxn>
                <a:cxn ang="0">
                  <a:pos x="40" y="0"/>
                </a:cxn>
                <a:cxn ang="0">
                  <a:pos x="38" y="4"/>
                </a:cxn>
                <a:cxn ang="0">
                  <a:pos x="34" y="9"/>
                </a:cxn>
                <a:cxn ang="0">
                  <a:pos x="26" y="15"/>
                </a:cxn>
                <a:cxn ang="0">
                  <a:pos x="26" y="18"/>
                </a:cxn>
                <a:cxn ang="0">
                  <a:pos x="11" y="20"/>
                </a:cxn>
                <a:cxn ang="0">
                  <a:pos x="6" y="20"/>
                </a:cxn>
                <a:cxn ang="0">
                  <a:pos x="3" y="18"/>
                </a:cxn>
                <a:cxn ang="0">
                  <a:pos x="3" y="15"/>
                </a:cxn>
                <a:cxn ang="0">
                  <a:pos x="1" y="15"/>
                </a:cxn>
                <a:cxn ang="0">
                  <a:pos x="0" y="15"/>
                </a:cxn>
                <a:cxn ang="0">
                  <a:pos x="3" y="20"/>
                </a:cxn>
                <a:cxn ang="0">
                  <a:pos x="6" y="27"/>
                </a:cxn>
                <a:cxn ang="0">
                  <a:pos x="15" y="32"/>
                </a:cxn>
                <a:cxn ang="0">
                  <a:pos x="34" y="33"/>
                </a:cxn>
                <a:cxn ang="0">
                  <a:pos x="35" y="26"/>
                </a:cxn>
                <a:cxn ang="0">
                  <a:pos x="35" y="21"/>
                </a:cxn>
                <a:cxn ang="0">
                  <a:pos x="38" y="20"/>
                </a:cxn>
                <a:cxn ang="0">
                  <a:pos x="38" y="18"/>
                </a:cxn>
                <a:cxn ang="0">
                  <a:pos x="38" y="15"/>
                </a:cxn>
                <a:cxn ang="0">
                  <a:pos x="40" y="12"/>
                </a:cxn>
                <a:cxn ang="0">
                  <a:pos x="43" y="10"/>
                </a:cxn>
                <a:cxn ang="0">
                  <a:pos x="41" y="4"/>
                </a:cxn>
              </a:cxnLst>
              <a:rect l="0" t="0" r="r" b="b"/>
              <a:pathLst>
                <a:path w="43" h="38">
                  <a:moveTo>
                    <a:pt x="41" y="4"/>
                  </a:moveTo>
                  <a:cubicBezTo>
                    <a:pt x="40" y="4"/>
                    <a:pt x="41" y="0"/>
                    <a:pt x="40" y="0"/>
                  </a:cubicBezTo>
                  <a:cubicBezTo>
                    <a:pt x="38" y="6"/>
                    <a:pt x="40" y="0"/>
                    <a:pt x="38" y="4"/>
                  </a:cubicBezTo>
                  <a:cubicBezTo>
                    <a:pt x="37" y="6"/>
                    <a:pt x="35" y="6"/>
                    <a:pt x="34" y="9"/>
                  </a:cubicBezTo>
                  <a:cubicBezTo>
                    <a:pt x="31" y="12"/>
                    <a:pt x="28" y="15"/>
                    <a:pt x="26" y="15"/>
                  </a:cubicBezTo>
                  <a:cubicBezTo>
                    <a:pt x="26" y="16"/>
                    <a:pt x="29" y="15"/>
                    <a:pt x="26" y="18"/>
                  </a:cubicBezTo>
                  <a:cubicBezTo>
                    <a:pt x="23" y="23"/>
                    <a:pt x="17" y="18"/>
                    <a:pt x="11" y="20"/>
                  </a:cubicBezTo>
                  <a:cubicBezTo>
                    <a:pt x="6" y="21"/>
                    <a:pt x="6" y="21"/>
                    <a:pt x="6" y="20"/>
                  </a:cubicBezTo>
                  <a:cubicBezTo>
                    <a:pt x="6" y="16"/>
                    <a:pt x="5" y="18"/>
                    <a:pt x="3" y="18"/>
                  </a:cubicBezTo>
                  <a:cubicBezTo>
                    <a:pt x="0" y="18"/>
                    <a:pt x="3" y="15"/>
                    <a:pt x="3" y="15"/>
                  </a:cubicBezTo>
                  <a:cubicBezTo>
                    <a:pt x="3" y="13"/>
                    <a:pt x="1" y="15"/>
                    <a:pt x="1" y="15"/>
                  </a:cubicBezTo>
                  <a:cubicBezTo>
                    <a:pt x="1" y="15"/>
                    <a:pt x="1" y="15"/>
                    <a:pt x="0" y="15"/>
                  </a:cubicBezTo>
                  <a:cubicBezTo>
                    <a:pt x="0" y="18"/>
                    <a:pt x="0" y="18"/>
                    <a:pt x="3" y="20"/>
                  </a:cubicBezTo>
                  <a:cubicBezTo>
                    <a:pt x="6" y="23"/>
                    <a:pt x="6" y="23"/>
                    <a:pt x="6" y="27"/>
                  </a:cubicBezTo>
                  <a:cubicBezTo>
                    <a:pt x="8" y="30"/>
                    <a:pt x="6" y="30"/>
                    <a:pt x="15" y="32"/>
                  </a:cubicBezTo>
                  <a:cubicBezTo>
                    <a:pt x="24" y="33"/>
                    <a:pt x="32" y="38"/>
                    <a:pt x="34" y="33"/>
                  </a:cubicBezTo>
                  <a:cubicBezTo>
                    <a:pt x="34" y="32"/>
                    <a:pt x="32" y="30"/>
                    <a:pt x="35" y="26"/>
                  </a:cubicBezTo>
                  <a:cubicBezTo>
                    <a:pt x="37" y="21"/>
                    <a:pt x="37" y="23"/>
                    <a:pt x="35" y="21"/>
                  </a:cubicBezTo>
                  <a:cubicBezTo>
                    <a:pt x="35" y="21"/>
                    <a:pt x="37" y="21"/>
                    <a:pt x="38" y="20"/>
                  </a:cubicBezTo>
                  <a:cubicBezTo>
                    <a:pt x="41" y="20"/>
                    <a:pt x="40" y="18"/>
                    <a:pt x="38" y="18"/>
                  </a:cubicBezTo>
                  <a:cubicBezTo>
                    <a:pt x="37" y="18"/>
                    <a:pt x="38" y="18"/>
                    <a:pt x="38" y="15"/>
                  </a:cubicBezTo>
                  <a:cubicBezTo>
                    <a:pt x="38" y="12"/>
                    <a:pt x="38" y="9"/>
                    <a:pt x="40" y="12"/>
                  </a:cubicBezTo>
                  <a:cubicBezTo>
                    <a:pt x="41" y="15"/>
                    <a:pt x="40" y="12"/>
                    <a:pt x="43" y="10"/>
                  </a:cubicBezTo>
                  <a:cubicBezTo>
                    <a:pt x="43" y="7"/>
                    <a:pt x="43" y="6"/>
                    <a:pt x="41" y="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5" name="Freeform 226">
              <a:extLst>
                <a:ext uri="{FF2B5EF4-FFF2-40B4-BE49-F238E27FC236}">
                  <a16:creationId xmlns:a16="http://schemas.microsoft.com/office/drawing/2014/main" id="{BC2C770B-5BB2-DDD1-5671-886C0BBCBD95}"/>
                </a:ext>
              </a:extLst>
            </p:cNvPr>
            <p:cNvSpPr>
              <a:spLocks/>
            </p:cNvSpPr>
            <p:nvPr/>
          </p:nvSpPr>
          <p:spPr bwMode="auto">
            <a:xfrm>
              <a:off x="6313828" y="4293959"/>
              <a:ext cx="30529" cy="17674"/>
            </a:xfrm>
            <a:custGeom>
              <a:avLst/>
              <a:gdLst/>
              <a:ahLst/>
              <a:cxnLst>
                <a:cxn ang="0">
                  <a:pos x="2" y="6"/>
                </a:cxn>
                <a:cxn ang="0">
                  <a:pos x="5" y="3"/>
                </a:cxn>
                <a:cxn ang="0">
                  <a:pos x="8" y="1"/>
                </a:cxn>
                <a:cxn ang="0">
                  <a:pos x="2" y="6"/>
                </a:cxn>
              </a:cxnLst>
              <a:rect l="0" t="0" r="r" b="b"/>
              <a:pathLst>
                <a:path w="10" h="6">
                  <a:moveTo>
                    <a:pt x="2" y="6"/>
                  </a:moveTo>
                  <a:cubicBezTo>
                    <a:pt x="0" y="4"/>
                    <a:pt x="5" y="4"/>
                    <a:pt x="5" y="3"/>
                  </a:cubicBezTo>
                  <a:cubicBezTo>
                    <a:pt x="5" y="1"/>
                    <a:pt x="10" y="0"/>
                    <a:pt x="8" y="1"/>
                  </a:cubicBezTo>
                  <a:cubicBezTo>
                    <a:pt x="7" y="4"/>
                    <a:pt x="2" y="6"/>
                    <a:pt x="2"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6" name="Freeform 227">
              <a:extLst>
                <a:ext uri="{FF2B5EF4-FFF2-40B4-BE49-F238E27FC236}">
                  <a16:creationId xmlns:a16="http://schemas.microsoft.com/office/drawing/2014/main" id="{83C84CD8-1C28-EB47-AA1D-6A54F779A0C5}"/>
                </a:ext>
              </a:extLst>
            </p:cNvPr>
            <p:cNvSpPr>
              <a:spLocks/>
            </p:cNvSpPr>
            <p:nvPr/>
          </p:nvSpPr>
          <p:spPr bwMode="auto">
            <a:xfrm>
              <a:off x="6138688" y="4199160"/>
              <a:ext cx="6427" cy="16068"/>
            </a:xfrm>
            <a:custGeom>
              <a:avLst/>
              <a:gdLst/>
              <a:ahLst/>
              <a:cxnLst>
                <a:cxn ang="0">
                  <a:pos x="2" y="5"/>
                </a:cxn>
                <a:cxn ang="0">
                  <a:pos x="0" y="2"/>
                </a:cxn>
                <a:cxn ang="0">
                  <a:pos x="2" y="5"/>
                </a:cxn>
              </a:cxnLst>
              <a:rect l="0" t="0" r="r" b="b"/>
              <a:pathLst>
                <a:path w="2" h="5">
                  <a:moveTo>
                    <a:pt x="2" y="5"/>
                  </a:moveTo>
                  <a:cubicBezTo>
                    <a:pt x="0" y="5"/>
                    <a:pt x="0" y="2"/>
                    <a:pt x="0" y="2"/>
                  </a:cubicBezTo>
                  <a:cubicBezTo>
                    <a:pt x="0" y="0"/>
                    <a:pt x="2" y="3"/>
                    <a:pt x="2"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7" name="Freeform 228">
              <a:extLst>
                <a:ext uri="{FF2B5EF4-FFF2-40B4-BE49-F238E27FC236}">
                  <a16:creationId xmlns:a16="http://schemas.microsoft.com/office/drawing/2014/main" id="{77F5D8CE-3315-F95B-CADD-3F5A45CE853F}"/>
                </a:ext>
              </a:extLst>
            </p:cNvPr>
            <p:cNvSpPr>
              <a:spLocks/>
            </p:cNvSpPr>
            <p:nvPr/>
          </p:nvSpPr>
          <p:spPr bwMode="auto">
            <a:xfrm>
              <a:off x="5812512" y="4112396"/>
              <a:ext cx="17675" cy="46596"/>
            </a:xfrm>
            <a:custGeom>
              <a:avLst/>
              <a:gdLst/>
              <a:ahLst/>
              <a:cxnLst>
                <a:cxn ang="0">
                  <a:pos x="4" y="3"/>
                </a:cxn>
                <a:cxn ang="0">
                  <a:pos x="4" y="11"/>
                </a:cxn>
                <a:cxn ang="0">
                  <a:pos x="0" y="15"/>
                </a:cxn>
                <a:cxn ang="0">
                  <a:pos x="0" y="13"/>
                </a:cxn>
                <a:cxn ang="0">
                  <a:pos x="1" y="8"/>
                </a:cxn>
                <a:cxn ang="0">
                  <a:pos x="0" y="8"/>
                </a:cxn>
                <a:cxn ang="0">
                  <a:pos x="1" y="8"/>
                </a:cxn>
                <a:cxn ang="0">
                  <a:pos x="1" y="2"/>
                </a:cxn>
                <a:cxn ang="0">
                  <a:pos x="4" y="3"/>
                </a:cxn>
              </a:cxnLst>
              <a:rect l="0" t="0" r="r" b="b"/>
              <a:pathLst>
                <a:path w="6" h="15">
                  <a:moveTo>
                    <a:pt x="4" y="3"/>
                  </a:moveTo>
                  <a:cubicBezTo>
                    <a:pt x="4" y="5"/>
                    <a:pt x="6" y="10"/>
                    <a:pt x="4" y="11"/>
                  </a:cubicBezTo>
                  <a:cubicBezTo>
                    <a:pt x="3" y="13"/>
                    <a:pt x="3" y="15"/>
                    <a:pt x="0" y="15"/>
                  </a:cubicBezTo>
                  <a:cubicBezTo>
                    <a:pt x="0" y="13"/>
                    <a:pt x="0" y="13"/>
                    <a:pt x="0" y="13"/>
                  </a:cubicBezTo>
                  <a:cubicBezTo>
                    <a:pt x="0" y="11"/>
                    <a:pt x="3" y="10"/>
                    <a:pt x="1" y="8"/>
                  </a:cubicBezTo>
                  <a:cubicBezTo>
                    <a:pt x="1" y="8"/>
                    <a:pt x="0" y="10"/>
                    <a:pt x="0" y="8"/>
                  </a:cubicBezTo>
                  <a:cubicBezTo>
                    <a:pt x="1" y="8"/>
                    <a:pt x="1" y="8"/>
                    <a:pt x="1" y="8"/>
                  </a:cubicBezTo>
                  <a:cubicBezTo>
                    <a:pt x="1" y="6"/>
                    <a:pt x="0" y="3"/>
                    <a:pt x="1" y="2"/>
                  </a:cubicBezTo>
                  <a:cubicBezTo>
                    <a:pt x="3" y="0"/>
                    <a:pt x="4" y="3"/>
                    <a:pt x="4"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8" name="Freeform 229">
              <a:extLst>
                <a:ext uri="{FF2B5EF4-FFF2-40B4-BE49-F238E27FC236}">
                  <a16:creationId xmlns:a16="http://schemas.microsoft.com/office/drawing/2014/main" id="{F4903D6B-5F06-2A7A-95A8-C64BB6AA7214}"/>
                </a:ext>
              </a:extLst>
            </p:cNvPr>
            <p:cNvSpPr>
              <a:spLocks/>
            </p:cNvSpPr>
            <p:nvPr/>
          </p:nvSpPr>
          <p:spPr bwMode="auto">
            <a:xfrm>
              <a:off x="5799657" y="4088294"/>
              <a:ext cx="30529" cy="126933"/>
            </a:xfrm>
            <a:custGeom>
              <a:avLst/>
              <a:gdLst/>
              <a:ahLst/>
              <a:cxnLst>
                <a:cxn ang="0">
                  <a:pos x="9" y="11"/>
                </a:cxn>
                <a:cxn ang="0">
                  <a:pos x="9" y="10"/>
                </a:cxn>
                <a:cxn ang="0">
                  <a:pos x="10" y="7"/>
                </a:cxn>
                <a:cxn ang="0">
                  <a:pos x="10" y="5"/>
                </a:cxn>
                <a:cxn ang="0">
                  <a:pos x="10" y="2"/>
                </a:cxn>
                <a:cxn ang="0">
                  <a:pos x="10" y="2"/>
                </a:cxn>
                <a:cxn ang="0">
                  <a:pos x="10" y="2"/>
                </a:cxn>
                <a:cxn ang="0">
                  <a:pos x="9" y="2"/>
                </a:cxn>
                <a:cxn ang="0">
                  <a:pos x="9" y="4"/>
                </a:cxn>
                <a:cxn ang="0">
                  <a:pos x="6" y="4"/>
                </a:cxn>
                <a:cxn ang="0">
                  <a:pos x="1" y="19"/>
                </a:cxn>
                <a:cxn ang="0">
                  <a:pos x="0" y="22"/>
                </a:cxn>
                <a:cxn ang="0">
                  <a:pos x="0" y="24"/>
                </a:cxn>
                <a:cxn ang="0">
                  <a:pos x="4" y="41"/>
                </a:cxn>
                <a:cxn ang="0">
                  <a:pos x="4" y="41"/>
                </a:cxn>
                <a:cxn ang="0">
                  <a:pos x="6" y="34"/>
                </a:cxn>
                <a:cxn ang="0">
                  <a:pos x="9" y="24"/>
                </a:cxn>
                <a:cxn ang="0">
                  <a:pos x="9" y="19"/>
                </a:cxn>
                <a:cxn ang="0">
                  <a:pos x="4" y="22"/>
                </a:cxn>
                <a:cxn ang="0">
                  <a:pos x="4" y="21"/>
                </a:cxn>
                <a:cxn ang="0">
                  <a:pos x="6" y="16"/>
                </a:cxn>
                <a:cxn ang="0">
                  <a:pos x="4" y="16"/>
                </a:cxn>
                <a:cxn ang="0">
                  <a:pos x="6" y="16"/>
                </a:cxn>
                <a:cxn ang="0">
                  <a:pos x="6" y="10"/>
                </a:cxn>
                <a:cxn ang="0">
                  <a:pos x="9" y="11"/>
                </a:cxn>
              </a:cxnLst>
              <a:rect l="0" t="0" r="r" b="b"/>
              <a:pathLst>
                <a:path w="10" h="41">
                  <a:moveTo>
                    <a:pt x="9" y="11"/>
                  </a:moveTo>
                  <a:cubicBezTo>
                    <a:pt x="9" y="10"/>
                    <a:pt x="9" y="10"/>
                    <a:pt x="9" y="10"/>
                  </a:cubicBezTo>
                  <a:cubicBezTo>
                    <a:pt x="9" y="8"/>
                    <a:pt x="9" y="7"/>
                    <a:pt x="10" y="7"/>
                  </a:cubicBezTo>
                  <a:cubicBezTo>
                    <a:pt x="10" y="7"/>
                    <a:pt x="10" y="7"/>
                    <a:pt x="10" y="5"/>
                  </a:cubicBezTo>
                  <a:cubicBezTo>
                    <a:pt x="10" y="5"/>
                    <a:pt x="10" y="4"/>
                    <a:pt x="10" y="2"/>
                  </a:cubicBezTo>
                  <a:cubicBezTo>
                    <a:pt x="10" y="2"/>
                    <a:pt x="10" y="2"/>
                    <a:pt x="10" y="2"/>
                  </a:cubicBezTo>
                  <a:cubicBezTo>
                    <a:pt x="10" y="2"/>
                    <a:pt x="10" y="2"/>
                    <a:pt x="10" y="2"/>
                  </a:cubicBezTo>
                  <a:cubicBezTo>
                    <a:pt x="9" y="2"/>
                    <a:pt x="9" y="0"/>
                    <a:pt x="9" y="2"/>
                  </a:cubicBezTo>
                  <a:cubicBezTo>
                    <a:pt x="9" y="4"/>
                    <a:pt x="9" y="4"/>
                    <a:pt x="9" y="4"/>
                  </a:cubicBezTo>
                  <a:cubicBezTo>
                    <a:pt x="9" y="4"/>
                    <a:pt x="7" y="4"/>
                    <a:pt x="6" y="4"/>
                  </a:cubicBezTo>
                  <a:cubicBezTo>
                    <a:pt x="4" y="7"/>
                    <a:pt x="3" y="17"/>
                    <a:pt x="1" y="19"/>
                  </a:cubicBezTo>
                  <a:cubicBezTo>
                    <a:pt x="3" y="19"/>
                    <a:pt x="0" y="22"/>
                    <a:pt x="0" y="22"/>
                  </a:cubicBezTo>
                  <a:cubicBezTo>
                    <a:pt x="0" y="24"/>
                    <a:pt x="0" y="24"/>
                    <a:pt x="0" y="24"/>
                  </a:cubicBezTo>
                  <a:cubicBezTo>
                    <a:pt x="1" y="28"/>
                    <a:pt x="3" y="34"/>
                    <a:pt x="4" y="41"/>
                  </a:cubicBezTo>
                  <a:cubicBezTo>
                    <a:pt x="4" y="41"/>
                    <a:pt x="4" y="41"/>
                    <a:pt x="4" y="41"/>
                  </a:cubicBezTo>
                  <a:cubicBezTo>
                    <a:pt x="4" y="41"/>
                    <a:pt x="6" y="36"/>
                    <a:pt x="6" y="34"/>
                  </a:cubicBezTo>
                  <a:cubicBezTo>
                    <a:pt x="6" y="30"/>
                    <a:pt x="9" y="25"/>
                    <a:pt x="9" y="24"/>
                  </a:cubicBezTo>
                  <a:cubicBezTo>
                    <a:pt x="9" y="22"/>
                    <a:pt x="9" y="21"/>
                    <a:pt x="9" y="19"/>
                  </a:cubicBezTo>
                  <a:cubicBezTo>
                    <a:pt x="7" y="21"/>
                    <a:pt x="7" y="22"/>
                    <a:pt x="4" y="22"/>
                  </a:cubicBezTo>
                  <a:cubicBezTo>
                    <a:pt x="4" y="21"/>
                    <a:pt x="4" y="21"/>
                    <a:pt x="4" y="21"/>
                  </a:cubicBezTo>
                  <a:cubicBezTo>
                    <a:pt x="4" y="19"/>
                    <a:pt x="7" y="17"/>
                    <a:pt x="6" y="16"/>
                  </a:cubicBezTo>
                  <a:cubicBezTo>
                    <a:pt x="6" y="16"/>
                    <a:pt x="4" y="17"/>
                    <a:pt x="4" y="16"/>
                  </a:cubicBezTo>
                  <a:cubicBezTo>
                    <a:pt x="6" y="16"/>
                    <a:pt x="6" y="16"/>
                    <a:pt x="6" y="16"/>
                  </a:cubicBezTo>
                  <a:cubicBezTo>
                    <a:pt x="6" y="14"/>
                    <a:pt x="4" y="11"/>
                    <a:pt x="6" y="10"/>
                  </a:cubicBezTo>
                  <a:cubicBezTo>
                    <a:pt x="7" y="8"/>
                    <a:pt x="9" y="11"/>
                    <a:pt x="9" y="1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79" name="Freeform 230">
              <a:extLst>
                <a:ext uri="{FF2B5EF4-FFF2-40B4-BE49-F238E27FC236}">
                  <a16:creationId xmlns:a16="http://schemas.microsoft.com/office/drawing/2014/main" id="{AC9ECC28-7D1F-A3C9-F145-A66A1D379D18}"/>
                </a:ext>
              </a:extLst>
            </p:cNvPr>
            <p:cNvSpPr>
              <a:spLocks/>
            </p:cNvSpPr>
            <p:nvPr/>
          </p:nvSpPr>
          <p:spPr bwMode="auto">
            <a:xfrm>
              <a:off x="5793230" y="4147744"/>
              <a:ext cx="12854" cy="14460"/>
            </a:xfrm>
            <a:custGeom>
              <a:avLst/>
              <a:gdLst/>
              <a:ahLst/>
              <a:cxnLst>
                <a:cxn ang="0">
                  <a:pos x="3" y="0"/>
                </a:cxn>
                <a:cxn ang="0">
                  <a:pos x="0" y="3"/>
                </a:cxn>
                <a:cxn ang="0">
                  <a:pos x="1" y="5"/>
                </a:cxn>
                <a:cxn ang="0">
                  <a:pos x="1" y="3"/>
                </a:cxn>
                <a:cxn ang="0">
                  <a:pos x="3" y="0"/>
                </a:cxn>
              </a:cxnLst>
              <a:rect l="0" t="0" r="r" b="b"/>
              <a:pathLst>
                <a:path w="4" h="5">
                  <a:moveTo>
                    <a:pt x="3" y="0"/>
                  </a:moveTo>
                  <a:cubicBezTo>
                    <a:pt x="1" y="1"/>
                    <a:pt x="1" y="1"/>
                    <a:pt x="0" y="3"/>
                  </a:cubicBezTo>
                  <a:cubicBezTo>
                    <a:pt x="0" y="3"/>
                    <a:pt x="0" y="5"/>
                    <a:pt x="1" y="5"/>
                  </a:cubicBezTo>
                  <a:cubicBezTo>
                    <a:pt x="1" y="3"/>
                    <a:pt x="1" y="3"/>
                    <a:pt x="1" y="3"/>
                  </a:cubicBezTo>
                  <a:cubicBezTo>
                    <a:pt x="1" y="3"/>
                    <a:pt x="4" y="0"/>
                    <a:pt x="3"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80" name="Freeform 231">
              <a:extLst>
                <a:ext uri="{FF2B5EF4-FFF2-40B4-BE49-F238E27FC236}">
                  <a16:creationId xmlns:a16="http://schemas.microsoft.com/office/drawing/2014/main" id="{1B97A9DD-2992-DA5C-78D6-6528A963F39C}"/>
                </a:ext>
              </a:extLst>
            </p:cNvPr>
            <p:cNvSpPr>
              <a:spLocks noEditPoints="1"/>
            </p:cNvSpPr>
            <p:nvPr/>
          </p:nvSpPr>
          <p:spPr bwMode="auto">
            <a:xfrm>
              <a:off x="5434918" y="3797473"/>
              <a:ext cx="212095" cy="244227"/>
            </a:xfrm>
            <a:custGeom>
              <a:avLst/>
              <a:gdLst/>
              <a:ahLst/>
              <a:cxnLst>
                <a:cxn ang="0">
                  <a:pos x="32" y="6"/>
                </a:cxn>
                <a:cxn ang="0">
                  <a:pos x="44" y="6"/>
                </a:cxn>
                <a:cxn ang="0">
                  <a:pos x="54" y="8"/>
                </a:cxn>
                <a:cxn ang="0">
                  <a:pos x="41" y="11"/>
                </a:cxn>
                <a:cxn ang="0">
                  <a:pos x="36" y="19"/>
                </a:cxn>
                <a:cxn ang="0">
                  <a:pos x="32" y="20"/>
                </a:cxn>
                <a:cxn ang="0">
                  <a:pos x="25" y="15"/>
                </a:cxn>
                <a:cxn ang="0">
                  <a:pos x="27" y="28"/>
                </a:cxn>
                <a:cxn ang="0">
                  <a:pos x="32" y="39"/>
                </a:cxn>
                <a:cxn ang="0">
                  <a:pos x="32" y="43"/>
                </a:cxn>
                <a:cxn ang="0">
                  <a:pos x="30" y="50"/>
                </a:cxn>
                <a:cxn ang="0">
                  <a:pos x="29" y="60"/>
                </a:cxn>
                <a:cxn ang="0">
                  <a:pos x="19" y="56"/>
                </a:cxn>
                <a:cxn ang="0">
                  <a:pos x="12" y="45"/>
                </a:cxn>
                <a:cxn ang="0">
                  <a:pos x="21" y="40"/>
                </a:cxn>
                <a:cxn ang="0">
                  <a:pos x="22" y="39"/>
                </a:cxn>
                <a:cxn ang="0">
                  <a:pos x="9" y="36"/>
                </a:cxn>
                <a:cxn ang="0">
                  <a:pos x="4" y="25"/>
                </a:cxn>
                <a:cxn ang="0">
                  <a:pos x="9" y="19"/>
                </a:cxn>
                <a:cxn ang="0">
                  <a:pos x="21" y="8"/>
                </a:cxn>
                <a:cxn ang="0">
                  <a:pos x="7" y="43"/>
                </a:cxn>
                <a:cxn ang="0">
                  <a:pos x="7" y="39"/>
                </a:cxn>
                <a:cxn ang="0">
                  <a:pos x="27" y="60"/>
                </a:cxn>
                <a:cxn ang="0">
                  <a:pos x="41" y="74"/>
                </a:cxn>
                <a:cxn ang="0">
                  <a:pos x="47" y="73"/>
                </a:cxn>
                <a:cxn ang="0">
                  <a:pos x="33" y="68"/>
                </a:cxn>
                <a:cxn ang="0">
                  <a:pos x="68" y="60"/>
                </a:cxn>
                <a:cxn ang="0">
                  <a:pos x="68" y="60"/>
                </a:cxn>
                <a:cxn ang="0">
                  <a:pos x="50" y="39"/>
                </a:cxn>
                <a:cxn ang="0">
                  <a:pos x="53" y="28"/>
                </a:cxn>
                <a:cxn ang="0">
                  <a:pos x="54" y="31"/>
                </a:cxn>
                <a:cxn ang="0">
                  <a:pos x="41" y="12"/>
                </a:cxn>
                <a:cxn ang="0">
                  <a:pos x="38" y="43"/>
                </a:cxn>
                <a:cxn ang="0">
                  <a:pos x="30" y="33"/>
                </a:cxn>
                <a:cxn ang="0">
                  <a:pos x="47" y="53"/>
                </a:cxn>
                <a:cxn ang="0">
                  <a:pos x="60" y="71"/>
                </a:cxn>
                <a:cxn ang="0">
                  <a:pos x="4" y="28"/>
                </a:cxn>
                <a:cxn ang="0">
                  <a:pos x="4" y="28"/>
                </a:cxn>
                <a:cxn ang="0">
                  <a:pos x="45" y="22"/>
                </a:cxn>
                <a:cxn ang="0">
                  <a:pos x="48" y="20"/>
                </a:cxn>
                <a:cxn ang="0">
                  <a:pos x="44" y="54"/>
                </a:cxn>
                <a:cxn ang="0">
                  <a:pos x="38" y="57"/>
                </a:cxn>
                <a:cxn ang="0">
                  <a:pos x="38" y="48"/>
                </a:cxn>
                <a:cxn ang="0">
                  <a:pos x="38" y="51"/>
                </a:cxn>
                <a:cxn ang="0">
                  <a:pos x="50" y="48"/>
                </a:cxn>
                <a:cxn ang="0">
                  <a:pos x="7" y="37"/>
                </a:cxn>
                <a:cxn ang="0">
                  <a:pos x="41" y="34"/>
                </a:cxn>
                <a:cxn ang="0">
                  <a:pos x="42" y="48"/>
                </a:cxn>
                <a:cxn ang="0">
                  <a:pos x="42" y="48"/>
                </a:cxn>
              </a:cxnLst>
              <a:rect l="0" t="0" r="r" b="b"/>
              <a:pathLst>
                <a:path w="68" h="78">
                  <a:moveTo>
                    <a:pt x="21" y="8"/>
                  </a:moveTo>
                  <a:cubicBezTo>
                    <a:pt x="25" y="11"/>
                    <a:pt x="24" y="6"/>
                    <a:pt x="27" y="6"/>
                  </a:cubicBezTo>
                  <a:cubicBezTo>
                    <a:pt x="29" y="8"/>
                    <a:pt x="27" y="5"/>
                    <a:pt x="32" y="6"/>
                  </a:cubicBezTo>
                  <a:cubicBezTo>
                    <a:pt x="35" y="6"/>
                    <a:pt x="36" y="3"/>
                    <a:pt x="38" y="5"/>
                  </a:cubicBezTo>
                  <a:cubicBezTo>
                    <a:pt x="39" y="5"/>
                    <a:pt x="38" y="2"/>
                    <a:pt x="41" y="5"/>
                  </a:cubicBezTo>
                  <a:cubicBezTo>
                    <a:pt x="42" y="8"/>
                    <a:pt x="42" y="3"/>
                    <a:pt x="44" y="6"/>
                  </a:cubicBezTo>
                  <a:cubicBezTo>
                    <a:pt x="45" y="9"/>
                    <a:pt x="47" y="6"/>
                    <a:pt x="50" y="6"/>
                  </a:cubicBezTo>
                  <a:cubicBezTo>
                    <a:pt x="54" y="6"/>
                    <a:pt x="48" y="0"/>
                    <a:pt x="53" y="2"/>
                  </a:cubicBezTo>
                  <a:cubicBezTo>
                    <a:pt x="56" y="5"/>
                    <a:pt x="56" y="6"/>
                    <a:pt x="54" y="8"/>
                  </a:cubicBezTo>
                  <a:cubicBezTo>
                    <a:pt x="53" y="8"/>
                    <a:pt x="54" y="11"/>
                    <a:pt x="51" y="12"/>
                  </a:cubicBezTo>
                  <a:cubicBezTo>
                    <a:pt x="51" y="11"/>
                    <a:pt x="48" y="12"/>
                    <a:pt x="45" y="11"/>
                  </a:cubicBezTo>
                  <a:cubicBezTo>
                    <a:pt x="42" y="9"/>
                    <a:pt x="44" y="12"/>
                    <a:pt x="41" y="11"/>
                  </a:cubicBezTo>
                  <a:cubicBezTo>
                    <a:pt x="38" y="9"/>
                    <a:pt x="38" y="12"/>
                    <a:pt x="35" y="14"/>
                  </a:cubicBezTo>
                  <a:cubicBezTo>
                    <a:pt x="32" y="14"/>
                    <a:pt x="35" y="14"/>
                    <a:pt x="33" y="15"/>
                  </a:cubicBezTo>
                  <a:cubicBezTo>
                    <a:pt x="33" y="17"/>
                    <a:pt x="35" y="15"/>
                    <a:pt x="36" y="19"/>
                  </a:cubicBezTo>
                  <a:cubicBezTo>
                    <a:pt x="39" y="20"/>
                    <a:pt x="38" y="20"/>
                    <a:pt x="36" y="19"/>
                  </a:cubicBezTo>
                  <a:cubicBezTo>
                    <a:pt x="33" y="17"/>
                    <a:pt x="32" y="17"/>
                    <a:pt x="35" y="19"/>
                  </a:cubicBezTo>
                  <a:cubicBezTo>
                    <a:pt x="36" y="22"/>
                    <a:pt x="35" y="22"/>
                    <a:pt x="32" y="20"/>
                  </a:cubicBezTo>
                  <a:cubicBezTo>
                    <a:pt x="30" y="17"/>
                    <a:pt x="30" y="19"/>
                    <a:pt x="32" y="20"/>
                  </a:cubicBezTo>
                  <a:cubicBezTo>
                    <a:pt x="33" y="23"/>
                    <a:pt x="30" y="23"/>
                    <a:pt x="29" y="20"/>
                  </a:cubicBezTo>
                  <a:cubicBezTo>
                    <a:pt x="29" y="15"/>
                    <a:pt x="25" y="19"/>
                    <a:pt x="25" y="15"/>
                  </a:cubicBezTo>
                  <a:cubicBezTo>
                    <a:pt x="27" y="12"/>
                    <a:pt x="24" y="15"/>
                    <a:pt x="24" y="17"/>
                  </a:cubicBezTo>
                  <a:cubicBezTo>
                    <a:pt x="21" y="22"/>
                    <a:pt x="32" y="28"/>
                    <a:pt x="29" y="31"/>
                  </a:cubicBezTo>
                  <a:cubicBezTo>
                    <a:pt x="27" y="33"/>
                    <a:pt x="29" y="28"/>
                    <a:pt x="27" y="28"/>
                  </a:cubicBezTo>
                  <a:cubicBezTo>
                    <a:pt x="24" y="28"/>
                    <a:pt x="30" y="33"/>
                    <a:pt x="24" y="33"/>
                  </a:cubicBezTo>
                  <a:cubicBezTo>
                    <a:pt x="21" y="34"/>
                    <a:pt x="29" y="34"/>
                    <a:pt x="29" y="36"/>
                  </a:cubicBezTo>
                  <a:cubicBezTo>
                    <a:pt x="30" y="39"/>
                    <a:pt x="30" y="37"/>
                    <a:pt x="32" y="39"/>
                  </a:cubicBezTo>
                  <a:cubicBezTo>
                    <a:pt x="32" y="40"/>
                    <a:pt x="36" y="40"/>
                    <a:pt x="35" y="42"/>
                  </a:cubicBezTo>
                  <a:cubicBezTo>
                    <a:pt x="35" y="43"/>
                    <a:pt x="36" y="46"/>
                    <a:pt x="35" y="46"/>
                  </a:cubicBezTo>
                  <a:cubicBezTo>
                    <a:pt x="35" y="46"/>
                    <a:pt x="33" y="45"/>
                    <a:pt x="32" y="43"/>
                  </a:cubicBezTo>
                  <a:cubicBezTo>
                    <a:pt x="30" y="42"/>
                    <a:pt x="27" y="43"/>
                    <a:pt x="27" y="45"/>
                  </a:cubicBezTo>
                  <a:cubicBezTo>
                    <a:pt x="29" y="46"/>
                    <a:pt x="27" y="46"/>
                    <a:pt x="29" y="46"/>
                  </a:cubicBezTo>
                  <a:cubicBezTo>
                    <a:pt x="30" y="48"/>
                    <a:pt x="32" y="50"/>
                    <a:pt x="30" y="50"/>
                  </a:cubicBezTo>
                  <a:cubicBezTo>
                    <a:pt x="29" y="50"/>
                    <a:pt x="29" y="51"/>
                    <a:pt x="27" y="50"/>
                  </a:cubicBezTo>
                  <a:cubicBezTo>
                    <a:pt x="27" y="48"/>
                    <a:pt x="27" y="48"/>
                    <a:pt x="25" y="48"/>
                  </a:cubicBezTo>
                  <a:cubicBezTo>
                    <a:pt x="22" y="48"/>
                    <a:pt x="30" y="59"/>
                    <a:pt x="29" y="60"/>
                  </a:cubicBezTo>
                  <a:cubicBezTo>
                    <a:pt x="25" y="60"/>
                    <a:pt x="24" y="53"/>
                    <a:pt x="24" y="57"/>
                  </a:cubicBezTo>
                  <a:cubicBezTo>
                    <a:pt x="22" y="60"/>
                    <a:pt x="21" y="62"/>
                    <a:pt x="21" y="59"/>
                  </a:cubicBezTo>
                  <a:cubicBezTo>
                    <a:pt x="21" y="56"/>
                    <a:pt x="19" y="51"/>
                    <a:pt x="19" y="56"/>
                  </a:cubicBezTo>
                  <a:cubicBezTo>
                    <a:pt x="18" y="59"/>
                    <a:pt x="15" y="53"/>
                    <a:pt x="15" y="51"/>
                  </a:cubicBezTo>
                  <a:cubicBezTo>
                    <a:pt x="16" y="50"/>
                    <a:pt x="16" y="48"/>
                    <a:pt x="15" y="48"/>
                  </a:cubicBezTo>
                  <a:cubicBezTo>
                    <a:pt x="12" y="48"/>
                    <a:pt x="13" y="46"/>
                    <a:pt x="12" y="45"/>
                  </a:cubicBezTo>
                  <a:cubicBezTo>
                    <a:pt x="10" y="43"/>
                    <a:pt x="13" y="45"/>
                    <a:pt x="13" y="42"/>
                  </a:cubicBezTo>
                  <a:cubicBezTo>
                    <a:pt x="13" y="40"/>
                    <a:pt x="15" y="42"/>
                    <a:pt x="16" y="40"/>
                  </a:cubicBezTo>
                  <a:cubicBezTo>
                    <a:pt x="18" y="39"/>
                    <a:pt x="18" y="39"/>
                    <a:pt x="21" y="40"/>
                  </a:cubicBezTo>
                  <a:cubicBezTo>
                    <a:pt x="24" y="42"/>
                    <a:pt x="24" y="43"/>
                    <a:pt x="27" y="42"/>
                  </a:cubicBezTo>
                  <a:cubicBezTo>
                    <a:pt x="30" y="42"/>
                    <a:pt x="29" y="40"/>
                    <a:pt x="27" y="40"/>
                  </a:cubicBezTo>
                  <a:cubicBezTo>
                    <a:pt x="25" y="40"/>
                    <a:pt x="24" y="39"/>
                    <a:pt x="22" y="39"/>
                  </a:cubicBezTo>
                  <a:cubicBezTo>
                    <a:pt x="19" y="40"/>
                    <a:pt x="21" y="39"/>
                    <a:pt x="18" y="39"/>
                  </a:cubicBezTo>
                  <a:cubicBezTo>
                    <a:pt x="13" y="40"/>
                    <a:pt x="15" y="37"/>
                    <a:pt x="13" y="39"/>
                  </a:cubicBezTo>
                  <a:cubicBezTo>
                    <a:pt x="12" y="42"/>
                    <a:pt x="12" y="37"/>
                    <a:pt x="9" y="36"/>
                  </a:cubicBezTo>
                  <a:cubicBezTo>
                    <a:pt x="7" y="33"/>
                    <a:pt x="13" y="34"/>
                    <a:pt x="12" y="33"/>
                  </a:cubicBezTo>
                  <a:cubicBezTo>
                    <a:pt x="9" y="29"/>
                    <a:pt x="10" y="34"/>
                    <a:pt x="9" y="31"/>
                  </a:cubicBezTo>
                  <a:cubicBezTo>
                    <a:pt x="7" y="29"/>
                    <a:pt x="6" y="31"/>
                    <a:pt x="4" y="25"/>
                  </a:cubicBezTo>
                  <a:cubicBezTo>
                    <a:pt x="4" y="25"/>
                    <a:pt x="6" y="25"/>
                    <a:pt x="6" y="23"/>
                  </a:cubicBezTo>
                  <a:cubicBezTo>
                    <a:pt x="6" y="22"/>
                    <a:pt x="6" y="22"/>
                    <a:pt x="6" y="22"/>
                  </a:cubicBezTo>
                  <a:cubicBezTo>
                    <a:pt x="6" y="20"/>
                    <a:pt x="9" y="22"/>
                    <a:pt x="9" y="19"/>
                  </a:cubicBezTo>
                  <a:cubicBezTo>
                    <a:pt x="9" y="14"/>
                    <a:pt x="10" y="17"/>
                    <a:pt x="12" y="15"/>
                  </a:cubicBezTo>
                  <a:cubicBezTo>
                    <a:pt x="12" y="12"/>
                    <a:pt x="10" y="12"/>
                    <a:pt x="10" y="12"/>
                  </a:cubicBezTo>
                  <a:cubicBezTo>
                    <a:pt x="22" y="11"/>
                    <a:pt x="16" y="6"/>
                    <a:pt x="21" y="8"/>
                  </a:cubicBezTo>
                  <a:close/>
                  <a:moveTo>
                    <a:pt x="7" y="43"/>
                  </a:moveTo>
                  <a:cubicBezTo>
                    <a:pt x="9" y="43"/>
                    <a:pt x="12" y="46"/>
                    <a:pt x="10" y="46"/>
                  </a:cubicBezTo>
                  <a:cubicBezTo>
                    <a:pt x="9" y="46"/>
                    <a:pt x="7" y="45"/>
                    <a:pt x="7" y="43"/>
                  </a:cubicBezTo>
                  <a:close/>
                  <a:moveTo>
                    <a:pt x="9" y="42"/>
                  </a:moveTo>
                  <a:cubicBezTo>
                    <a:pt x="10" y="43"/>
                    <a:pt x="10" y="42"/>
                    <a:pt x="9" y="40"/>
                  </a:cubicBezTo>
                  <a:cubicBezTo>
                    <a:pt x="7" y="40"/>
                    <a:pt x="7" y="37"/>
                    <a:pt x="7" y="39"/>
                  </a:cubicBezTo>
                  <a:cubicBezTo>
                    <a:pt x="7" y="40"/>
                    <a:pt x="6" y="39"/>
                    <a:pt x="6" y="40"/>
                  </a:cubicBezTo>
                  <a:cubicBezTo>
                    <a:pt x="6" y="42"/>
                    <a:pt x="7" y="42"/>
                    <a:pt x="9" y="42"/>
                  </a:cubicBezTo>
                  <a:close/>
                  <a:moveTo>
                    <a:pt x="27" y="60"/>
                  </a:moveTo>
                  <a:cubicBezTo>
                    <a:pt x="29" y="62"/>
                    <a:pt x="27" y="65"/>
                    <a:pt x="27" y="64"/>
                  </a:cubicBezTo>
                  <a:cubicBezTo>
                    <a:pt x="25" y="62"/>
                    <a:pt x="25" y="60"/>
                    <a:pt x="27" y="60"/>
                  </a:cubicBezTo>
                  <a:close/>
                  <a:moveTo>
                    <a:pt x="41" y="74"/>
                  </a:moveTo>
                  <a:cubicBezTo>
                    <a:pt x="42" y="78"/>
                    <a:pt x="45" y="76"/>
                    <a:pt x="50" y="76"/>
                  </a:cubicBezTo>
                  <a:cubicBezTo>
                    <a:pt x="54" y="76"/>
                    <a:pt x="54" y="71"/>
                    <a:pt x="50" y="73"/>
                  </a:cubicBezTo>
                  <a:cubicBezTo>
                    <a:pt x="47" y="76"/>
                    <a:pt x="50" y="71"/>
                    <a:pt x="47" y="73"/>
                  </a:cubicBezTo>
                  <a:cubicBezTo>
                    <a:pt x="44" y="73"/>
                    <a:pt x="44" y="70"/>
                    <a:pt x="39" y="71"/>
                  </a:cubicBezTo>
                  <a:cubicBezTo>
                    <a:pt x="36" y="73"/>
                    <a:pt x="36" y="68"/>
                    <a:pt x="35" y="70"/>
                  </a:cubicBezTo>
                  <a:cubicBezTo>
                    <a:pt x="33" y="70"/>
                    <a:pt x="33" y="68"/>
                    <a:pt x="33" y="68"/>
                  </a:cubicBezTo>
                  <a:cubicBezTo>
                    <a:pt x="32" y="70"/>
                    <a:pt x="32" y="70"/>
                    <a:pt x="32" y="71"/>
                  </a:cubicBezTo>
                  <a:cubicBezTo>
                    <a:pt x="32" y="74"/>
                    <a:pt x="36" y="71"/>
                    <a:pt x="41" y="74"/>
                  </a:cubicBezTo>
                  <a:close/>
                  <a:moveTo>
                    <a:pt x="68" y="60"/>
                  </a:moveTo>
                  <a:cubicBezTo>
                    <a:pt x="68" y="59"/>
                    <a:pt x="63" y="62"/>
                    <a:pt x="63" y="64"/>
                  </a:cubicBezTo>
                  <a:cubicBezTo>
                    <a:pt x="65" y="64"/>
                    <a:pt x="63" y="65"/>
                    <a:pt x="65" y="67"/>
                  </a:cubicBezTo>
                  <a:cubicBezTo>
                    <a:pt x="67" y="67"/>
                    <a:pt x="68" y="60"/>
                    <a:pt x="68" y="60"/>
                  </a:cubicBezTo>
                  <a:close/>
                  <a:moveTo>
                    <a:pt x="50" y="37"/>
                  </a:moveTo>
                  <a:cubicBezTo>
                    <a:pt x="51" y="36"/>
                    <a:pt x="53" y="40"/>
                    <a:pt x="50" y="42"/>
                  </a:cubicBezTo>
                  <a:cubicBezTo>
                    <a:pt x="48" y="42"/>
                    <a:pt x="51" y="39"/>
                    <a:pt x="50" y="39"/>
                  </a:cubicBezTo>
                  <a:cubicBezTo>
                    <a:pt x="50" y="37"/>
                    <a:pt x="48" y="37"/>
                    <a:pt x="50" y="37"/>
                  </a:cubicBezTo>
                  <a:close/>
                  <a:moveTo>
                    <a:pt x="54" y="31"/>
                  </a:moveTo>
                  <a:cubicBezTo>
                    <a:pt x="53" y="28"/>
                    <a:pt x="54" y="29"/>
                    <a:pt x="53" y="28"/>
                  </a:cubicBezTo>
                  <a:cubicBezTo>
                    <a:pt x="53" y="28"/>
                    <a:pt x="51" y="28"/>
                    <a:pt x="50" y="29"/>
                  </a:cubicBezTo>
                  <a:cubicBezTo>
                    <a:pt x="48" y="29"/>
                    <a:pt x="50" y="31"/>
                    <a:pt x="53" y="33"/>
                  </a:cubicBezTo>
                  <a:cubicBezTo>
                    <a:pt x="54" y="33"/>
                    <a:pt x="56" y="33"/>
                    <a:pt x="54" y="31"/>
                  </a:cubicBezTo>
                  <a:close/>
                  <a:moveTo>
                    <a:pt x="41" y="12"/>
                  </a:moveTo>
                  <a:cubicBezTo>
                    <a:pt x="41" y="12"/>
                    <a:pt x="41" y="15"/>
                    <a:pt x="39" y="14"/>
                  </a:cubicBezTo>
                  <a:cubicBezTo>
                    <a:pt x="38" y="14"/>
                    <a:pt x="39" y="12"/>
                    <a:pt x="41" y="12"/>
                  </a:cubicBezTo>
                  <a:close/>
                  <a:moveTo>
                    <a:pt x="30" y="36"/>
                  </a:moveTo>
                  <a:cubicBezTo>
                    <a:pt x="33" y="37"/>
                    <a:pt x="32" y="39"/>
                    <a:pt x="33" y="39"/>
                  </a:cubicBezTo>
                  <a:cubicBezTo>
                    <a:pt x="36" y="39"/>
                    <a:pt x="36" y="43"/>
                    <a:pt x="38" y="43"/>
                  </a:cubicBezTo>
                  <a:cubicBezTo>
                    <a:pt x="39" y="45"/>
                    <a:pt x="39" y="42"/>
                    <a:pt x="38" y="42"/>
                  </a:cubicBezTo>
                  <a:cubicBezTo>
                    <a:pt x="36" y="40"/>
                    <a:pt x="36" y="39"/>
                    <a:pt x="36" y="37"/>
                  </a:cubicBezTo>
                  <a:cubicBezTo>
                    <a:pt x="36" y="34"/>
                    <a:pt x="35" y="37"/>
                    <a:pt x="30" y="33"/>
                  </a:cubicBezTo>
                  <a:cubicBezTo>
                    <a:pt x="29" y="31"/>
                    <a:pt x="25" y="33"/>
                    <a:pt x="25" y="34"/>
                  </a:cubicBezTo>
                  <a:cubicBezTo>
                    <a:pt x="27" y="34"/>
                    <a:pt x="29" y="34"/>
                    <a:pt x="30" y="36"/>
                  </a:cubicBezTo>
                  <a:close/>
                  <a:moveTo>
                    <a:pt x="47" y="53"/>
                  </a:moveTo>
                  <a:cubicBezTo>
                    <a:pt x="48" y="51"/>
                    <a:pt x="48" y="56"/>
                    <a:pt x="47" y="54"/>
                  </a:cubicBezTo>
                  <a:cubicBezTo>
                    <a:pt x="45" y="54"/>
                    <a:pt x="45" y="53"/>
                    <a:pt x="47" y="53"/>
                  </a:cubicBezTo>
                  <a:close/>
                  <a:moveTo>
                    <a:pt x="60" y="71"/>
                  </a:moveTo>
                  <a:cubicBezTo>
                    <a:pt x="59" y="71"/>
                    <a:pt x="59" y="67"/>
                    <a:pt x="60" y="68"/>
                  </a:cubicBezTo>
                  <a:cubicBezTo>
                    <a:pt x="60" y="70"/>
                    <a:pt x="60" y="71"/>
                    <a:pt x="60" y="71"/>
                  </a:cubicBezTo>
                  <a:close/>
                  <a:moveTo>
                    <a:pt x="4" y="28"/>
                  </a:moveTo>
                  <a:cubicBezTo>
                    <a:pt x="1" y="25"/>
                    <a:pt x="1" y="25"/>
                    <a:pt x="1" y="25"/>
                  </a:cubicBezTo>
                  <a:cubicBezTo>
                    <a:pt x="3" y="23"/>
                    <a:pt x="1" y="23"/>
                    <a:pt x="0" y="23"/>
                  </a:cubicBezTo>
                  <a:cubicBezTo>
                    <a:pt x="0" y="25"/>
                    <a:pt x="1" y="28"/>
                    <a:pt x="4" y="28"/>
                  </a:cubicBezTo>
                  <a:close/>
                  <a:moveTo>
                    <a:pt x="44" y="23"/>
                  </a:moveTo>
                  <a:cubicBezTo>
                    <a:pt x="45" y="22"/>
                    <a:pt x="45" y="25"/>
                    <a:pt x="45" y="23"/>
                  </a:cubicBezTo>
                  <a:cubicBezTo>
                    <a:pt x="45" y="22"/>
                    <a:pt x="47" y="20"/>
                    <a:pt x="45" y="22"/>
                  </a:cubicBezTo>
                  <a:cubicBezTo>
                    <a:pt x="45" y="22"/>
                    <a:pt x="42" y="20"/>
                    <a:pt x="42" y="22"/>
                  </a:cubicBezTo>
                  <a:cubicBezTo>
                    <a:pt x="42" y="23"/>
                    <a:pt x="44" y="23"/>
                    <a:pt x="44" y="23"/>
                  </a:cubicBezTo>
                  <a:close/>
                  <a:moveTo>
                    <a:pt x="48" y="20"/>
                  </a:moveTo>
                  <a:cubicBezTo>
                    <a:pt x="48" y="17"/>
                    <a:pt x="51" y="19"/>
                    <a:pt x="50" y="20"/>
                  </a:cubicBezTo>
                  <a:cubicBezTo>
                    <a:pt x="48" y="20"/>
                    <a:pt x="48" y="20"/>
                    <a:pt x="48" y="20"/>
                  </a:cubicBezTo>
                  <a:close/>
                  <a:moveTo>
                    <a:pt x="44" y="54"/>
                  </a:moveTo>
                  <a:cubicBezTo>
                    <a:pt x="42" y="53"/>
                    <a:pt x="44" y="51"/>
                    <a:pt x="45" y="53"/>
                  </a:cubicBezTo>
                  <a:cubicBezTo>
                    <a:pt x="44" y="54"/>
                    <a:pt x="44" y="54"/>
                    <a:pt x="44" y="54"/>
                  </a:cubicBezTo>
                  <a:close/>
                  <a:moveTo>
                    <a:pt x="38" y="57"/>
                  </a:moveTo>
                  <a:cubicBezTo>
                    <a:pt x="36" y="57"/>
                    <a:pt x="38" y="59"/>
                    <a:pt x="39" y="57"/>
                  </a:cubicBezTo>
                  <a:cubicBezTo>
                    <a:pt x="39" y="56"/>
                    <a:pt x="39" y="56"/>
                    <a:pt x="38" y="57"/>
                  </a:cubicBezTo>
                  <a:close/>
                  <a:moveTo>
                    <a:pt x="38" y="48"/>
                  </a:moveTo>
                  <a:cubicBezTo>
                    <a:pt x="36" y="48"/>
                    <a:pt x="38" y="46"/>
                    <a:pt x="38" y="46"/>
                  </a:cubicBezTo>
                  <a:cubicBezTo>
                    <a:pt x="38" y="48"/>
                    <a:pt x="38" y="48"/>
                    <a:pt x="38" y="48"/>
                  </a:cubicBezTo>
                  <a:close/>
                  <a:moveTo>
                    <a:pt x="38" y="51"/>
                  </a:moveTo>
                  <a:cubicBezTo>
                    <a:pt x="36" y="51"/>
                    <a:pt x="38" y="48"/>
                    <a:pt x="38" y="50"/>
                  </a:cubicBezTo>
                  <a:cubicBezTo>
                    <a:pt x="39" y="50"/>
                    <a:pt x="39" y="51"/>
                    <a:pt x="38" y="51"/>
                  </a:cubicBezTo>
                  <a:close/>
                  <a:moveTo>
                    <a:pt x="50" y="48"/>
                  </a:moveTo>
                  <a:cubicBezTo>
                    <a:pt x="50" y="46"/>
                    <a:pt x="53" y="46"/>
                    <a:pt x="53" y="46"/>
                  </a:cubicBezTo>
                  <a:cubicBezTo>
                    <a:pt x="53" y="46"/>
                    <a:pt x="50" y="50"/>
                    <a:pt x="50" y="48"/>
                  </a:cubicBezTo>
                  <a:close/>
                  <a:moveTo>
                    <a:pt x="7" y="37"/>
                  </a:moveTo>
                  <a:cubicBezTo>
                    <a:pt x="6" y="37"/>
                    <a:pt x="7" y="34"/>
                    <a:pt x="9" y="34"/>
                  </a:cubicBezTo>
                  <a:cubicBezTo>
                    <a:pt x="9" y="36"/>
                    <a:pt x="9" y="37"/>
                    <a:pt x="7" y="37"/>
                  </a:cubicBezTo>
                  <a:close/>
                  <a:moveTo>
                    <a:pt x="41" y="34"/>
                  </a:moveTo>
                  <a:cubicBezTo>
                    <a:pt x="39" y="34"/>
                    <a:pt x="39" y="33"/>
                    <a:pt x="39" y="33"/>
                  </a:cubicBezTo>
                  <a:cubicBezTo>
                    <a:pt x="39" y="31"/>
                    <a:pt x="41" y="34"/>
                    <a:pt x="41" y="34"/>
                  </a:cubicBezTo>
                  <a:close/>
                  <a:moveTo>
                    <a:pt x="42" y="48"/>
                  </a:moveTo>
                  <a:cubicBezTo>
                    <a:pt x="44" y="50"/>
                    <a:pt x="45" y="48"/>
                    <a:pt x="44" y="46"/>
                  </a:cubicBezTo>
                  <a:cubicBezTo>
                    <a:pt x="42" y="46"/>
                    <a:pt x="41" y="42"/>
                    <a:pt x="41" y="43"/>
                  </a:cubicBezTo>
                  <a:cubicBezTo>
                    <a:pt x="39" y="45"/>
                    <a:pt x="42" y="45"/>
                    <a:pt x="42" y="48"/>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81" name="Freeform 235">
              <a:extLst>
                <a:ext uri="{FF2B5EF4-FFF2-40B4-BE49-F238E27FC236}">
                  <a16:creationId xmlns:a16="http://schemas.microsoft.com/office/drawing/2014/main" id="{7051FA8D-14D1-2BE7-8CA2-05C2E7B7C2C2}"/>
                </a:ext>
              </a:extLst>
            </p:cNvPr>
            <p:cNvSpPr>
              <a:spLocks/>
            </p:cNvSpPr>
            <p:nvPr/>
          </p:nvSpPr>
          <p:spPr bwMode="auto">
            <a:xfrm>
              <a:off x="6648037" y="6712119"/>
              <a:ext cx="46597" cy="43383"/>
            </a:xfrm>
            <a:custGeom>
              <a:avLst/>
              <a:gdLst/>
              <a:ahLst/>
              <a:cxnLst>
                <a:cxn ang="0">
                  <a:pos x="2" y="14"/>
                </a:cxn>
                <a:cxn ang="0">
                  <a:pos x="2" y="9"/>
                </a:cxn>
                <a:cxn ang="0">
                  <a:pos x="2" y="3"/>
                </a:cxn>
                <a:cxn ang="0">
                  <a:pos x="3" y="1"/>
                </a:cxn>
                <a:cxn ang="0">
                  <a:pos x="3" y="6"/>
                </a:cxn>
                <a:cxn ang="0">
                  <a:pos x="8" y="4"/>
                </a:cxn>
                <a:cxn ang="0">
                  <a:pos x="8" y="7"/>
                </a:cxn>
                <a:cxn ang="0">
                  <a:pos x="14" y="6"/>
                </a:cxn>
                <a:cxn ang="0">
                  <a:pos x="12" y="9"/>
                </a:cxn>
                <a:cxn ang="0">
                  <a:pos x="9" y="10"/>
                </a:cxn>
                <a:cxn ang="0">
                  <a:pos x="12" y="14"/>
                </a:cxn>
                <a:cxn ang="0">
                  <a:pos x="3" y="12"/>
                </a:cxn>
                <a:cxn ang="0">
                  <a:pos x="2" y="14"/>
                </a:cxn>
              </a:cxnLst>
              <a:rect l="0" t="0" r="r" b="b"/>
              <a:pathLst>
                <a:path w="15" h="14">
                  <a:moveTo>
                    <a:pt x="2" y="14"/>
                  </a:moveTo>
                  <a:cubicBezTo>
                    <a:pt x="0" y="12"/>
                    <a:pt x="3" y="10"/>
                    <a:pt x="2" y="9"/>
                  </a:cubicBezTo>
                  <a:cubicBezTo>
                    <a:pt x="0" y="7"/>
                    <a:pt x="0" y="4"/>
                    <a:pt x="2" y="3"/>
                  </a:cubicBezTo>
                  <a:cubicBezTo>
                    <a:pt x="2" y="1"/>
                    <a:pt x="2" y="0"/>
                    <a:pt x="3" y="1"/>
                  </a:cubicBezTo>
                  <a:cubicBezTo>
                    <a:pt x="5" y="3"/>
                    <a:pt x="2" y="4"/>
                    <a:pt x="3" y="6"/>
                  </a:cubicBezTo>
                  <a:cubicBezTo>
                    <a:pt x="6" y="7"/>
                    <a:pt x="8" y="1"/>
                    <a:pt x="8" y="4"/>
                  </a:cubicBezTo>
                  <a:cubicBezTo>
                    <a:pt x="8" y="7"/>
                    <a:pt x="5" y="7"/>
                    <a:pt x="8" y="7"/>
                  </a:cubicBezTo>
                  <a:cubicBezTo>
                    <a:pt x="11" y="7"/>
                    <a:pt x="12" y="4"/>
                    <a:pt x="14" y="6"/>
                  </a:cubicBezTo>
                  <a:cubicBezTo>
                    <a:pt x="15" y="6"/>
                    <a:pt x="15" y="10"/>
                    <a:pt x="12" y="9"/>
                  </a:cubicBezTo>
                  <a:cubicBezTo>
                    <a:pt x="9" y="9"/>
                    <a:pt x="8" y="10"/>
                    <a:pt x="9" y="10"/>
                  </a:cubicBezTo>
                  <a:cubicBezTo>
                    <a:pt x="9" y="10"/>
                    <a:pt x="15" y="12"/>
                    <a:pt x="12" y="14"/>
                  </a:cubicBezTo>
                  <a:cubicBezTo>
                    <a:pt x="8" y="14"/>
                    <a:pt x="5" y="10"/>
                    <a:pt x="3" y="12"/>
                  </a:cubicBezTo>
                  <a:cubicBezTo>
                    <a:pt x="3" y="14"/>
                    <a:pt x="2" y="14"/>
                    <a:pt x="2" y="14"/>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82" name="Freeform 236">
              <a:extLst>
                <a:ext uri="{FF2B5EF4-FFF2-40B4-BE49-F238E27FC236}">
                  <a16:creationId xmlns:a16="http://schemas.microsoft.com/office/drawing/2014/main" id="{1C7533D1-BACB-E790-5033-68127B45B120}"/>
                </a:ext>
              </a:extLst>
            </p:cNvPr>
            <p:cNvSpPr>
              <a:spLocks noEditPoints="1"/>
            </p:cNvSpPr>
            <p:nvPr/>
          </p:nvSpPr>
          <p:spPr bwMode="auto">
            <a:xfrm>
              <a:off x="8008981" y="3667325"/>
              <a:ext cx="546306" cy="719825"/>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83" name="Freeform 237">
              <a:extLst>
                <a:ext uri="{FF2B5EF4-FFF2-40B4-BE49-F238E27FC236}">
                  <a16:creationId xmlns:a16="http://schemas.microsoft.com/office/drawing/2014/main" id="{76B31978-1F11-3AD4-7627-E7B46A951922}"/>
                </a:ext>
              </a:extLst>
            </p:cNvPr>
            <p:cNvSpPr>
              <a:spLocks noEditPoints="1"/>
            </p:cNvSpPr>
            <p:nvPr/>
          </p:nvSpPr>
          <p:spPr bwMode="auto">
            <a:xfrm>
              <a:off x="5431704" y="2102349"/>
              <a:ext cx="4235476" cy="1724045"/>
            </a:xfrm>
            <a:custGeom>
              <a:avLst/>
              <a:gdLst/>
              <a:ahLst/>
              <a:cxnLst>
                <a:cxn ang="0">
                  <a:pos x="404" y="136"/>
                </a:cxn>
                <a:cxn ang="0">
                  <a:pos x="273" y="177"/>
                </a:cxn>
                <a:cxn ang="0">
                  <a:pos x="361" y="90"/>
                </a:cxn>
                <a:cxn ang="0">
                  <a:pos x="278" y="138"/>
                </a:cxn>
                <a:cxn ang="0">
                  <a:pos x="227" y="31"/>
                </a:cxn>
                <a:cxn ang="0">
                  <a:pos x="217" y="29"/>
                </a:cxn>
                <a:cxn ang="0">
                  <a:pos x="343" y="18"/>
                </a:cxn>
                <a:cxn ang="0">
                  <a:pos x="328" y="25"/>
                </a:cxn>
                <a:cxn ang="0">
                  <a:pos x="297" y="32"/>
                </a:cxn>
                <a:cxn ang="0">
                  <a:pos x="314" y="31"/>
                </a:cxn>
                <a:cxn ang="0">
                  <a:pos x="285" y="12"/>
                </a:cxn>
                <a:cxn ang="0">
                  <a:pos x="291" y="14"/>
                </a:cxn>
                <a:cxn ang="0">
                  <a:pos x="288" y="20"/>
                </a:cxn>
                <a:cxn ang="0">
                  <a:pos x="276" y="23"/>
                </a:cxn>
                <a:cxn ang="0">
                  <a:pos x="1351" y="247"/>
                </a:cxn>
                <a:cxn ang="0">
                  <a:pos x="1184" y="200"/>
                </a:cxn>
                <a:cxn ang="0">
                  <a:pos x="902" y="164"/>
                </a:cxn>
                <a:cxn ang="0">
                  <a:pos x="734" y="116"/>
                </a:cxn>
                <a:cxn ang="0">
                  <a:pos x="570" y="104"/>
                </a:cxn>
                <a:cxn ang="0">
                  <a:pos x="474" y="154"/>
                </a:cxn>
                <a:cxn ang="0">
                  <a:pos x="457" y="217"/>
                </a:cxn>
                <a:cxn ang="0">
                  <a:pos x="381" y="169"/>
                </a:cxn>
                <a:cxn ang="0">
                  <a:pos x="214" y="233"/>
                </a:cxn>
                <a:cxn ang="0">
                  <a:pos x="144" y="275"/>
                </a:cxn>
                <a:cxn ang="0">
                  <a:pos x="90" y="191"/>
                </a:cxn>
                <a:cxn ang="0">
                  <a:pos x="84" y="250"/>
                </a:cxn>
                <a:cxn ang="0">
                  <a:pos x="80" y="306"/>
                </a:cxn>
                <a:cxn ang="0">
                  <a:pos x="67" y="332"/>
                </a:cxn>
                <a:cxn ang="0">
                  <a:pos x="87" y="380"/>
                </a:cxn>
                <a:cxn ang="0">
                  <a:pos x="109" y="422"/>
                </a:cxn>
                <a:cxn ang="0">
                  <a:pos x="163" y="455"/>
                </a:cxn>
                <a:cxn ang="0">
                  <a:pos x="148" y="492"/>
                </a:cxn>
                <a:cxn ang="0">
                  <a:pos x="172" y="528"/>
                </a:cxn>
                <a:cxn ang="0">
                  <a:pos x="220" y="548"/>
                </a:cxn>
                <a:cxn ang="0">
                  <a:pos x="217" y="469"/>
                </a:cxn>
                <a:cxn ang="0">
                  <a:pos x="329" y="432"/>
                </a:cxn>
                <a:cxn ang="0">
                  <a:pos x="472" y="425"/>
                </a:cxn>
                <a:cxn ang="0">
                  <a:pos x="623" y="433"/>
                </a:cxn>
                <a:cxn ang="0">
                  <a:pos x="798" y="419"/>
                </a:cxn>
                <a:cxn ang="0">
                  <a:pos x="899" y="508"/>
                </a:cxn>
                <a:cxn ang="0">
                  <a:pos x="900" y="534"/>
                </a:cxn>
                <a:cxn ang="0">
                  <a:pos x="957" y="401"/>
                </a:cxn>
                <a:cxn ang="0">
                  <a:pos x="1013" y="334"/>
                </a:cxn>
                <a:cxn ang="0">
                  <a:pos x="1121" y="329"/>
                </a:cxn>
                <a:cxn ang="0">
                  <a:pos x="1146" y="326"/>
                </a:cxn>
                <a:cxn ang="0">
                  <a:pos x="1273" y="256"/>
                </a:cxn>
                <a:cxn ang="0">
                  <a:pos x="978" y="489"/>
                </a:cxn>
                <a:cxn ang="0">
                  <a:pos x="984" y="441"/>
                </a:cxn>
                <a:cxn ang="0">
                  <a:pos x="975" y="407"/>
                </a:cxn>
                <a:cxn ang="0">
                  <a:pos x="1025" y="503"/>
                </a:cxn>
                <a:cxn ang="0">
                  <a:pos x="1066" y="464"/>
                </a:cxn>
                <a:cxn ang="0">
                  <a:pos x="1080" y="446"/>
                </a:cxn>
                <a:cxn ang="0">
                  <a:pos x="25" y="390"/>
                </a:cxn>
                <a:cxn ang="0">
                  <a:pos x="937" y="393"/>
                </a:cxn>
                <a:cxn ang="0">
                  <a:pos x="1274" y="175"/>
                </a:cxn>
                <a:cxn ang="0">
                  <a:pos x="1018" y="107"/>
                </a:cxn>
                <a:cxn ang="0">
                  <a:pos x="946" y="118"/>
                </a:cxn>
                <a:cxn ang="0">
                  <a:pos x="870" y="149"/>
                </a:cxn>
                <a:cxn ang="0">
                  <a:pos x="739" y="121"/>
                </a:cxn>
                <a:cxn ang="0">
                  <a:pos x="638" y="35"/>
                </a:cxn>
                <a:cxn ang="0">
                  <a:pos x="600" y="29"/>
                </a:cxn>
                <a:cxn ang="0">
                  <a:pos x="571" y="14"/>
                </a:cxn>
              </a:cxnLst>
              <a:rect l="0" t="0" r="r" b="b"/>
              <a:pathLst>
                <a:path w="1359" h="553">
                  <a:moveTo>
                    <a:pt x="314" y="189"/>
                  </a:moveTo>
                  <a:cubicBezTo>
                    <a:pt x="314" y="189"/>
                    <a:pt x="319" y="189"/>
                    <a:pt x="317" y="192"/>
                  </a:cubicBezTo>
                  <a:cubicBezTo>
                    <a:pt x="317" y="194"/>
                    <a:pt x="325" y="192"/>
                    <a:pt x="325" y="191"/>
                  </a:cubicBezTo>
                  <a:cubicBezTo>
                    <a:pt x="326" y="189"/>
                    <a:pt x="320" y="188"/>
                    <a:pt x="316" y="183"/>
                  </a:cubicBezTo>
                  <a:cubicBezTo>
                    <a:pt x="313" y="180"/>
                    <a:pt x="313" y="182"/>
                    <a:pt x="311" y="183"/>
                  </a:cubicBezTo>
                  <a:cubicBezTo>
                    <a:pt x="308" y="183"/>
                    <a:pt x="313" y="186"/>
                    <a:pt x="309" y="185"/>
                  </a:cubicBezTo>
                  <a:cubicBezTo>
                    <a:pt x="308" y="185"/>
                    <a:pt x="308" y="186"/>
                    <a:pt x="311" y="189"/>
                  </a:cubicBezTo>
                  <a:cubicBezTo>
                    <a:pt x="313" y="191"/>
                    <a:pt x="314" y="191"/>
                    <a:pt x="314" y="189"/>
                  </a:cubicBezTo>
                  <a:close/>
                  <a:moveTo>
                    <a:pt x="404" y="136"/>
                  </a:moveTo>
                  <a:cubicBezTo>
                    <a:pt x="398" y="138"/>
                    <a:pt x="396" y="144"/>
                    <a:pt x="409" y="143"/>
                  </a:cubicBezTo>
                  <a:cubicBezTo>
                    <a:pt x="419" y="141"/>
                    <a:pt x="410" y="133"/>
                    <a:pt x="404" y="136"/>
                  </a:cubicBezTo>
                  <a:close/>
                  <a:moveTo>
                    <a:pt x="290" y="168"/>
                  </a:moveTo>
                  <a:cubicBezTo>
                    <a:pt x="287" y="163"/>
                    <a:pt x="282" y="164"/>
                    <a:pt x="285" y="154"/>
                  </a:cubicBezTo>
                  <a:cubicBezTo>
                    <a:pt x="287" y="144"/>
                    <a:pt x="297" y="144"/>
                    <a:pt x="290" y="139"/>
                  </a:cubicBezTo>
                  <a:cubicBezTo>
                    <a:pt x="282" y="136"/>
                    <a:pt x="288" y="138"/>
                    <a:pt x="274" y="139"/>
                  </a:cubicBezTo>
                  <a:cubicBezTo>
                    <a:pt x="261" y="141"/>
                    <a:pt x="271" y="143"/>
                    <a:pt x="264" y="146"/>
                  </a:cubicBezTo>
                  <a:cubicBezTo>
                    <a:pt x="258" y="149"/>
                    <a:pt x="265" y="147"/>
                    <a:pt x="262" y="154"/>
                  </a:cubicBezTo>
                  <a:cubicBezTo>
                    <a:pt x="259" y="160"/>
                    <a:pt x="256" y="152"/>
                    <a:pt x="255" y="158"/>
                  </a:cubicBezTo>
                  <a:cubicBezTo>
                    <a:pt x="252" y="164"/>
                    <a:pt x="252" y="166"/>
                    <a:pt x="259" y="166"/>
                  </a:cubicBezTo>
                  <a:cubicBezTo>
                    <a:pt x="268" y="166"/>
                    <a:pt x="255" y="168"/>
                    <a:pt x="264" y="172"/>
                  </a:cubicBezTo>
                  <a:cubicBezTo>
                    <a:pt x="271" y="177"/>
                    <a:pt x="265" y="163"/>
                    <a:pt x="270" y="169"/>
                  </a:cubicBezTo>
                  <a:cubicBezTo>
                    <a:pt x="274" y="175"/>
                    <a:pt x="262" y="175"/>
                    <a:pt x="273" y="177"/>
                  </a:cubicBezTo>
                  <a:cubicBezTo>
                    <a:pt x="282" y="178"/>
                    <a:pt x="276" y="180"/>
                    <a:pt x="285" y="180"/>
                  </a:cubicBezTo>
                  <a:cubicBezTo>
                    <a:pt x="293" y="180"/>
                    <a:pt x="294" y="183"/>
                    <a:pt x="302" y="178"/>
                  </a:cubicBezTo>
                  <a:cubicBezTo>
                    <a:pt x="305" y="177"/>
                    <a:pt x="291" y="174"/>
                    <a:pt x="290" y="168"/>
                  </a:cubicBezTo>
                  <a:close/>
                  <a:moveTo>
                    <a:pt x="299" y="136"/>
                  </a:moveTo>
                  <a:cubicBezTo>
                    <a:pt x="299" y="133"/>
                    <a:pt x="303" y="136"/>
                    <a:pt x="305" y="130"/>
                  </a:cubicBezTo>
                  <a:cubicBezTo>
                    <a:pt x="306" y="126"/>
                    <a:pt x="311" y="127"/>
                    <a:pt x="311" y="124"/>
                  </a:cubicBezTo>
                  <a:cubicBezTo>
                    <a:pt x="311" y="121"/>
                    <a:pt x="311" y="121"/>
                    <a:pt x="322" y="118"/>
                  </a:cubicBezTo>
                  <a:cubicBezTo>
                    <a:pt x="331" y="115"/>
                    <a:pt x="320" y="115"/>
                    <a:pt x="335" y="107"/>
                  </a:cubicBezTo>
                  <a:cubicBezTo>
                    <a:pt x="351" y="101"/>
                    <a:pt x="376" y="98"/>
                    <a:pt x="389" y="91"/>
                  </a:cubicBezTo>
                  <a:cubicBezTo>
                    <a:pt x="401" y="85"/>
                    <a:pt x="387" y="79"/>
                    <a:pt x="375" y="84"/>
                  </a:cubicBezTo>
                  <a:cubicBezTo>
                    <a:pt x="363" y="87"/>
                    <a:pt x="370" y="87"/>
                    <a:pt x="361" y="90"/>
                  </a:cubicBezTo>
                  <a:cubicBezTo>
                    <a:pt x="352" y="93"/>
                    <a:pt x="358" y="88"/>
                    <a:pt x="348" y="93"/>
                  </a:cubicBezTo>
                  <a:cubicBezTo>
                    <a:pt x="337" y="98"/>
                    <a:pt x="343" y="91"/>
                    <a:pt x="332" y="93"/>
                  </a:cubicBezTo>
                  <a:cubicBezTo>
                    <a:pt x="323" y="93"/>
                    <a:pt x="332" y="96"/>
                    <a:pt x="326" y="96"/>
                  </a:cubicBezTo>
                  <a:cubicBezTo>
                    <a:pt x="320" y="96"/>
                    <a:pt x="306" y="101"/>
                    <a:pt x="303" y="107"/>
                  </a:cubicBezTo>
                  <a:cubicBezTo>
                    <a:pt x="299" y="112"/>
                    <a:pt x="300" y="105"/>
                    <a:pt x="296" y="109"/>
                  </a:cubicBezTo>
                  <a:cubicBezTo>
                    <a:pt x="291" y="113"/>
                    <a:pt x="293" y="107"/>
                    <a:pt x="290" y="110"/>
                  </a:cubicBezTo>
                  <a:cubicBezTo>
                    <a:pt x="285" y="113"/>
                    <a:pt x="293" y="113"/>
                    <a:pt x="290" y="115"/>
                  </a:cubicBezTo>
                  <a:cubicBezTo>
                    <a:pt x="285" y="116"/>
                    <a:pt x="294" y="118"/>
                    <a:pt x="288" y="118"/>
                  </a:cubicBezTo>
                  <a:cubicBezTo>
                    <a:pt x="282" y="119"/>
                    <a:pt x="285" y="126"/>
                    <a:pt x="278" y="129"/>
                  </a:cubicBezTo>
                  <a:cubicBezTo>
                    <a:pt x="270" y="132"/>
                    <a:pt x="268" y="135"/>
                    <a:pt x="274" y="135"/>
                  </a:cubicBezTo>
                  <a:cubicBezTo>
                    <a:pt x="281" y="133"/>
                    <a:pt x="270" y="139"/>
                    <a:pt x="278" y="138"/>
                  </a:cubicBezTo>
                  <a:cubicBezTo>
                    <a:pt x="285" y="135"/>
                    <a:pt x="285" y="135"/>
                    <a:pt x="291" y="139"/>
                  </a:cubicBezTo>
                  <a:cubicBezTo>
                    <a:pt x="293" y="141"/>
                    <a:pt x="299" y="141"/>
                    <a:pt x="299" y="136"/>
                  </a:cubicBezTo>
                  <a:close/>
                  <a:moveTo>
                    <a:pt x="207" y="23"/>
                  </a:moveTo>
                  <a:cubicBezTo>
                    <a:pt x="211" y="23"/>
                    <a:pt x="211" y="26"/>
                    <a:pt x="215" y="25"/>
                  </a:cubicBezTo>
                  <a:cubicBezTo>
                    <a:pt x="221" y="21"/>
                    <a:pt x="221" y="20"/>
                    <a:pt x="227" y="21"/>
                  </a:cubicBezTo>
                  <a:cubicBezTo>
                    <a:pt x="232" y="23"/>
                    <a:pt x="235" y="21"/>
                    <a:pt x="226" y="18"/>
                  </a:cubicBezTo>
                  <a:cubicBezTo>
                    <a:pt x="215" y="17"/>
                    <a:pt x="223" y="20"/>
                    <a:pt x="215" y="20"/>
                  </a:cubicBezTo>
                  <a:cubicBezTo>
                    <a:pt x="206" y="21"/>
                    <a:pt x="198" y="23"/>
                    <a:pt x="204" y="25"/>
                  </a:cubicBezTo>
                  <a:cubicBezTo>
                    <a:pt x="207" y="25"/>
                    <a:pt x="206" y="25"/>
                    <a:pt x="207" y="23"/>
                  </a:cubicBezTo>
                  <a:close/>
                  <a:moveTo>
                    <a:pt x="223" y="29"/>
                  </a:moveTo>
                  <a:cubicBezTo>
                    <a:pt x="227" y="28"/>
                    <a:pt x="221" y="32"/>
                    <a:pt x="227" y="31"/>
                  </a:cubicBezTo>
                  <a:cubicBezTo>
                    <a:pt x="233" y="29"/>
                    <a:pt x="232" y="32"/>
                    <a:pt x="235" y="29"/>
                  </a:cubicBezTo>
                  <a:cubicBezTo>
                    <a:pt x="236" y="28"/>
                    <a:pt x="230" y="29"/>
                    <a:pt x="232" y="28"/>
                  </a:cubicBezTo>
                  <a:cubicBezTo>
                    <a:pt x="235" y="26"/>
                    <a:pt x="238" y="28"/>
                    <a:pt x="239" y="25"/>
                  </a:cubicBezTo>
                  <a:cubicBezTo>
                    <a:pt x="242" y="23"/>
                    <a:pt x="244" y="25"/>
                    <a:pt x="252" y="23"/>
                  </a:cubicBezTo>
                  <a:cubicBezTo>
                    <a:pt x="259" y="21"/>
                    <a:pt x="255" y="18"/>
                    <a:pt x="249" y="20"/>
                  </a:cubicBezTo>
                  <a:cubicBezTo>
                    <a:pt x="242" y="21"/>
                    <a:pt x="252" y="18"/>
                    <a:pt x="246" y="18"/>
                  </a:cubicBezTo>
                  <a:cubicBezTo>
                    <a:pt x="239" y="17"/>
                    <a:pt x="233" y="20"/>
                    <a:pt x="235" y="20"/>
                  </a:cubicBezTo>
                  <a:cubicBezTo>
                    <a:pt x="238" y="21"/>
                    <a:pt x="239" y="25"/>
                    <a:pt x="230" y="25"/>
                  </a:cubicBezTo>
                  <a:cubicBezTo>
                    <a:pt x="223" y="25"/>
                    <a:pt x="220" y="25"/>
                    <a:pt x="223" y="26"/>
                  </a:cubicBezTo>
                  <a:cubicBezTo>
                    <a:pt x="227" y="28"/>
                    <a:pt x="223" y="28"/>
                    <a:pt x="220" y="28"/>
                  </a:cubicBezTo>
                  <a:cubicBezTo>
                    <a:pt x="217" y="26"/>
                    <a:pt x="212" y="26"/>
                    <a:pt x="217" y="29"/>
                  </a:cubicBezTo>
                  <a:cubicBezTo>
                    <a:pt x="220" y="31"/>
                    <a:pt x="220" y="29"/>
                    <a:pt x="223" y="29"/>
                  </a:cubicBezTo>
                  <a:close/>
                  <a:moveTo>
                    <a:pt x="271" y="28"/>
                  </a:moveTo>
                  <a:cubicBezTo>
                    <a:pt x="268" y="25"/>
                    <a:pt x="267" y="25"/>
                    <a:pt x="261" y="28"/>
                  </a:cubicBezTo>
                  <a:cubicBezTo>
                    <a:pt x="256" y="29"/>
                    <a:pt x="276" y="32"/>
                    <a:pt x="271" y="28"/>
                  </a:cubicBezTo>
                  <a:close/>
                  <a:moveTo>
                    <a:pt x="246" y="14"/>
                  </a:moveTo>
                  <a:cubicBezTo>
                    <a:pt x="249" y="11"/>
                    <a:pt x="253" y="12"/>
                    <a:pt x="249" y="14"/>
                  </a:cubicBezTo>
                  <a:cubicBezTo>
                    <a:pt x="246" y="15"/>
                    <a:pt x="241" y="17"/>
                    <a:pt x="246" y="14"/>
                  </a:cubicBezTo>
                  <a:close/>
                  <a:moveTo>
                    <a:pt x="352" y="20"/>
                  </a:moveTo>
                  <a:cubicBezTo>
                    <a:pt x="360" y="18"/>
                    <a:pt x="364" y="20"/>
                    <a:pt x="364" y="15"/>
                  </a:cubicBezTo>
                  <a:cubicBezTo>
                    <a:pt x="364" y="12"/>
                    <a:pt x="357" y="11"/>
                    <a:pt x="354" y="14"/>
                  </a:cubicBezTo>
                  <a:cubicBezTo>
                    <a:pt x="352" y="17"/>
                    <a:pt x="349" y="14"/>
                    <a:pt x="343" y="18"/>
                  </a:cubicBezTo>
                  <a:cubicBezTo>
                    <a:pt x="338" y="20"/>
                    <a:pt x="344" y="21"/>
                    <a:pt x="352" y="20"/>
                  </a:cubicBezTo>
                  <a:close/>
                  <a:moveTo>
                    <a:pt x="338" y="4"/>
                  </a:moveTo>
                  <a:cubicBezTo>
                    <a:pt x="343" y="3"/>
                    <a:pt x="354" y="3"/>
                    <a:pt x="352" y="4"/>
                  </a:cubicBezTo>
                  <a:cubicBezTo>
                    <a:pt x="349" y="7"/>
                    <a:pt x="337" y="4"/>
                    <a:pt x="338" y="4"/>
                  </a:cubicBezTo>
                  <a:close/>
                  <a:moveTo>
                    <a:pt x="305" y="3"/>
                  </a:moveTo>
                  <a:cubicBezTo>
                    <a:pt x="306" y="0"/>
                    <a:pt x="317" y="0"/>
                    <a:pt x="317" y="3"/>
                  </a:cubicBezTo>
                  <a:cubicBezTo>
                    <a:pt x="316" y="4"/>
                    <a:pt x="303" y="6"/>
                    <a:pt x="305" y="3"/>
                  </a:cubicBezTo>
                  <a:close/>
                  <a:moveTo>
                    <a:pt x="329" y="17"/>
                  </a:moveTo>
                  <a:cubicBezTo>
                    <a:pt x="334" y="17"/>
                    <a:pt x="341" y="11"/>
                    <a:pt x="328" y="14"/>
                  </a:cubicBezTo>
                  <a:cubicBezTo>
                    <a:pt x="317" y="17"/>
                    <a:pt x="325" y="18"/>
                    <a:pt x="329" y="17"/>
                  </a:cubicBezTo>
                  <a:close/>
                  <a:moveTo>
                    <a:pt x="328" y="25"/>
                  </a:moveTo>
                  <a:cubicBezTo>
                    <a:pt x="334" y="26"/>
                    <a:pt x="332" y="23"/>
                    <a:pt x="337" y="23"/>
                  </a:cubicBezTo>
                  <a:cubicBezTo>
                    <a:pt x="341" y="23"/>
                    <a:pt x="340" y="14"/>
                    <a:pt x="331" y="18"/>
                  </a:cubicBezTo>
                  <a:cubicBezTo>
                    <a:pt x="322" y="21"/>
                    <a:pt x="319" y="14"/>
                    <a:pt x="316" y="21"/>
                  </a:cubicBezTo>
                  <a:cubicBezTo>
                    <a:pt x="313" y="29"/>
                    <a:pt x="322" y="23"/>
                    <a:pt x="328" y="25"/>
                  </a:cubicBezTo>
                  <a:close/>
                  <a:moveTo>
                    <a:pt x="241" y="29"/>
                  </a:moveTo>
                  <a:cubicBezTo>
                    <a:pt x="246" y="28"/>
                    <a:pt x="246" y="29"/>
                    <a:pt x="242" y="31"/>
                  </a:cubicBezTo>
                  <a:cubicBezTo>
                    <a:pt x="239" y="34"/>
                    <a:pt x="236" y="29"/>
                    <a:pt x="241" y="29"/>
                  </a:cubicBezTo>
                  <a:close/>
                  <a:moveTo>
                    <a:pt x="246" y="32"/>
                  </a:moveTo>
                  <a:cubicBezTo>
                    <a:pt x="250" y="29"/>
                    <a:pt x="258" y="34"/>
                    <a:pt x="252" y="34"/>
                  </a:cubicBezTo>
                  <a:cubicBezTo>
                    <a:pt x="246" y="34"/>
                    <a:pt x="239" y="34"/>
                    <a:pt x="246" y="32"/>
                  </a:cubicBezTo>
                  <a:close/>
                  <a:moveTo>
                    <a:pt x="297" y="32"/>
                  </a:moveTo>
                  <a:cubicBezTo>
                    <a:pt x="302" y="32"/>
                    <a:pt x="299" y="26"/>
                    <a:pt x="296" y="28"/>
                  </a:cubicBezTo>
                  <a:cubicBezTo>
                    <a:pt x="293" y="28"/>
                    <a:pt x="288" y="26"/>
                    <a:pt x="288" y="29"/>
                  </a:cubicBezTo>
                  <a:cubicBezTo>
                    <a:pt x="287" y="34"/>
                    <a:pt x="291" y="31"/>
                    <a:pt x="297" y="32"/>
                  </a:cubicBezTo>
                  <a:close/>
                  <a:moveTo>
                    <a:pt x="305" y="31"/>
                  </a:moveTo>
                  <a:cubicBezTo>
                    <a:pt x="309" y="32"/>
                    <a:pt x="303" y="28"/>
                    <a:pt x="311" y="28"/>
                  </a:cubicBezTo>
                  <a:cubicBezTo>
                    <a:pt x="317" y="28"/>
                    <a:pt x="317" y="26"/>
                    <a:pt x="309" y="25"/>
                  </a:cubicBezTo>
                  <a:cubicBezTo>
                    <a:pt x="303" y="25"/>
                    <a:pt x="296" y="25"/>
                    <a:pt x="299" y="28"/>
                  </a:cubicBezTo>
                  <a:cubicBezTo>
                    <a:pt x="300" y="29"/>
                    <a:pt x="300" y="29"/>
                    <a:pt x="305" y="31"/>
                  </a:cubicBezTo>
                  <a:close/>
                  <a:moveTo>
                    <a:pt x="313" y="31"/>
                  </a:moveTo>
                  <a:cubicBezTo>
                    <a:pt x="308" y="34"/>
                    <a:pt x="314" y="34"/>
                    <a:pt x="319" y="34"/>
                  </a:cubicBezTo>
                  <a:cubicBezTo>
                    <a:pt x="325" y="32"/>
                    <a:pt x="319" y="31"/>
                    <a:pt x="314" y="31"/>
                  </a:cubicBezTo>
                  <a:cubicBezTo>
                    <a:pt x="313" y="31"/>
                    <a:pt x="313" y="31"/>
                    <a:pt x="313" y="31"/>
                  </a:cubicBezTo>
                  <a:close/>
                  <a:moveTo>
                    <a:pt x="299" y="9"/>
                  </a:moveTo>
                  <a:cubicBezTo>
                    <a:pt x="302" y="9"/>
                    <a:pt x="303" y="9"/>
                    <a:pt x="308" y="9"/>
                  </a:cubicBezTo>
                  <a:cubicBezTo>
                    <a:pt x="313" y="9"/>
                    <a:pt x="309" y="9"/>
                    <a:pt x="305" y="7"/>
                  </a:cubicBezTo>
                  <a:cubicBezTo>
                    <a:pt x="300" y="6"/>
                    <a:pt x="302" y="6"/>
                    <a:pt x="297" y="7"/>
                  </a:cubicBezTo>
                  <a:cubicBezTo>
                    <a:pt x="294" y="9"/>
                    <a:pt x="294" y="9"/>
                    <a:pt x="299" y="9"/>
                  </a:cubicBezTo>
                  <a:close/>
                  <a:moveTo>
                    <a:pt x="293" y="12"/>
                  </a:moveTo>
                  <a:cubicBezTo>
                    <a:pt x="294" y="14"/>
                    <a:pt x="296" y="12"/>
                    <a:pt x="303" y="11"/>
                  </a:cubicBezTo>
                  <a:cubicBezTo>
                    <a:pt x="306" y="11"/>
                    <a:pt x="299" y="9"/>
                    <a:pt x="294" y="9"/>
                  </a:cubicBezTo>
                  <a:cubicBezTo>
                    <a:pt x="288" y="9"/>
                    <a:pt x="296" y="12"/>
                    <a:pt x="291" y="11"/>
                  </a:cubicBezTo>
                  <a:cubicBezTo>
                    <a:pt x="288" y="11"/>
                    <a:pt x="284" y="11"/>
                    <a:pt x="285" y="12"/>
                  </a:cubicBezTo>
                  <a:cubicBezTo>
                    <a:pt x="288" y="14"/>
                    <a:pt x="288" y="11"/>
                    <a:pt x="293" y="12"/>
                  </a:cubicBezTo>
                  <a:close/>
                  <a:moveTo>
                    <a:pt x="305" y="14"/>
                  </a:moveTo>
                  <a:cubicBezTo>
                    <a:pt x="306" y="14"/>
                    <a:pt x="313" y="15"/>
                    <a:pt x="311" y="17"/>
                  </a:cubicBezTo>
                  <a:cubicBezTo>
                    <a:pt x="308" y="17"/>
                    <a:pt x="303" y="15"/>
                    <a:pt x="305" y="14"/>
                  </a:cubicBezTo>
                  <a:close/>
                  <a:moveTo>
                    <a:pt x="313" y="20"/>
                  </a:moveTo>
                  <a:cubicBezTo>
                    <a:pt x="314" y="20"/>
                    <a:pt x="316" y="17"/>
                    <a:pt x="308" y="18"/>
                  </a:cubicBezTo>
                  <a:cubicBezTo>
                    <a:pt x="300" y="20"/>
                    <a:pt x="309" y="20"/>
                    <a:pt x="313" y="20"/>
                  </a:cubicBezTo>
                  <a:close/>
                  <a:moveTo>
                    <a:pt x="296" y="17"/>
                  </a:moveTo>
                  <a:cubicBezTo>
                    <a:pt x="299" y="17"/>
                    <a:pt x="299" y="18"/>
                    <a:pt x="305" y="18"/>
                  </a:cubicBezTo>
                  <a:cubicBezTo>
                    <a:pt x="311" y="17"/>
                    <a:pt x="306" y="17"/>
                    <a:pt x="303" y="15"/>
                  </a:cubicBezTo>
                  <a:cubicBezTo>
                    <a:pt x="299" y="15"/>
                    <a:pt x="293" y="14"/>
                    <a:pt x="291" y="14"/>
                  </a:cubicBezTo>
                  <a:cubicBezTo>
                    <a:pt x="290" y="15"/>
                    <a:pt x="294" y="15"/>
                    <a:pt x="296" y="17"/>
                  </a:cubicBezTo>
                  <a:close/>
                  <a:moveTo>
                    <a:pt x="284" y="17"/>
                  </a:moveTo>
                  <a:cubicBezTo>
                    <a:pt x="287" y="17"/>
                    <a:pt x="282" y="17"/>
                    <a:pt x="290" y="18"/>
                  </a:cubicBezTo>
                  <a:cubicBezTo>
                    <a:pt x="299" y="20"/>
                    <a:pt x="297" y="21"/>
                    <a:pt x="302" y="20"/>
                  </a:cubicBezTo>
                  <a:cubicBezTo>
                    <a:pt x="305" y="18"/>
                    <a:pt x="302" y="20"/>
                    <a:pt x="299" y="18"/>
                  </a:cubicBezTo>
                  <a:cubicBezTo>
                    <a:pt x="294" y="17"/>
                    <a:pt x="291" y="15"/>
                    <a:pt x="287" y="15"/>
                  </a:cubicBezTo>
                  <a:cubicBezTo>
                    <a:pt x="284" y="17"/>
                    <a:pt x="281" y="12"/>
                    <a:pt x="278" y="15"/>
                  </a:cubicBezTo>
                  <a:cubicBezTo>
                    <a:pt x="276" y="17"/>
                    <a:pt x="281" y="15"/>
                    <a:pt x="284" y="17"/>
                  </a:cubicBezTo>
                  <a:close/>
                  <a:moveTo>
                    <a:pt x="278" y="20"/>
                  </a:moveTo>
                  <a:cubicBezTo>
                    <a:pt x="281" y="20"/>
                    <a:pt x="279" y="21"/>
                    <a:pt x="282" y="20"/>
                  </a:cubicBezTo>
                  <a:cubicBezTo>
                    <a:pt x="285" y="20"/>
                    <a:pt x="290" y="20"/>
                    <a:pt x="288" y="20"/>
                  </a:cubicBezTo>
                  <a:cubicBezTo>
                    <a:pt x="287" y="20"/>
                    <a:pt x="282" y="17"/>
                    <a:pt x="281" y="18"/>
                  </a:cubicBezTo>
                  <a:cubicBezTo>
                    <a:pt x="279" y="20"/>
                    <a:pt x="276" y="17"/>
                    <a:pt x="273" y="18"/>
                  </a:cubicBezTo>
                  <a:cubicBezTo>
                    <a:pt x="273" y="20"/>
                    <a:pt x="274" y="20"/>
                    <a:pt x="278" y="20"/>
                  </a:cubicBezTo>
                  <a:close/>
                  <a:moveTo>
                    <a:pt x="296" y="21"/>
                  </a:moveTo>
                  <a:cubicBezTo>
                    <a:pt x="299" y="21"/>
                    <a:pt x="294" y="20"/>
                    <a:pt x="291" y="20"/>
                  </a:cubicBezTo>
                  <a:cubicBezTo>
                    <a:pt x="287" y="20"/>
                    <a:pt x="285" y="21"/>
                    <a:pt x="287" y="21"/>
                  </a:cubicBezTo>
                  <a:cubicBezTo>
                    <a:pt x="288" y="23"/>
                    <a:pt x="293" y="21"/>
                    <a:pt x="296" y="21"/>
                  </a:cubicBezTo>
                  <a:close/>
                  <a:moveTo>
                    <a:pt x="302" y="23"/>
                  </a:moveTo>
                  <a:cubicBezTo>
                    <a:pt x="297" y="23"/>
                    <a:pt x="302" y="21"/>
                    <a:pt x="305" y="21"/>
                  </a:cubicBezTo>
                  <a:cubicBezTo>
                    <a:pt x="306" y="21"/>
                    <a:pt x="306" y="25"/>
                    <a:pt x="302" y="23"/>
                  </a:cubicBezTo>
                  <a:close/>
                  <a:moveTo>
                    <a:pt x="276" y="23"/>
                  </a:moveTo>
                  <a:cubicBezTo>
                    <a:pt x="274" y="21"/>
                    <a:pt x="271" y="23"/>
                    <a:pt x="273" y="23"/>
                  </a:cubicBezTo>
                  <a:cubicBezTo>
                    <a:pt x="274" y="25"/>
                    <a:pt x="270" y="26"/>
                    <a:pt x="276" y="25"/>
                  </a:cubicBezTo>
                  <a:cubicBezTo>
                    <a:pt x="279" y="25"/>
                    <a:pt x="278" y="25"/>
                    <a:pt x="276" y="23"/>
                  </a:cubicBezTo>
                  <a:close/>
                  <a:moveTo>
                    <a:pt x="1273" y="256"/>
                  </a:moveTo>
                  <a:cubicBezTo>
                    <a:pt x="1273" y="256"/>
                    <a:pt x="1273" y="256"/>
                    <a:pt x="1273" y="256"/>
                  </a:cubicBezTo>
                  <a:cubicBezTo>
                    <a:pt x="1278" y="252"/>
                    <a:pt x="1278" y="252"/>
                    <a:pt x="1275" y="247"/>
                  </a:cubicBezTo>
                  <a:cubicBezTo>
                    <a:pt x="1270" y="242"/>
                    <a:pt x="1280" y="241"/>
                    <a:pt x="1283" y="250"/>
                  </a:cubicBezTo>
                  <a:cubicBezTo>
                    <a:pt x="1287" y="259"/>
                    <a:pt x="1301" y="244"/>
                    <a:pt x="1305" y="256"/>
                  </a:cubicBezTo>
                  <a:cubicBezTo>
                    <a:pt x="1311" y="269"/>
                    <a:pt x="1316" y="261"/>
                    <a:pt x="1321" y="267"/>
                  </a:cubicBezTo>
                  <a:cubicBezTo>
                    <a:pt x="1324" y="273"/>
                    <a:pt x="1334" y="267"/>
                    <a:pt x="1334" y="258"/>
                  </a:cubicBezTo>
                  <a:cubicBezTo>
                    <a:pt x="1334" y="247"/>
                    <a:pt x="1343" y="255"/>
                    <a:pt x="1351" y="247"/>
                  </a:cubicBezTo>
                  <a:cubicBezTo>
                    <a:pt x="1359" y="237"/>
                    <a:pt x="1348" y="245"/>
                    <a:pt x="1342" y="236"/>
                  </a:cubicBezTo>
                  <a:cubicBezTo>
                    <a:pt x="1337" y="230"/>
                    <a:pt x="1330" y="230"/>
                    <a:pt x="1321" y="230"/>
                  </a:cubicBezTo>
                  <a:cubicBezTo>
                    <a:pt x="1310" y="230"/>
                    <a:pt x="1330" y="247"/>
                    <a:pt x="1318" y="239"/>
                  </a:cubicBezTo>
                  <a:cubicBezTo>
                    <a:pt x="1305" y="233"/>
                    <a:pt x="1324" y="228"/>
                    <a:pt x="1304" y="219"/>
                  </a:cubicBezTo>
                  <a:cubicBezTo>
                    <a:pt x="1293" y="213"/>
                    <a:pt x="1283" y="208"/>
                    <a:pt x="1273" y="203"/>
                  </a:cubicBezTo>
                  <a:cubicBezTo>
                    <a:pt x="1273" y="203"/>
                    <a:pt x="1273" y="203"/>
                    <a:pt x="1273" y="203"/>
                  </a:cubicBezTo>
                  <a:cubicBezTo>
                    <a:pt x="1266" y="199"/>
                    <a:pt x="1258" y="196"/>
                    <a:pt x="1249" y="194"/>
                  </a:cubicBezTo>
                  <a:cubicBezTo>
                    <a:pt x="1232" y="189"/>
                    <a:pt x="1244" y="191"/>
                    <a:pt x="1222" y="189"/>
                  </a:cubicBezTo>
                  <a:cubicBezTo>
                    <a:pt x="1197" y="188"/>
                    <a:pt x="1203" y="178"/>
                    <a:pt x="1197" y="189"/>
                  </a:cubicBezTo>
                  <a:cubicBezTo>
                    <a:pt x="1190" y="200"/>
                    <a:pt x="1209" y="194"/>
                    <a:pt x="1199" y="203"/>
                  </a:cubicBezTo>
                  <a:cubicBezTo>
                    <a:pt x="1188" y="213"/>
                    <a:pt x="1193" y="200"/>
                    <a:pt x="1184" y="200"/>
                  </a:cubicBezTo>
                  <a:cubicBezTo>
                    <a:pt x="1174" y="200"/>
                    <a:pt x="1187" y="189"/>
                    <a:pt x="1171" y="194"/>
                  </a:cubicBezTo>
                  <a:cubicBezTo>
                    <a:pt x="1156" y="200"/>
                    <a:pt x="1153" y="188"/>
                    <a:pt x="1133" y="192"/>
                  </a:cubicBezTo>
                  <a:cubicBezTo>
                    <a:pt x="1114" y="197"/>
                    <a:pt x="1112" y="191"/>
                    <a:pt x="1115" y="186"/>
                  </a:cubicBezTo>
                  <a:cubicBezTo>
                    <a:pt x="1118" y="180"/>
                    <a:pt x="1103" y="168"/>
                    <a:pt x="1071" y="174"/>
                  </a:cubicBezTo>
                  <a:cubicBezTo>
                    <a:pt x="1040" y="180"/>
                    <a:pt x="1042" y="161"/>
                    <a:pt x="1031" y="157"/>
                  </a:cubicBezTo>
                  <a:cubicBezTo>
                    <a:pt x="1021" y="152"/>
                    <a:pt x="1021" y="157"/>
                    <a:pt x="1002" y="152"/>
                  </a:cubicBezTo>
                  <a:cubicBezTo>
                    <a:pt x="984" y="147"/>
                    <a:pt x="981" y="150"/>
                    <a:pt x="967" y="147"/>
                  </a:cubicBezTo>
                  <a:cubicBezTo>
                    <a:pt x="954" y="143"/>
                    <a:pt x="969" y="152"/>
                    <a:pt x="954" y="152"/>
                  </a:cubicBezTo>
                  <a:cubicBezTo>
                    <a:pt x="938" y="152"/>
                    <a:pt x="966" y="171"/>
                    <a:pt x="951" y="166"/>
                  </a:cubicBezTo>
                  <a:cubicBezTo>
                    <a:pt x="934" y="161"/>
                    <a:pt x="940" y="169"/>
                    <a:pt x="928" y="164"/>
                  </a:cubicBezTo>
                  <a:cubicBezTo>
                    <a:pt x="914" y="161"/>
                    <a:pt x="914" y="174"/>
                    <a:pt x="902" y="164"/>
                  </a:cubicBezTo>
                  <a:cubicBezTo>
                    <a:pt x="890" y="155"/>
                    <a:pt x="893" y="186"/>
                    <a:pt x="879" y="174"/>
                  </a:cubicBezTo>
                  <a:cubicBezTo>
                    <a:pt x="865" y="161"/>
                    <a:pt x="864" y="157"/>
                    <a:pt x="856" y="154"/>
                  </a:cubicBezTo>
                  <a:cubicBezTo>
                    <a:pt x="847" y="150"/>
                    <a:pt x="861" y="166"/>
                    <a:pt x="852" y="158"/>
                  </a:cubicBezTo>
                  <a:cubicBezTo>
                    <a:pt x="844" y="152"/>
                    <a:pt x="827" y="146"/>
                    <a:pt x="803" y="144"/>
                  </a:cubicBezTo>
                  <a:cubicBezTo>
                    <a:pt x="766" y="141"/>
                    <a:pt x="797" y="136"/>
                    <a:pt x="785" y="135"/>
                  </a:cubicBezTo>
                  <a:cubicBezTo>
                    <a:pt x="772" y="133"/>
                    <a:pt x="762" y="133"/>
                    <a:pt x="751" y="135"/>
                  </a:cubicBezTo>
                  <a:cubicBezTo>
                    <a:pt x="740" y="136"/>
                    <a:pt x="747" y="126"/>
                    <a:pt x="739" y="130"/>
                  </a:cubicBezTo>
                  <a:cubicBezTo>
                    <a:pt x="731" y="135"/>
                    <a:pt x="733" y="127"/>
                    <a:pt x="722" y="129"/>
                  </a:cubicBezTo>
                  <a:cubicBezTo>
                    <a:pt x="712" y="132"/>
                    <a:pt x="724" y="136"/>
                    <a:pt x="704" y="139"/>
                  </a:cubicBezTo>
                  <a:cubicBezTo>
                    <a:pt x="686" y="143"/>
                    <a:pt x="686" y="139"/>
                    <a:pt x="704" y="132"/>
                  </a:cubicBezTo>
                  <a:cubicBezTo>
                    <a:pt x="722" y="124"/>
                    <a:pt x="718" y="121"/>
                    <a:pt x="734" y="116"/>
                  </a:cubicBezTo>
                  <a:cubicBezTo>
                    <a:pt x="750" y="112"/>
                    <a:pt x="750" y="102"/>
                    <a:pt x="747" y="96"/>
                  </a:cubicBezTo>
                  <a:cubicBezTo>
                    <a:pt x="743" y="91"/>
                    <a:pt x="739" y="94"/>
                    <a:pt x="731" y="88"/>
                  </a:cubicBezTo>
                  <a:cubicBezTo>
                    <a:pt x="725" y="82"/>
                    <a:pt x="719" y="88"/>
                    <a:pt x="710" y="85"/>
                  </a:cubicBezTo>
                  <a:cubicBezTo>
                    <a:pt x="701" y="84"/>
                    <a:pt x="705" y="88"/>
                    <a:pt x="695" y="90"/>
                  </a:cubicBezTo>
                  <a:cubicBezTo>
                    <a:pt x="678" y="91"/>
                    <a:pt x="708" y="82"/>
                    <a:pt x="689" y="82"/>
                  </a:cubicBezTo>
                  <a:cubicBezTo>
                    <a:pt x="670" y="81"/>
                    <a:pt x="676" y="79"/>
                    <a:pt x="686" y="76"/>
                  </a:cubicBezTo>
                  <a:cubicBezTo>
                    <a:pt x="693" y="74"/>
                    <a:pt x="676" y="66"/>
                    <a:pt x="661" y="73"/>
                  </a:cubicBezTo>
                  <a:cubicBezTo>
                    <a:pt x="637" y="84"/>
                    <a:pt x="651" y="88"/>
                    <a:pt x="640" y="88"/>
                  </a:cubicBezTo>
                  <a:cubicBezTo>
                    <a:pt x="617" y="90"/>
                    <a:pt x="643" y="90"/>
                    <a:pt x="622" y="94"/>
                  </a:cubicBezTo>
                  <a:cubicBezTo>
                    <a:pt x="600" y="99"/>
                    <a:pt x="625" y="90"/>
                    <a:pt x="596" y="94"/>
                  </a:cubicBezTo>
                  <a:cubicBezTo>
                    <a:pt x="568" y="98"/>
                    <a:pt x="599" y="101"/>
                    <a:pt x="570" y="104"/>
                  </a:cubicBezTo>
                  <a:cubicBezTo>
                    <a:pt x="539" y="105"/>
                    <a:pt x="553" y="110"/>
                    <a:pt x="538" y="110"/>
                  </a:cubicBezTo>
                  <a:cubicBezTo>
                    <a:pt x="524" y="112"/>
                    <a:pt x="523" y="124"/>
                    <a:pt x="532" y="126"/>
                  </a:cubicBezTo>
                  <a:cubicBezTo>
                    <a:pt x="539" y="126"/>
                    <a:pt x="535" y="129"/>
                    <a:pt x="524" y="132"/>
                  </a:cubicBezTo>
                  <a:cubicBezTo>
                    <a:pt x="508" y="135"/>
                    <a:pt x="488" y="130"/>
                    <a:pt x="483" y="138"/>
                  </a:cubicBezTo>
                  <a:cubicBezTo>
                    <a:pt x="477" y="144"/>
                    <a:pt x="491" y="138"/>
                    <a:pt x="486" y="147"/>
                  </a:cubicBezTo>
                  <a:cubicBezTo>
                    <a:pt x="480" y="155"/>
                    <a:pt x="497" y="150"/>
                    <a:pt x="497" y="157"/>
                  </a:cubicBezTo>
                  <a:cubicBezTo>
                    <a:pt x="498" y="164"/>
                    <a:pt x="512" y="157"/>
                    <a:pt x="508" y="166"/>
                  </a:cubicBezTo>
                  <a:cubicBezTo>
                    <a:pt x="501" y="177"/>
                    <a:pt x="517" y="175"/>
                    <a:pt x="508" y="183"/>
                  </a:cubicBezTo>
                  <a:cubicBezTo>
                    <a:pt x="497" y="192"/>
                    <a:pt x="512" y="171"/>
                    <a:pt x="501" y="174"/>
                  </a:cubicBezTo>
                  <a:cubicBezTo>
                    <a:pt x="491" y="178"/>
                    <a:pt x="512" y="163"/>
                    <a:pt x="498" y="163"/>
                  </a:cubicBezTo>
                  <a:cubicBezTo>
                    <a:pt x="486" y="163"/>
                    <a:pt x="491" y="155"/>
                    <a:pt x="474" y="154"/>
                  </a:cubicBezTo>
                  <a:cubicBezTo>
                    <a:pt x="456" y="150"/>
                    <a:pt x="462" y="161"/>
                    <a:pt x="457" y="160"/>
                  </a:cubicBezTo>
                  <a:cubicBezTo>
                    <a:pt x="450" y="157"/>
                    <a:pt x="442" y="163"/>
                    <a:pt x="454" y="166"/>
                  </a:cubicBezTo>
                  <a:cubicBezTo>
                    <a:pt x="466" y="171"/>
                    <a:pt x="459" y="172"/>
                    <a:pt x="448" y="171"/>
                  </a:cubicBezTo>
                  <a:cubicBezTo>
                    <a:pt x="436" y="169"/>
                    <a:pt x="448" y="157"/>
                    <a:pt x="445" y="150"/>
                  </a:cubicBezTo>
                  <a:cubicBezTo>
                    <a:pt x="441" y="144"/>
                    <a:pt x="437" y="143"/>
                    <a:pt x="439" y="152"/>
                  </a:cubicBezTo>
                  <a:cubicBezTo>
                    <a:pt x="444" y="164"/>
                    <a:pt x="419" y="158"/>
                    <a:pt x="428" y="169"/>
                  </a:cubicBezTo>
                  <a:cubicBezTo>
                    <a:pt x="434" y="178"/>
                    <a:pt x="437" y="178"/>
                    <a:pt x="431" y="186"/>
                  </a:cubicBezTo>
                  <a:cubicBezTo>
                    <a:pt x="424" y="194"/>
                    <a:pt x="431" y="194"/>
                    <a:pt x="431" y="200"/>
                  </a:cubicBezTo>
                  <a:cubicBezTo>
                    <a:pt x="430" y="206"/>
                    <a:pt x="445" y="196"/>
                    <a:pt x="456" y="202"/>
                  </a:cubicBezTo>
                  <a:cubicBezTo>
                    <a:pt x="468" y="209"/>
                    <a:pt x="463" y="211"/>
                    <a:pt x="462" y="214"/>
                  </a:cubicBezTo>
                  <a:cubicBezTo>
                    <a:pt x="460" y="217"/>
                    <a:pt x="456" y="225"/>
                    <a:pt x="457" y="217"/>
                  </a:cubicBezTo>
                  <a:cubicBezTo>
                    <a:pt x="460" y="209"/>
                    <a:pt x="457" y="200"/>
                    <a:pt x="442" y="205"/>
                  </a:cubicBezTo>
                  <a:cubicBezTo>
                    <a:pt x="428" y="209"/>
                    <a:pt x="444" y="219"/>
                    <a:pt x="436" y="222"/>
                  </a:cubicBezTo>
                  <a:cubicBezTo>
                    <a:pt x="428" y="227"/>
                    <a:pt x="434" y="231"/>
                    <a:pt x="425" y="234"/>
                  </a:cubicBezTo>
                  <a:cubicBezTo>
                    <a:pt x="416" y="239"/>
                    <a:pt x="425" y="244"/>
                    <a:pt x="407" y="241"/>
                  </a:cubicBezTo>
                  <a:cubicBezTo>
                    <a:pt x="387" y="237"/>
                    <a:pt x="413" y="241"/>
                    <a:pt x="418" y="230"/>
                  </a:cubicBezTo>
                  <a:cubicBezTo>
                    <a:pt x="424" y="219"/>
                    <a:pt x="427" y="225"/>
                    <a:pt x="427" y="216"/>
                  </a:cubicBezTo>
                  <a:cubicBezTo>
                    <a:pt x="428" y="206"/>
                    <a:pt x="419" y="206"/>
                    <a:pt x="421" y="196"/>
                  </a:cubicBezTo>
                  <a:cubicBezTo>
                    <a:pt x="422" y="183"/>
                    <a:pt x="425" y="177"/>
                    <a:pt x="418" y="169"/>
                  </a:cubicBezTo>
                  <a:cubicBezTo>
                    <a:pt x="409" y="163"/>
                    <a:pt x="424" y="164"/>
                    <a:pt x="424" y="154"/>
                  </a:cubicBezTo>
                  <a:cubicBezTo>
                    <a:pt x="424" y="141"/>
                    <a:pt x="406" y="147"/>
                    <a:pt x="398" y="146"/>
                  </a:cubicBezTo>
                  <a:cubicBezTo>
                    <a:pt x="389" y="143"/>
                    <a:pt x="392" y="164"/>
                    <a:pt x="381" y="169"/>
                  </a:cubicBezTo>
                  <a:cubicBezTo>
                    <a:pt x="364" y="175"/>
                    <a:pt x="384" y="175"/>
                    <a:pt x="376" y="186"/>
                  </a:cubicBezTo>
                  <a:cubicBezTo>
                    <a:pt x="369" y="199"/>
                    <a:pt x="398" y="199"/>
                    <a:pt x="392" y="209"/>
                  </a:cubicBezTo>
                  <a:cubicBezTo>
                    <a:pt x="384" y="219"/>
                    <a:pt x="389" y="209"/>
                    <a:pt x="361" y="199"/>
                  </a:cubicBezTo>
                  <a:cubicBezTo>
                    <a:pt x="332" y="186"/>
                    <a:pt x="319" y="192"/>
                    <a:pt x="326" y="200"/>
                  </a:cubicBezTo>
                  <a:cubicBezTo>
                    <a:pt x="331" y="205"/>
                    <a:pt x="316" y="216"/>
                    <a:pt x="316" y="208"/>
                  </a:cubicBezTo>
                  <a:cubicBezTo>
                    <a:pt x="316" y="199"/>
                    <a:pt x="311" y="202"/>
                    <a:pt x="302" y="208"/>
                  </a:cubicBezTo>
                  <a:cubicBezTo>
                    <a:pt x="293" y="214"/>
                    <a:pt x="294" y="202"/>
                    <a:pt x="282" y="211"/>
                  </a:cubicBezTo>
                  <a:cubicBezTo>
                    <a:pt x="270" y="219"/>
                    <a:pt x="270" y="208"/>
                    <a:pt x="276" y="203"/>
                  </a:cubicBezTo>
                  <a:cubicBezTo>
                    <a:pt x="281" y="200"/>
                    <a:pt x="270" y="202"/>
                    <a:pt x="250" y="213"/>
                  </a:cubicBezTo>
                  <a:cubicBezTo>
                    <a:pt x="230" y="222"/>
                    <a:pt x="227" y="214"/>
                    <a:pt x="224" y="227"/>
                  </a:cubicBezTo>
                  <a:cubicBezTo>
                    <a:pt x="221" y="239"/>
                    <a:pt x="220" y="230"/>
                    <a:pt x="214" y="233"/>
                  </a:cubicBezTo>
                  <a:cubicBezTo>
                    <a:pt x="206" y="237"/>
                    <a:pt x="211" y="231"/>
                    <a:pt x="204" y="228"/>
                  </a:cubicBezTo>
                  <a:cubicBezTo>
                    <a:pt x="197" y="225"/>
                    <a:pt x="206" y="220"/>
                    <a:pt x="212" y="220"/>
                  </a:cubicBezTo>
                  <a:cubicBezTo>
                    <a:pt x="218" y="220"/>
                    <a:pt x="212" y="208"/>
                    <a:pt x="203" y="209"/>
                  </a:cubicBezTo>
                  <a:cubicBezTo>
                    <a:pt x="194" y="209"/>
                    <a:pt x="185" y="203"/>
                    <a:pt x="192" y="211"/>
                  </a:cubicBezTo>
                  <a:cubicBezTo>
                    <a:pt x="200" y="217"/>
                    <a:pt x="186" y="224"/>
                    <a:pt x="195" y="230"/>
                  </a:cubicBezTo>
                  <a:cubicBezTo>
                    <a:pt x="203" y="234"/>
                    <a:pt x="194" y="236"/>
                    <a:pt x="195" y="245"/>
                  </a:cubicBezTo>
                  <a:cubicBezTo>
                    <a:pt x="197" y="253"/>
                    <a:pt x="189" y="231"/>
                    <a:pt x="176" y="241"/>
                  </a:cubicBezTo>
                  <a:cubicBezTo>
                    <a:pt x="162" y="250"/>
                    <a:pt x="156" y="248"/>
                    <a:pt x="163" y="258"/>
                  </a:cubicBezTo>
                  <a:cubicBezTo>
                    <a:pt x="172" y="267"/>
                    <a:pt x="162" y="269"/>
                    <a:pt x="148" y="261"/>
                  </a:cubicBezTo>
                  <a:cubicBezTo>
                    <a:pt x="133" y="255"/>
                    <a:pt x="130" y="259"/>
                    <a:pt x="136" y="264"/>
                  </a:cubicBezTo>
                  <a:cubicBezTo>
                    <a:pt x="142" y="270"/>
                    <a:pt x="153" y="269"/>
                    <a:pt x="144" y="275"/>
                  </a:cubicBezTo>
                  <a:cubicBezTo>
                    <a:pt x="136" y="279"/>
                    <a:pt x="137" y="269"/>
                    <a:pt x="128" y="267"/>
                  </a:cubicBezTo>
                  <a:cubicBezTo>
                    <a:pt x="118" y="265"/>
                    <a:pt x="125" y="261"/>
                    <a:pt x="121" y="256"/>
                  </a:cubicBezTo>
                  <a:cubicBezTo>
                    <a:pt x="115" y="252"/>
                    <a:pt x="127" y="250"/>
                    <a:pt x="119" y="244"/>
                  </a:cubicBezTo>
                  <a:cubicBezTo>
                    <a:pt x="112" y="237"/>
                    <a:pt x="104" y="236"/>
                    <a:pt x="102" y="230"/>
                  </a:cubicBezTo>
                  <a:cubicBezTo>
                    <a:pt x="101" y="224"/>
                    <a:pt x="102" y="234"/>
                    <a:pt x="118" y="237"/>
                  </a:cubicBezTo>
                  <a:cubicBezTo>
                    <a:pt x="133" y="239"/>
                    <a:pt x="148" y="250"/>
                    <a:pt x="162" y="242"/>
                  </a:cubicBezTo>
                  <a:cubicBezTo>
                    <a:pt x="176" y="234"/>
                    <a:pt x="180" y="228"/>
                    <a:pt x="165" y="219"/>
                  </a:cubicBezTo>
                  <a:cubicBezTo>
                    <a:pt x="151" y="209"/>
                    <a:pt x="153" y="214"/>
                    <a:pt x="137" y="203"/>
                  </a:cubicBezTo>
                  <a:cubicBezTo>
                    <a:pt x="122" y="194"/>
                    <a:pt x="127" y="202"/>
                    <a:pt x="113" y="199"/>
                  </a:cubicBezTo>
                  <a:cubicBezTo>
                    <a:pt x="101" y="194"/>
                    <a:pt x="113" y="194"/>
                    <a:pt x="104" y="191"/>
                  </a:cubicBezTo>
                  <a:cubicBezTo>
                    <a:pt x="95" y="186"/>
                    <a:pt x="102" y="196"/>
                    <a:pt x="90" y="191"/>
                  </a:cubicBezTo>
                  <a:cubicBezTo>
                    <a:pt x="90" y="192"/>
                    <a:pt x="90" y="192"/>
                    <a:pt x="90" y="192"/>
                  </a:cubicBezTo>
                  <a:cubicBezTo>
                    <a:pt x="92" y="196"/>
                    <a:pt x="89" y="196"/>
                    <a:pt x="87" y="194"/>
                  </a:cubicBezTo>
                  <a:cubicBezTo>
                    <a:pt x="84" y="194"/>
                    <a:pt x="86" y="194"/>
                    <a:pt x="84" y="196"/>
                  </a:cubicBezTo>
                  <a:cubicBezTo>
                    <a:pt x="83" y="197"/>
                    <a:pt x="78" y="197"/>
                    <a:pt x="78" y="199"/>
                  </a:cubicBezTo>
                  <a:cubicBezTo>
                    <a:pt x="77" y="202"/>
                    <a:pt x="77" y="203"/>
                    <a:pt x="75" y="202"/>
                  </a:cubicBezTo>
                  <a:cubicBezTo>
                    <a:pt x="67" y="206"/>
                    <a:pt x="74" y="203"/>
                    <a:pt x="74" y="205"/>
                  </a:cubicBezTo>
                  <a:cubicBezTo>
                    <a:pt x="75" y="208"/>
                    <a:pt x="70" y="206"/>
                    <a:pt x="72" y="211"/>
                  </a:cubicBezTo>
                  <a:cubicBezTo>
                    <a:pt x="74" y="219"/>
                    <a:pt x="77" y="213"/>
                    <a:pt x="80" y="217"/>
                  </a:cubicBezTo>
                  <a:cubicBezTo>
                    <a:pt x="83" y="222"/>
                    <a:pt x="86" y="220"/>
                    <a:pt x="83" y="224"/>
                  </a:cubicBezTo>
                  <a:cubicBezTo>
                    <a:pt x="80" y="227"/>
                    <a:pt x="74" y="231"/>
                    <a:pt x="77" y="234"/>
                  </a:cubicBezTo>
                  <a:cubicBezTo>
                    <a:pt x="80" y="236"/>
                    <a:pt x="86" y="250"/>
                    <a:pt x="84" y="250"/>
                  </a:cubicBezTo>
                  <a:cubicBezTo>
                    <a:pt x="81" y="250"/>
                    <a:pt x="81" y="250"/>
                    <a:pt x="81" y="252"/>
                  </a:cubicBezTo>
                  <a:cubicBezTo>
                    <a:pt x="83" y="252"/>
                    <a:pt x="81" y="252"/>
                    <a:pt x="81" y="253"/>
                  </a:cubicBezTo>
                  <a:cubicBezTo>
                    <a:pt x="81" y="256"/>
                    <a:pt x="80" y="255"/>
                    <a:pt x="81" y="256"/>
                  </a:cubicBezTo>
                  <a:cubicBezTo>
                    <a:pt x="84" y="258"/>
                    <a:pt x="80" y="258"/>
                    <a:pt x="80" y="259"/>
                  </a:cubicBezTo>
                  <a:cubicBezTo>
                    <a:pt x="81" y="262"/>
                    <a:pt x="87" y="262"/>
                    <a:pt x="84" y="264"/>
                  </a:cubicBezTo>
                  <a:cubicBezTo>
                    <a:pt x="83" y="265"/>
                    <a:pt x="84" y="265"/>
                    <a:pt x="84" y="267"/>
                  </a:cubicBezTo>
                  <a:cubicBezTo>
                    <a:pt x="83" y="269"/>
                    <a:pt x="89" y="269"/>
                    <a:pt x="89" y="272"/>
                  </a:cubicBezTo>
                  <a:cubicBezTo>
                    <a:pt x="87" y="275"/>
                    <a:pt x="81" y="275"/>
                    <a:pt x="84" y="278"/>
                  </a:cubicBezTo>
                  <a:cubicBezTo>
                    <a:pt x="87" y="279"/>
                    <a:pt x="92" y="281"/>
                    <a:pt x="93" y="284"/>
                  </a:cubicBezTo>
                  <a:cubicBezTo>
                    <a:pt x="95" y="287"/>
                    <a:pt x="96" y="286"/>
                    <a:pt x="95" y="289"/>
                  </a:cubicBezTo>
                  <a:cubicBezTo>
                    <a:pt x="93" y="292"/>
                    <a:pt x="89" y="298"/>
                    <a:pt x="80" y="306"/>
                  </a:cubicBezTo>
                  <a:cubicBezTo>
                    <a:pt x="72" y="314"/>
                    <a:pt x="69" y="315"/>
                    <a:pt x="66" y="318"/>
                  </a:cubicBezTo>
                  <a:cubicBezTo>
                    <a:pt x="69" y="320"/>
                    <a:pt x="72" y="315"/>
                    <a:pt x="74" y="317"/>
                  </a:cubicBezTo>
                  <a:cubicBezTo>
                    <a:pt x="74" y="317"/>
                    <a:pt x="72" y="317"/>
                    <a:pt x="72" y="318"/>
                  </a:cubicBezTo>
                  <a:cubicBezTo>
                    <a:pt x="74" y="321"/>
                    <a:pt x="69" y="317"/>
                    <a:pt x="72" y="320"/>
                  </a:cubicBezTo>
                  <a:cubicBezTo>
                    <a:pt x="74" y="323"/>
                    <a:pt x="74" y="320"/>
                    <a:pt x="75" y="323"/>
                  </a:cubicBezTo>
                  <a:cubicBezTo>
                    <a:pt x="77" y="325"/>
                    <a:pt x="81" y="321"/>
                    <a:pt x="83" y="325"/>
                  </a:cubicBezTo>
                  <a:cubicBezTo>
                    <a:pt x="83" y="326"/>
                    <a:pt x="86" y="325"/>
                    <a:pt x="86" y="326"/>
                  </a:cubicBezTo>
                  <a:cubicBezTo>
                    <a:pt x="84" y="328"/>
                    <a:pt x="84" y="328"/>
                    <a:pt x="80" y="326"/>
                  </a:cubicBezTo>
                  <a:cubicBezTo>
                    <a:pt x="74" y="325"/>
                    <a:pt x="77" y="331"/>
                    <a:pt x="74" y="328"/>
                  </a:cubicBezTo>
                  <a:cubicBezTo>
                    <a:pt x="69" y="326"/>
                    <a:pt x="72" y="332"/>
                    <a:pt x="69" y="329"/>
                  </a:cubicBezTo>
                  <a:cubicBezTo>
                    <a:pt x="66" y="328"/>
                    <a:pt x="69" y="331"/>
                    <a:pt x="67" y="332"/>
                  </a:cubicBezTo>
                  <a:cubicBezTo>
                    <a:pt x="70" y="335"/>
                    <a:pt x="66" y="334"/>
                    <a:pt x="66" y="337"/>
                  </a:cubicBezTo>
                  <a:cubicBezTo>
                    <a:pt x="66" y="342"/>
                    <a:pt x="61" y="338"/>
                    <a:pt x="63" y="345"/>
                  </a:cubicBezTo>
                  <a:cubicBezTo>
                    <a:pt x="66" y="349"/>
                    <a:pt x="61" y="346"/>
                    <a:pt x="64" y="351"/>
                  </a:cubicBezTo>
                  <a:cubicBezTo>
                    <a:pt x="67" y="356"/>
                    <a:pt x="64" y="352"/>
                    <a:pt x="63" y="357"/>
                  </a:cubicBezTo>
                  <a:cubicBezTo>
                    <a:pt x="64" y="360"/>
                    <a:pt x="67" y="360"/>
                    <a:pt x="66" y="362"/>
                  </a:cubicBezTo>
                  <a:cubicBezTo>
                    <a:pt x="66" y="363"/>
                    <a:pt x="64" y="366"/>
                    <a:pt x="66" y="366"/>
                  </a:cubicBezTo>
                  <a:cubicBezTo>
                    <a:pt x="67" y="366"/>
                    <a:pt x="66" y="366"/>
                    <a:pt x="67" y="370"/>
                  </a:cubicBezTo>
                  <a:cubicBezTo>
                    <a:pt x="70" y="373"/>
                    <a:pt x="69" y="376"/>
                    <a:pt x="69" y="376"/>
                  </a:cubicBezTo>
                  <a:cubicBezTo>
                    <a:pt x="74" y="374"/>
                    <a:pt x="70" y="377"/>
                    <a:pt x="75" y="377"/>
                  </a:cubicBezTo>
                  <a:cubicBezTo>
                    <a:pt x="81" y="376"/>
                    <a:pt x="77" y="382"/>
                    <a:pt x="81" y="380"/>
                  </a:cubicBezTo>
                  <a:cubicBezTo>
                    <a:pt x="84" y="377"/>
                    <a:pt x="87" y="379"/>
                    <a:pt x="87" y="380"/>
                  </a:cubicBezTo>
                  <a:cubicBezTo>
                    <a:pt x="89" y="382"/>
                    <a:pt x="92" y="380"/>
                    <a:pt x="90" y="384"/>
                  </a:cubicBezTo>
                  <a:cubicBezTo>
                    <a:pt x="89" y="388"/>
                    <a:pt x="93" y="388"/>
                    <a:pt x="90" y="390"/>
                  </a:cubicBezTo>
                  <a:cubicBezTo>
                    <a:pt x="87" y="393"/>
                    <a:pt x="92" y="391"/>
                    <a:pt x="92" y="396"/>
                  </a:cubicBezTo>
                  <a:cubicBezTo>
                    <a:pt x="93" y="402"/>
                    <a:pt x="99" y="401"/>
                    <a:pt x="98" y="402"/>
                  </a:cubicBezTo>
                  <a:cubicBezTo>
                    <a:pt x="95" y="407"/>
                    <a:pt x="102" y="402"/>
                    <a:pt x="102" y="407"/>
                  </a:cubicBezTo>
                  <a:cubicBezTo>
                    <a:pt x="102" y="408"/>
                    <a:pt x="107" y="408"/>
                    <a:pt x="104" y="410"/>
                  </a:cubicBezTo>
                  <a:cubicBezTo>
                    <a:pt x="101" y="412"/>
                    <a:pt x="101" y="415"/>
                    <a:pt x="96" y="412"/>
                  </a:cubicBezTo>
                  <a:cubicBezTo>
                    <a:pt x="95" y="410"/>
                    <a:pt x="93" y="413"/>
                    <a:pt x="95" y="415"/>
                  </a:cubicBezTo>
                  <a:cubicBezTo>
                    <a:pt x="98" y="419"/>
                    <a:pt x="93" y="419"/>
                    <a:pt x="96" y="424"/>
                  </a:cubicBezTo>
                  <a:cubicBezTo>
                    <a:pt x="98" y="425"/>
                    <a:pt x="101" y="427"/>
                    <a:pt x="102" y="424"/>
                  </a:cubicBezTo>
                  <a:cubicBezTo>
                    <a:pt x="102" y="421"/>
                    <a:pt x="105" y="424"/>
                    <a:pt x="109" y="422"/>
                  </a:cubicBezTo>
                  <a:cubicBezTo>
                    <a:pt x="112" y="419"/>
                    <a:pt x="110" y="424"/>
                    <a:pt x="113" y="422"/>
                  </a:cubicBezTo>
                  <a:cubicBezTo>
                    <a:pt x="116" y="419"/>
                    <a:pt x="113" y="425"/>
                    <a:pt x="118" y="427"/>
                  </a:cubicBezTo>
                  <a:cubicBezTo>
                    <a:pt x="121" y="429"/>
                    <a:pt x="115" y="430"/>
                    <a:pt x="116" y="432"/>
                  </a:cubicBezTo>
                  <a:cubicBezTo>
                    <a:pt x="119" y="435"/>
                    <a:pt x="116" y="435"/>
                    <a:pt x="119" y="435"/>
                  </a:cubicBezTo>
                  <a:cubicBezTo>
                    <a:pt x="122" y="436"/>
                    <a:pt x="122" y="433"/>
                    <a:pt x="125" y="438"/>
                  </a:cubicBezTo>
                  <a:cubicBezTo>
                    <a:pt x="128" y="441"/>
                    <a:pt x="125" y="447"/>
                    <a:pt x="128" y="446"/>
                  </a:cubicBezTo>
                  <a:cubicBezTo>
                    <a:pt x="133" y="444"/>
                    <a:pt x="133" y="449"/>
                    <a:pt x="139" y="446"/>
                  </a:cubicBezTo>
                  <a:cubicBezTo>
                    <a:pt x="144" y="443"/>
                    <a:pt x="142" y="447"/>
                    <a:pt x="145" y="449"/>
                  </a:cubicBezTo>
                  <a:cubicBezTo>
                    <a:pt x="148" y="452"/>
                    <a:pt x="150" y="447"/>
                    <a:pt x="153" y="452"/>
                  </a:cubicBezTo>
                  <a:cubicBezTo>
                    <a:pt x="154" y="453"/>
                    <a:pt x="157" y="450"/>
                    <a:pt x="159" y="453"/>
                  </a:cubicBezTo>
                  <a:cubicBezTo>
                    <a:pt x="160" y="457"/>
                    <a:pt x="163" y="453"/>
                    <a:pt x="163" y="455"/>
                  </a:cubicBezTo>
                  <a:cubicBezTo>
                    <a:pt x="163" y="458"/>
                    <a:pt x="165" y="458"/>
                    <a:pt x="163" y="460"/>
                  </a:cubicBezTo>
                  <a:cubicBezTo>
                    <a:pt x="160" y="461"/>
                    <a:pt x="160" y="463"/>
                    <a:pt x="162" y="463"/>
                  </a:cubicBezTo>
                  <a:cubicBezTo>
                    <a:pt x="163" y="463"/>
                    <a:pt x="165" y="464"/>
                    <a:pt x="162" y="464"/>
                  </a:cubicBezTo>
                  <a:cubicBezTo>
                    <a:pt x="160" y="464"/>
                    <a:pt x="159" y="466"/>
                    <a:pt x="160" y="468"/>
                  </a:cubicBezTo>
                  <a:cubicBezTo>
                    <a:pt x="162" y="469"/>
                    <a:pt x="163" y="472"/>
                    <a:pt x="162" y="474"/>
                  </a:cubicBezTo>
                  <a:cubicBezTo>
                    <a:pt x="160" y="477"/>
                    <a:pt x="154" y="474"/>
                    <a:pt x="153" y="477"/>
                  </a:cubicBezTo>
                  <a:cubicBezTo>
                    <a:pt x="153" y="480"/>
                    <a:pt x="147" y="475"/>
                    <a:pt x="148" y="485"/>
                  </a:cubicBezTo>
                  <a:cubicBezTo>
                    <a:pt x="153" y="481"/>
                    <a:pt x="150" y="486"/>
                    <a:pt x="154" y="483"/>
                  </a:cubicBezTo>
                  <a:cubicBezTo>
                    <a:pt x="157" y="481"/>
                    <a:pt x="157" y="485"/>
                    <a:pt x="154" y="486"/>
                  </a:cubicBezTo>
                  <a:cubicBezTo>
                    <a:pt x="148" y="488"/>
                    <a:pt x="151" y="489"/>
                    <a:pt x="145" y="489"/>
                  </a:cubicBezTo>
                  <a:cubicBezTo>
                    <a:pt x="144" y="489"/>
                    <a:pt x="145" y="494"/>
                    <a:pt x="148" y="492"/>
                  </a:cubicBezTo>
                  <a:cubicBezTo>
                    <a:pt x="150" y="492"/>
                    <a:pt x="153" y="497"/>
                    <a:pt x="150" y="497"/>
                  </a:cubicBezTo>
                  <a:cubicBezTo>
                    <a:pt x="148" y="496"/>
                    <a:pt x="147" y="496"/>
                    <a:pt x="145" y="499"/>
                  </a:cubicBezTo>
                  <a:cubicBezTo>
                    <a:pt x="145" y="502"/>
                    <a:pt x="144" y="502"/>
                    <a:pt x="144" y="503"/>
                  </a:cubicBezTo>
                  <a:cubicBezTo>
                    <a:pt x="145" y="508"/>
                    <a:pt x="144" y="505"/>
                    <a:pt x="140" y="505"/>
                  </a:cubicBezTo>
                  <a:cubicBezTo>
                    <a:pt x="139" y="505"/>
                    <a:pt x="136" y="502"/>
                    <a:pt x="137" y="505"/>
                  </a:cubicBezTo>
                  <a:cubicBezTo>
                    <a:pt x="137" y="506"/>
                    <a:pt x="133" y="506"/>
                    <a:pt x="139" y="508"/>
                  </a:cubicBezTo>
                  <a:cubicBezTo>
                    <a:pt x="144" y="511"/>
                    <a:pt x="140" y="513"/>
                    <a:pt x="145" y="513"/>
                  </a:cubicBezTo>
                  <a:cubicBezTo>
                    <a:pt x="150" y="514"/>
                    <a:pt x="145" y="514"/>
                    <a:pt x="151" y="517"/>
                  </a:cubicBezTo>
                  <a:cubicBezTo>
                    <a:pt x="157" y="519"/>
                    <a:pt x="151" y="516"/>
                    <a:pt x="162" y="527"/>
                  </a:cubicBezTo>
                  <a:cubicBezTo>
                    <a:pt x="163" y="525"/>
                    <a:pt x="166" y="525"/>
                    <a:pt x="168" y="525"/>
                  </a:cubicBezTo>
                  <a:cubicBezTo>
                    <a:pt x="169" y="525"/>
                    <a:pt x="169" y="528"/>
                    <a:pt x="172" y="528"/>
                  </a:cubicBezTo>
                  <a:cubicBezTo>
                    <a:pt x="176" y="528"/>
                    <a:pt x="174" y="531"/>
                    <a:pt x="179" y="528"/>
                  </a:cubicBezTo>
                  <a:cubicBezTo>
                    <a:pt x="182" y="527"/>
                    <a:pt x="183" y="530"/>
                    <a:pt x="185" y="530"/>
                  </a:cubicBezTo>
                  <a:cubicBezTo>
                    <a:pt x="186" y="530"/>
                    <a:pt x="186" y="531"/>
                    <a:pt x="191" y="533"/>
                  </a:cubicBezTo>
                  <a:cubicBezTo>
                    <a:pt x="195" y="534"/>
                    <a:pt x="191" y="534"/>
                    <a:pt x="192" y="536"/>
                  </a:cubicBezTo>
                  <a:cubicBezTo>
                    <a:pt x="195" y="537"/>
                    <a:pt x="197" y="533"/>
                    <a:pt x="198" y="534"/>
                  </a:cubicBezTo>
                  <a:cubicBezTo>
                    <a:pt x="201" y="536"/>
                    <a:pt x="201" y="533"/>
                    <a:pt x="203" y="534"/>
                  </a:cubicBezTo>
                  <a:cubicBezTo>
                    <a:pt x="204" y="534"/>
                    <a:pt x="204" y="536"/>
                    <a:pt x="207" y="536"/>
                  </a:cubicBezTo>
                  <a:cubicBezTo>
                    <a:pt x="211" y="536"/>
                    <a:pt x="206" y="539"/>
                    <a:pt x="207" y="541"/>
                  </a:cubicBezTo>
                  <a:cubicBezTo>
                    <a:pt x="209" y="542"/>
                    <a:pt x="209" y="542"/>
                    <a:pt x="214" y="544"/>
                  </a:cubicBezTo>
                  <a:cubicBezTo>
                    <a:pt x="215" y="547"/>
                    <a:pt x="217" y="542"/>
                    <a:pt x="217" y="545"/>
                  </a:cubicBezTo>
                  <a:cubicBezTo>
                    <a:pt x="218" y="548"/>
                    <a:pt x="220" y="545"/>
                    <a:pt x="220" y="548"/>
                  </a:cubicBezTo>
                  <a:cubicBezTo>
                    <a:pt x="221" y="553"/>
                    <a:pt x="226" y="551"/>
                    <a:pt x="226" y="550"/>
                  </a:cubicBezTo>
                  <a:cubicBezTo>
                    <a:pt x="227" y="548"/>
                    <a:pt x="229" y="547"/>
                    <a:pt x="230" y="545"/>
                  </a:cubicBezTo>
                  <a:cubicBezTo>
                    <a:pt x="226" y="534"/>
                    <a:pt x="221" y="536"/>
                    <a:pt x="223" y="527"/>
                  </a:cubicBezTo>
                  <a:cubicBezTo>
                    <a:pt x="224" y="516"/>
                    <a:pt x="221" y="527"/>
                    <a:pt x="221" y="520"/>
                  </a:cubicBezTo>
                  <a:cubicBezTo>
                    <a:pt x="221" y="514"/>
                    <a:pt x="212" y="516"/>
                    <a:pt x="217" y="513"/>
                  </a:cubicBezTo>
                  <a:cubicBezTo>
                    <a:pt x="220" y="509"/>
                    <a:pt x="221" y="505"/>
                    <a:pt x="226" y="500"/>
                  </a:cubicBezTo>
                  <a:cubicBezTo>
                    <a:pt x="230" y="496"/>
                    <a:pt x="232" y="500"/>
                    <a:pt x="232" y="497"/>
                  </a:cubicBezTo>
                  <a:cubicBezTo>
                    <a:pt x="232" y="496"/>
                    <a:pt x="232" y="497"/>
                    <a:pt x="233" y="492"/>
                  </a:cubicBezTo>
                  <a:cubicBezTo>
                    <a:pt x="226" y="488"/>
                    <a:pt x="238" y="491"/>
                    <a:pt x="230" y="483"/>
                  </a:cubicBezTo>
                  <a:cubicBezTo>
                    <a:pt x="224" y="475"/>
                    <a:pt x="224" y="475"/>
                    <a:pt x="221" y="477"/>
                  </a:cubicBezTo>
                  <a:cubicBezTo>
                    <a:pt x="218" y="477"/>
                    <a:pt x="221" y="472"/>
                    <a:pt x="217" y="469"/>
                  </a:cubicBezTo>
                  <a:cubicBezTo>
                    <a:pt x="211" y="468"/>
                    <a:pt x="220" y="461"/>
                    <a:pt x="217" y="457"/>
                  </a:cubicBezTo>
                  <a:cubicBezTo>
                    <a:pt x="214" y="453"/>
                    <a:pt x="221" y="443"/>
                    <a:pt x="224" y="446"/>
                  </a:cubicBezTo>
                  <a:cubicBezTo>
                    <a:pt x="230" y="455"/>
                    <a:pt x="232" y="452"/>
                    <a:pt x="232" y="446"/>
                  </a:cubicBezTo>
                  <a:cubicBezTo>
                    <a:pt x="232" y="440"/>
                    <a:pt x="242" y="436"/>
                    <a:pt x="247" y="432"/>
                  </a:cubicBezTo>
                  <a:cubicBezTo>
                    <a:pt x="250" y="425"/>
                    <a:pt x="252" y="435"/>
                    <a:pt x="256" y="430"/>
                  </a:cubicBezTo>
                  <a:cubicBezTo>
                    <a:pt x="262" y="427"/>
                    <a:pt x="261" y="432"/>
                    <a:pt x="268" y="433"/>
                  </a:cubicBezTo>
                  <a:cubicBezTo>
                    <a:pt x="276" y="433"/>
                    <a:pt x="284" y="447"/>
                    <a:pt x="290" y="443"/>
                  </a:cubicBezTo>
                  <a:cubicBezTo>
                    <a:pt x="293" y="438"/>
                    <a:pt x="294" y="435"/>
                    <a:pt x="299" y="438"/>
                  </a:cubicBezTo>
                  <a:cubicBezTo>
                    <a:pt x="303" y="441"/>
                    <a:pt x="303" y="433"/>
                    <a:pt x="313" y="441"/>
                  </a:cubicBezTo>
                  <a:cubicBezTo>
                    <a:pt x="322" y="447"/>
                    <a:pt x="317" y="436"/>
                    <a:pt x="323" y="441"/>
                  </a:cubicBezTo>
                  <a:cubicBezTo>
                    <a:pt x="331" y="446"/>
                    <a:pt x="338" y="435"/>
                    <a:pt x="329" y="432"/>
                  </a:cubicBezTo>
                  <a:cubicBezTo>
                    <a:pt x="313" y="424"/>
                    <a:pt x="334" y="425"/>
                    <a:pt x="328" y="419"/>
                  </a:cubicBezTo>
                  <a:cubicBezTo>
                    <a:pt x="322" y="415"/>
                    <a:pt x="343" y="415"/>
                    <a:pt x="335" y="412"/>
                  </a:cubicBezTo>
                  <a:cubicBezTo>
                    <a:pt x="328" y="408"/>
                    <a:pt x="325" y="401"/>
                    <a:pt x="334" y="401"/>
                  </a:cubicBezTo>
                  <a:cubicBezTo>
                    <a:pt x="343" y="401"/>
                    <a:pt x="373" y="394"/>
                    <a:pt x="381" y="390"/>
                  </a:cubicBezTo>
                  <a:cubicBezTo>
                    <a:pt x="390" y="387"/>
                    <a:pt x="392" y="380"/>
                    <a:pt x="398" y="385"/>
                  </a:cubicBezTo>
                  <a:cubicBezTo>
                    <a:pt x="402" y="388"/>
                    <a:pt x="406" y="380"/>
                    <a:pt x="409" y="391"/>
                  </a:cubicBezTo>
                  <a:cubicBezTo>
                    <a:pt x="411" y="404"/>
                    <a:pt x="416" y="396"/>
                    <a:pt x="422" y="399"/>
                  </a:cubicBezTo>
                  <a:cubicBezTo>
                    <a:pt x="428" y="402"/>
                    <a:pt x="433" y="399"/>
                    <a:pt x="428" y="404"/>
                  </a:cubicBezTo>
                  <a:cubicBezTo>
                    <a:pt x="424" y="408"/>
                    <a:pt x="433" y="408"/>
                    <a:pt x="445" y="401"/>
                  </a:cubicBezTo>
                  <a:cubicBezTo>
                    <a:pt x="457" y="391"/>
                    <a:pt x="456" y="398"/>
                    <a:pt x="453" y="401"/>
                  </a:cubicBezTo>
                  <a:cubicBezTo>
                    <a:pt x="450" y="404"/>
                    <a:pt x="462" y="405"/>
                    <a:pt x="472" y="425"/>
                  </a:cubicBezTo>
                  <a:cubicBezTo>
                    <a:pt x="486" y="455"/>
                    <a:pt x="480" y="429"/>
                    <a:pt x="489" y="436"/>
                  </a:cubicBezTo>
                  <a:cubicBezTo>
                    <a:pt x="500" y="446"/>
                    <a:pt x="504" y="433"/>
                    <a:pt x="514" y="443"/>
                  </a:cubicBezTo>
                  <a:cubicBezTo>
                    <a:pt x="521" y="453"/>
                    <a:pt x="524" y="460"/>
                    <a:pt x="530" y="453"/>
                  </a:cubicBezTo>
                  <a:cubicBezTo>
                    <a:pt x="538" y="449"/>
                    <a:pt x="530" y="455"/>
                    <a:pt x="538" y="461"/>
                  </a:cubicBezTo>
                  <a:cubicBezTo>
                    <a:pt x="538" y="461"/>
                    <a:pt x="538" y="461"/>
                    <a:pt x="543" y="460"/>
                  </a:cubicBezTo>
                  <a:cubicBezTo>
                    <a:pt x="547" y="453"/>
                    <a:pt x="546" y="458"/>
                    <a:pt x="553" y="455"/>
                  </a:cubicBezTo>
                  <a:cubicBezTo>
                    <a:pt x="559" y="453"/>
                    <a:pt x="553" y="452"/>
                    <a:pt x="562" y="447"/>
                  </a:cubicBezTo>
                  <a:cubicBezTo>
                    <a:pt x="571" y="443"/>
                    <a:pt x="578" y="440"/>
                    <a:pt x="582" y="443"/>
                  </a:cubicBezTo>
                  <a:cubicBezTo>
                    <a:pt x="587" y="446"/>
                    <a:pt x="593" y="440"/>
                    <a:pt x="594" y="446"/>
                  </a:cubicBezTo>
                  <a:cubicBezTo>
                    <a:pt x="596" y="450"/>
                    <a:pt x="622" y="455"/>
                    <a:pt x="625" y="447"/>
                  </a:cubicBezTo>
                  <a:cubicBezTo>
                    <a:pt x="626" y="441"/>
                    <a:pt x="617" y="441"/>
                    <a:pt x="623" y="433"/>
                  </a:cubicBezTo>
                  <a:cubicBezTo>
                    <a:pt x="629" y="424"/>
                    <a:pt x="626" y="424"/>
                    <a:pt x="640" y="429"/>
                  </a:cubicBezTo>
                  <a:cubicBezTo>
                    <a:pt x="652" y="435"/>
                    <a:pt x="657" y="429"/>
                    <a:pt x="657" y="436"/>
                  </a:cubicBezTo>
                  <a:cubicBezTo>
                    <a:pt x="657" y="444"/>
                    <a:pt x="664" y="450"/>
                    <a:pt x="672" y="447"/>
                  </a:cubicBezTo>
                  <a:cubicBezTo>
                    <a:pt x="681" y="444"/>
                    <a:pt x="683" y="444"/>
                    <a:pt x="693" y="449"/>
                  </a:cubicBezTo>
                  <a:cubicBezTo>
                    <a:pt x="704" y="452"/>
                    <a:pt x="698" y="455"/>
                    <a:pt x="712" y="458"/>
                  </a:cubicBezTo>
                  <a:cubicBezTo>
                    <a:pt x="731" y="463"/>
                    <a:pt x="724" y="455"/>
                    <a:pt x="736" y="457"/>
                  </a:cubicBezTo>
                  <a:cubicBezTo>
                    <a:pt x="748" y="457"/>
                    <a:pt x="745" y="441"/>
                    <a:pt x="756" y="447"/>
                  </a:cubicBezTo>
                  <a:cubicBezTo>
                    <a:pt x="765" y="453"/>
                    <a:pt x="765" y="447"/>
                    <a:pt x="771" y="452"/>
                  </a:cubicBezTo>
                  <a:cubicBezTo>
                    <a:pt x="779" y="457"/>
                    <a:pt x="782" y="457"/>
                    <a:pt x="788" y="450"/>
                  </a:cubicBezTo>
                  <a:cubicBezTo>
                    <a:pt x="794" y="444"/>
                    <a:pt x="792" y="440"/>
                    <a:pt x="800" y="430"/>
                  </a:cubicBezTo>
                  <a:cubicBezTo>
                    <a:pt x="806" y="422"/>
                    <a:pt x="803" y="419"/>
                    <a:pt x="798" y="419"/>
                  </a:cubicBezTo>
                  <a:cubicBezTo>
                    <a:pt x="794" y="419"/>
                    <a:pt x="800" y="410"/>
                    <a:pt x="815" y="408"/>
                  </a:cubicBezTo>
                  <a:cubicBezTo>
                    <a:pt x="829" y="407"/>
                    <a:pt x="833" y="412"/>
                    <a:pt x="838" y="412"/>
                  </a:cubicBezTo>
                  <a:cubicBezTo>
                    <a:pt x="842" y="412"/>
                    <a:pt x="852" y="424"/>
                    <a:pt x="855" y="440"/>
                  </a:cubicBezTo>
                  <a:cubicBezTo>
                    <a:pt x="856" y="457"/>
                    <a:pt x="859" y="455"/>
                    <a:pt x="868" y="457"/>
                  </a:cubicBezTo>
                  <a:cubicBezTo>
                    <a:pt x="877" y="458"/>
                    <a:pt x="874" y="463"/>
                    <a:pt x="879" y="463"/>
                  </a:cubicBezTo>
                  <a:cubicBezTo>
                    <a:pt x="884" y="464"/>
                    <a:pt x="879" y="468"/>
                    <a:pt x="882" y="469"/>
                  </a:cubicBezTo>
                  <a:cubicBezTo>
                    <a:pt x="885" y="471"/>
                    <a:pt x="879" y="472"/>
                    <a:pt x="884" y="475"/>
                  </a:cubicBezTo>
                  <a:cubicBezTo>
                    <a:pt x="888" y="480"/>
                    <a:pt x="894" y="478"/>
                    <a:pt x="899" y="474"/>
                  </a:cubicBezTo>
                  <a:cubicBezTo>
                    <a:pt x="903" y="471"/>
                    <a:pt x="903" y="475"/>
                    <a:pt x="908" y="471"/>
                  </a:cubicBezTo>
                  <a:cubicBezTo>
                    <a:pt x="912" y="466"/>
                    <a:pt x="917" y="474"/>
                    <a:pt x="912" y="480"/>
                  </a:cubicBezTo>
                  <a:cubicBezTo>
                    <a:pt x="908" y="488"/>
                    <a:pt x="905" y="511"/>
                    <a:pt x="899" y="508"/>
                  </a:cubicBezTo>
                  <a:cubicBezTo>
                    <a:pt x="893" y="505"/>
                    <a:pt x="891" y="503"/>
                    <a:pt x="890" y="506"/>
                  </a:cubicBezTo>
                  <a:cubicBezTo>
                    <a:pt x="888" y="511"/>
                    <a:pt x="882" y="506"/>
                    <a:pt x="885" y="513"/>
                  </a:cubicBezTo>
                  <a:cubicBezTo>
                    <a:pt x="887" y="519"/>
                    <a:pt x="888" y="525"/>
                    <a:pt x="885" y="530"/>
                  </a:cubicBezTo>
                  <a:cubicBezTo>
                    <a:pt x="884" y="536"/>
                    <a:pt x="882" y="530"/>
                    <a:pt x="881" y="536"/>
                  </a:cubicBezTo>
                  <a:cubicBezTo>
                    <a:pt x="881" y="536"/>
                    <a:pt x="881" y="536"/>
                    <a:pt x="882" y="539"/>
                  </a:cubicBezTo>
                  <a:cubicBezTo>
                    <a:pt x="885" y="536"/>
                    <a:pt x="882" y="534"/>
                    <a:pt x="884" y="536"/>
                  </a:cubicBezTo>
                  <a:cubicBezTo>
                    <a:pt x="887" y="536"/>
                    <a:pt x="887" y="536"/>
                    <a:pt x="888" y="533"/>
                  </a:cubicBezTo>
                  <a:cubicBezTo>
                    <a:pt x="890" y="530"/>
                    <a:pt x="888" y="528"/>
                    <a:pt x="891" y="528"/>
                  </a:cubicBezTo>
                  <a:cubicBezTo>
                    <a:pt x="893" y="528"/>
                    <a:pt x="890" y="533"/>
                    <a:pt x="893" y="530"/>
                  </a:cubicBezTo>
                  <a:cubicBezTo>
                    <a:pt x="896" y="528"/>
                    <a:pt x="893" y="533"/>
                    <a:pt x="896" y="533"/>
                  </a:cubicBezTo>
                  <a:cubicBezTo>
                    <a:pt x="897" y="533"/>
                    <a:pt x="899" y="534"/>
                    <a:pt x="900" y="534"/>
                  </a:cubicBezTo>
                  <a:cubicBezTo>
                    <a:pt x="902" y="536"/>
                    <a:pt x="902" y="534"/>
                    <a:pt x="906" y="533"/>
                  </a:cubicBezTo>
                  <a:cubicBezTo>
                    <a:pt x="909" y="533"/>
                    <a:pt x="908" y="531"/>
                    <a:pt x="914" y="528"/>
                  </a:cubicBezTo>
                  <a:cubicBezTo>
                    <a:pt x="919" y="525"/>
                    <a:pt x="922" y="516"/>
                    <a:pt x="934" y="505"/>
                  </a:cubicBezTo>
                  <a:cubicBezTo>
                    <a:pt x="944" y="492"/>
                    <a:pt x="941" y="486"/>
                    <a:pt x="946" y="483"/>
                  </a:cubicBezTo>
                  <a:cubicBezTo>
                    <a:pt x="952" y="478"/>
                    <a:pt x="947" y="478"/>
                    <a:pt x="954" y="472"/>
                  </a:cubicBezTo>
                  <a:cubicBezTo>
                    <a:pt x="961" y="466"/>
                    <a:pt x="961" y="449"/>
                    <a:pt x="960" y="444"/>
                  </a:cubicBezTo>
                  <a:cubicBezTo>
                    <a:pt x="958" y="440"/>
                    <a:pt x="961" y="440"/>
                    <a:pt x="963" y="435"/>
                  </a:cubicBezTo>
                  <a:cubicBezTo>
                    <a:pt x="964" y="429"/>
                    <a:pt x="970" y="427"/>
                    <a:pt x="966" y="422"/>
                  </a:cubicBezTo>
                  <a:cubicBezTo>
                    <a:pt x="963" y="419"/>
                    <a:pt x="967" y="419"/>
                    <a:pt x="964" y="416"/>
                  </a:cubicBezTo>
                  <a:cubicBezTo>
                    <a:pt x="963" y="412"/>
                    <a:pt x="970" y="413"/>
                    <a:pt x="966" y="408"/>
                  </a:cubicBezTo>
                  <a:cubicBezTo>
                    <a:pt x="960" y="405"/>
                    <a:pt x="958" y="402"/>
                    <a:pt x="957" y="401"/>
                  </a:cubicBezTo>
                  <a:cubicBezTo>
                    <a:pt x="954" y="398"/>
                    <a:pt x="951" y="401"/>
                    <a:pt x="947" y="399"/>
                  </a:cubicBezTo>
                  <a:cubicBezTo>
                    <a:pt x="944" y="398"/>
                    <a:pt x="947" y="405"/>
                    <a:pt x="940" y="407"/>
                  </a:cubicBezTo>
                  <a:cubicBezTo>
                    <a:pt x="929" y="410"/>
                    <a:pt x="943" y="396"/>
                    <a:pt x="935" y="399"/>
                  </a:cubicBezTo>
                  <a:cubicBezTo>
                    <a:pt x="929" y="401"/>
                    <a:pt x="937" y="404"/>
                    <a:pt x="931" y="404"/>
                  </a:cubicBezTo>
                  <a:cubicBezTo>
                    <a:pt x="925" y="404"/>
                    <a:pt x="937" y="394"/>
                    <a:pt x="926" y="394"/>
                  </a:cubicBezTo>
                  <a:cubicBezTo>
                    <a:pt x="917" y="394"/>
                    <a:pt x="912" y="393"/>
                    <a:pt x="925" y="385"/>
                  </a:cubicBezTo>
                  <a:cubicBezTo>
                    <a:pt x="938" y="376"/>
                    <a:pt x="940" y="376"/>
                    <a:pt x="943" y="368"/>
                  </a:cubicBezTo>
                  <a:cubicBezTo>
                    <a:pt x="946" y="360"/>
                    <a:pt x="957" y="360"/>
                    <a:pt x="960" y="351"/>
                  </a:cubicBezTo>
                  <a:cubicBezTo>
                    <a:pt x="964" y="342"/>
                    <a:pt x="979" y="332"/>
                    <a:pt x="987" y="334"/>
                  </a:cubicBezTo>
                  <a:cubicBezTo>
                    <a:pt x="995" y="337"/>
                    <a:pt x="998" y="332"/>
                    <a:pt x="1002" y="335"/>
                  </a:cubicBezTo>
                  <a:cubicBezTo>
                    <a:pt x="1007" y="338"/>
                    <a:pt x="1002" y="332"/>
                    <a:pt x="1013" y="334"/>
                  </a:cubicBezTo>
                  <a:cubicBezTo>
                    <a:pt x="1025" y="335"/>
                    <a:pt x="1025" y="338"/>
                    <a:pt x="1028" y="331"/>
                  </a:cubicBezTo>
                  <a:cubicBezTo>
                    <a:pt x="1028" y="329"/>
                    <a:pt x="1056" y="329"/>
                    <a:pt x="1047" y="337"/>
                  </a:cubicBezTo>
                  <a:cubicBezTo>
                    <a:pt x="1039" y="343"/>
                    <a:pt x="1059" y="338"/>
                    <a:pt x="1060" y="337"/>
                  </a:cubicBezTo>
                  <a:cubicBezTo>
                    <a:pt x="1063" y="332"/>
                    <a:pt x="1066" y="343"/>
                    <a:pt x="1074" y="337"/>
                  </a:cubicBezTo>
                  <a:cubicBezTo>
                    <a:pt x="1082" y="332"/>
                    <a:pt x="1059" y="332"/>
                    <a:pt x="1075" y="320"/>
                  </a:cubicBezTo>
                  <a:cubicBezTo>
                    <a:pt x="1092" y="309"/>
                    <a:pt x="1085" y="304"/>
                    <a:pt x="1104" y="303"/>
                  </a:cubicBezTo>
                  <a:cubicBezTo>
                    <a:pt x="1121" y="300"/>
                    <a:pt x="1107" y="323"/>
                    <a:pt x="1120" y="317"/>
                  </a:cubicBezTo>
                  <a:cubicBezTo>
                    <a:pt x="1132" y="310"/>
                    <a:pt x="1129" y="303"/>
                    <a:pt x="1136" y="306"/>
                  </a:cubicBezTo>
                  <a:cubicBezTo>
                    <a:pt x="1144" y="307"/>
                    <a:pt x="1132" y="290"/>
                    <a:pt x="1146" y="290"/>
                  </a:cubicBezTo>
                  <a:cubicBezTo>
                    <a:pt x="1159" y="292"/>
                    <a:pt x="1147" y="290"/>
                    <a:pt x="1146" y="304"/>
                  </a:cubicBezTo>
                  <a:cubicBezTo>
                    <a:pt x="1142" y="318"/>
                    <a:pt x="1133" y="314"/>
                    <a:pt x="1121" y="329"/>
                  </a:cubicBezTo>
                  <a:cubicBezTo>
                    <a:pt x="1109" y="345"/>
                    <a:pt x="1103" y="351"/>
                    <a:pt x="1095" y="352"/>
                  </a:cubicBezTo>
                  <a:cubicBezTo>
                    <a:pt x="1086" y="356"/>
                    <a:pt x="1094" y="359"/>
                    <a:pt x="1086" y="365"/>
                  </a:cubicBezTo>
                  <a:cubicBezTo>
                    <a:pt x="1077" y="371"/>
                    <a:pt x="1080" y="398"/>
                    <a:pt x="1085" y="421"/>
                  </a:cubicBezTo>
                  <a:cubicBezTo>
                    <a:pt x="1086" y="430"/>
                    <a:pt x="1085" y="449"/>
                    <a:pt x="1098" y="429"/>
                  </a:cubicBezTo>
                  <a:cubicBezTo>
                    <a:pt x="1107" y="416"/>
                    <a:pt x="1098" y="412"/>
                    <a:pt x="1111" y="412"/>
                  </a:cubicBezTo>
                  <a:cubicBezTo>
                    <a:pt x="1120" y="412"/>
                    <a:pt x="1109" y="396"/>
                    <a:pt x="1121" y="396"/>
                  </a:cubicBezTo>
                  <a:cubicBezTo>
                    <a:pt x="1139" y="394"/>
                    <a:pt x="1124" y="387"/>
                    <a:pt x="1129" y="379"/>
                  </a:cubicBezTo>
                  <a:cubicBezTo>
                    <a:pt x="1133" y="370"/>
                    <a:pt x="1139" y="382"/>
                    <a:pt x="1141" y="374"/>
                  </a:cubicBezTo>
                  <a:cubicBezTo>
                    <a:pt x="1142" y="365"/>
                    <a:pt x="1130" y="368"/>
                    <a:pt x="1136" y="360"/>
                  </a:cubicBezTo>
                  <a:cubicBezTo>
                    <a:pt x="1147" y="348"/>
                    <a:pt x="1121" y="354"/>
                    <a:pt x="1133" y="345"/>
                  </a:cubicBezTo>
                  <a:cubicBezTo>
                    <a:pt x="1146" y="334"/>
                    <a:pt x="1138" y="329"/>
                    <a:pt x="1146" y="326"/>
                  </a:cubicBezTo>
                  <a:cubicBezTo>
                    <a:pt x="1155" y="323"/>
                    <a:pt x="1147" y="331"/>
                    <a:pt x="1158" y="323"/>
                  </a:cubicBezTo>
                  <a:cubicBezTo>
                    <a:pt x="1171" y="312"/>
                    <a:pt x="1155" y="337"/>
                    <a:pt x="1167" y="326"/>
                  </a:cubicBezTo>
                  <a:cubicBezTo>
                    <a:pt x="1181" y="314"/>
                    <a:pt x="1188" y="318"/>
                    <a:pt x="1194" y="326"/>
                  </a:cubicBezTo>
                  <a:cubicBezTo>
                    <a:pt x="1200" y="332"/>
                    <a:pt x="1190" y="325"/>
                    <a:pt x="1213" y="312"/>
                  </a:cubicBezTo>
                  <a:cubicBezTo>
                    <a:pt x="1222" y="307"/>
                    <a:pt x="1229" y="298"/>
                    <a:pt x="1241" y="295"/>
                  </a:cubicBezTo>
                  <a:cubicBezTo>
                    <a:pt x="1263" y="287"/>
                    <a:pt x="1263" y="298"/>
                    <a:pt x="1267" y="293"/>
                  </a:cubicBezTo>
                  <a:cubicBezTo>
                    <a:pt x="1273" y="287"/>
                    <a:pt x="1266" y="286"/>
                    <a:pt x="1263" y="275"/>
                  </a:cubicBezTo>
                  <a:cubicBezTo>
                    <a:pt x="1258" y="262"/>
                    <a:pt x="1255" y="275"/>
                    <a:pt x="1252" y="265"/>
                  </a:cubicBezTo>
                  <a:cubicBezTo>
                    <a:pt x="1251" y="259"/>
                    <a:pt x="1264" y="269"/>
                    <a:pt x="1270" y="259"/>
                  </a:cubicBezTo>
                  <a:cubicBezTo>
                    <a:pt x="1272" y="258"/>
                    <a:pt x="1273" y="258"/>
                    <a:pt x="1273" y="256"/>
                  </a:cubicBezTo>
                  <a:cubicBezTo>
                    <a:pt x="1273" y="256"/>
                    <a:pt x="1273" y="256"/>
                    <a:pt x="1273" y="256"/>
                  </a:cubicBezTo>
                  <a:close/>
                  <a:moveTo>
                    <a:pt x="969" y="421"/>
                  </a:moveTo>
                  <a:cubicBezTo>
                    <a:pt x="967" y="424"/>
                    <a:pt x="970" y="422"/>
                    <a:pt x="969" y="425"/>
                  </a:cubicBezTo>
                  <a:cubicBezTo>
                    <a:pt x="967" y="429"/>
                    <a:pt x="970" y="429"/>
                    <a:pt x="970" y="430"/>
                  </a:cubicBezTo>
                  <a:cubicBezTo>
                    <a:pt x="969" y="430"/>
                    <a:pt x="972" y="430"/>
                    <a:pt x="973" y="435"/>
                  </a:cubicBezTo>
                  <a:cubicBezTo>
                    <a:pt x="975" y="438"/>
                    <a:pt x="970" y="441"/>
                    <a:pt x="972" y="444"/>
                  </a:cubicBezTo>
                  <a:cubicBezTo>
                    <a:pt x="973" y="449"/>
                    <a:pt x="972" y="461"/>
                    <a:pt x="970" y="464"/>
                  </a:cubicBezTo>
                  <a:cubicBezTo>
                    <a:pt x="969" y="468"/>
                    <a:pt x="975" y="468"/>
                    <a:pt x="972" y="477"/>
                  </a:cubicBezTo>
                  <a:cubicBezTo>
                    <a:pt x="969" y="481"/>
                    <a:pt x="973" y="485"/>
                    <a:pt x="972" y="488"/>
                  </a:cubicBezTo>
                  <a:cubicBezTo>
                    <a:pt x="969" y="491"/>
                    <a:pt x="970" y="492"/>
                    <a:pt x="970" y="496"/>
                  </a:cubicBezTo>
                  <a:cubicBezTo>
                    <a:pt x="972" y="500"/>
                    <a:pt x="973" y="499"/>
                    <a:pt x="973" y="494"/>
                  </a:cubicBezTo>
                  <a:cubicBezTo>
                    <a:pt x="975" y="489"/>
                    <a:pt x="977" y="488"/>
                    <a:pt x="978" y="489"/>
                  </a:cubicBezTo>
                  <a:cubicBezTo>
                    <a:pt x="978" y="491"/>
                    <a:pt x="979" y="489"/>
                    <a:pt x="981" y="491"/>
                  </a:cubicBezTo>
                  <a:cubicBezTo>
                    <a:pt x="983" y="491"/>
                    <a:pt x="983" y="497"/>
                    <a:pt x="983" y="496"/>
                  </a:cubicBezTo>
                  <a:cubicBezTo>
                    <a:pt x="986" y="491"/>
                    <a:pt x="984" y="492"/>
                    <a:pt x="984" y="489"/>
                  </a:cubicBezTo>
                  <a:cubicBezTo>
                    <a:pt x="984" y="486"/>
                    <a:pt x="984" y="488"/>
                    <a:pt x="981" y="488"/>
                  </a:cubicBezTo>
                  <a:cubicBezTo>
                    <a:pt x="979" y="486"/>
                    <a:pt x="979" y="483"/>
                    <a:pt x="978" y="480"/>
                  </a:cubicBezTo>
                  <a:cubicBezTo>
                    <a:pt x="973" y="477"/>
                    <a:pt x="977" y="468"/>
                    <a:pt x="978" y="464"/>
                  </a:cubicBezTo>
                  <a:cubicBezTo>
                    <a:pt x="981" y="463"/>
                    <a:pt x="978" y="460"/>
                    <a:pt x="981" y="458"/>
                  </a:cubicBezTo>
                  <a:cubicBezTo>
                    <a:pt x="984" y="458"/>
                    <a:pt x="987" y="458"/>
                    <a:pt x="990" y="461"/>
                  </a:cubicBezTo>
                  <a:cubicBezTo>
                    <a:pt x="992" y="464"/>
                    <a:pt x="993" y="468"/>
                    <a:pt x="993" y="464"/>
                  </a:cubicBezTo>
                  <a:cubicBezTo>
                    <a:pt x="993" y="463"/>
                    <a:pt x="990" y="460"/>
                    <a:pt x="989" y="457"/>
                  </a:cubicBezTo>
                  <a:cubicBezTo>
                    <a:pt x="989" y="452"/>
                    <a:pt x="986" y="446"/>
                    <a:pt x="984" y="441"/>
                  </a:cubicBezTo>
                  <a:cubicBezTo>
                    <a:pt x="984" y="436"/>
                    <a:pt x="983" y="435"/>
                    <a:pt x="983" y="432"/>
                  </a:cubicBezTo>
                  <a:cubicBezTo>
                    <a:pt x="983" y="429"/>
                    <a:pt x="981" y="433"/>
                    <a:pt x="981" y="430"/>
                  </a:cubicBezTo>
                  <a:cubicBezTo>
                    <a:pt x="983" y="425"/>
                    <a:pt x="981" y="430"/>
                    <a:pt x="981" y="427"/>
                  </a:cubicBezTo>
                  <a:cubicBezTo>
                    <a:pt x="979" y="422"/>
                    <a:pt x="984" y="422"/>
                    <a:pt x="983" y="413"/>
                  </a:cubicBezTo>
                  <a:cubicBezTo>
                    <a:pt x="981" y="407"/>
                    <a:pt x="979" y="410"/>
                    <a:pt x="981" y="408"/>
                  </a:cubicBezTo>
                  <a:cubicBezTo>
                    <a:pt x="981" y="407"/>
                    <a:pt x="979" y="408"/>
                    <a:pt x="979" y="407"/>
                  </a:cubicBezTo>
                  <a:cubicBezTo>
                    <a:pt x="979" y="404"/>
                    <a:pt x="978" y="404"/>
                    <a:pt x="979" y="402"/>
                  </a:cubicBezTo>
                  <a:cubicBezTo>
                    <a:pt x="981" y="401"/>
                    <a:pt x="979" y="399"/>
                    <a:pt x="978" y="398"/>
                  </a:cubicBezTo>
                  <a:cubicBezTo>
                    <a:pt x="977" y="394"/>
                    <a:pt x="978" y="398"/>
                    <a:pt x="975" y="398"/>
                  </a:cubicBezTo>
                  <a:cubicBezTo>
                    <a:pt x="972" y="399"/>
                    <a:pt x="978" y="401"/>
                    <a:pt x="977" y="404"/>
                  </a:cubicBezTo>
                  <a:cubicBezTo>
                    <a:pt x="977" y="407"/>
                    <a:pt x="975" y="405"/>
                    <a:pt x="975" y="407"/>
                  </a:cubicBezTo>
                  <a:cubicBezTo>
                    <a:pt x="975" y="408"/>
                    <a:pt x="978" y="407"/>
                    <a:pt x="975" y="408"/>
                  </a:cubicBezTo>
                  <a:cubicBezTo>
                    <a:pt x="973" y="412"/>
                    <a:pt x="975" y="407"/>
                    <a:pt x="972" y="408"/>
                  </a:cubicBezTo>
                  <a:cubicBezTo>
                    <a:pt x="970" y="408"/>
                    <a:pt x="969" y="408"/>
                    <a:pt x="970" y="412"/>
                  </a:cubicBezTo>
                  <a:cubicBezTo>
                    <a:pt x="970" y="413"/>
                    <a:pt x="970" y="416"/>
                    <a:pt x="969" y="421"/>
                  </a:cubicBezTo>
                  <a:close/>
                  <a:moveTo>
                    <a:pt x="1007" y="517"/>
                  </a:moveTo>
                  <a:cubicBezTo>
                    <a:pt x="1010" y="516"/>
                    <a:pt x="1004" y="514"/>
                    <a:pt x="1004" y="516"/>
                  </a:cubicBezTo>
                  <a:cubicBezTo>
                    <a:pt x="1002" y="519"/>
                    <a:pt x="998" y="520"/>
                    <a:pt x="999" y="523"/>
                  </a:cubicBezTo>
                  <a:cubicBezTo>
                    <a:pt x="1001" y="525"/>
                    <a:pt x="1001" y="519"/>
                    <a:pt x="1007" y="517"/>
                  </a:cubicBezTo>
                  <a:close/>
                  <a:moveTo>
                    <a:pt x="1015" y="511"/>
                  </a:moveTo>
                  <a:cubicBezTo>
                    <a:pt x="1018" y="508"/>
                    <a:pt x="1018" y="509"/>
                    <a:pt x="1021" y="506"/>
                  </a:cubicBezTo>
                  <a:cubicBezTo>
                    <a:pt x="1024" y="505"/>
                    <a:pt x="1028" y="506"/>
                    <a:pt x="1025" y="503"/>
                  </a:cubicBezTo>
                  <a:cubicBezTo>
                    <a:pt x="1024" y="502"/>
                    <a:pt x="1022" y="506"/>
                    <a:pt x="1019" y="505"/>
                  </a:cubicBezTo>
                  <a:cubicBezTo>
                    <a:pt x="1018" y="503"/>
                    <a:pt x="1021" y="506"/>
                    <a:pt x="1018" y="506"/>
                  </a:cubicBezTo>
                  <a:cubicBezTo>
                    <a:pt x="1015" y="508"/>
                    <a:pt x="1012" y="509"/>
                    <a:pt x="1010" y="514"/>
                  </a:cubicBezTo>
                  <a:cubicBezTo>
                    <a:pt x="1010" y="516"/>
                    <a:pt x="1013" y="516"/>
                    <a:pt x="1015" y="511"/>
                  </a:cubicBezTo>
                  <a:close/>
                  <a:moveTo>
                    <a:pt x="1031" y="500"/>
                  </a:moveTo>
                  <a:cubicBezTo>
                    <a:pt x="1033" y="497"/>
                    <a:pt x="1037" y="494"/>
                    <a:pt x="1039" y="494"/>
                  </a:cubicBezTo>
                  <a:cubicBezTo>
                    <a:pt x="1040" y="496"/>
                    <a:pt x="1030" y="505"/>
                    <a:pt x="1031" y="500"/>
                  </a:cubicBezTo>
                  <a:close/>
                  <a:moveTo>
                    <a:pt x="1071" y="461"/>
                  </a:moveTo>
                  <a:cubicBezTo>
                    <a:pt x="1071" y="460"/>
                    <a:pt x="1072" y="453"/>
                    <a:pt x="1074" y="455"/>
                  </a:cubicBezTo>
                  <a:cubicBezTo>
                    <a:pt x="1075" y="457"/>
                    <a:pt x="1071" y="461"/>
                    <a:pt x="1071" y="461"/>
                  </a:cubicBezTo>
                  <a:close/>
                  <a:moveTo>
                    <a:pt x="1066" y="464"/>
                  </a:moveTo>
                  <a:cubicBezTo>
                    <a:pt x="1068" y="464"/>
                    <a:pt x="1069" y="463"/>
                    <a:pt x="1069" y="463"/>
                  </a:cubicBezTo>
                  <a:cubicBezTo>
                    <a:pt x="1069" y="464"/>
                    <a:pt x="1066" y="466"/>
                    <a:pt x="1066" y="464"/>
                  </a:cubicBezTo>
                  <a:close/>
                  <a:moveTo>
                    <a:pt x="1060" y="477"/>
                  </a:moveTo>
                  <a:cubicBezTo>
                    <a:pt x="1059" y="477"/>
                    <a:pt x="1059" y="475"/>
                    <a:pt x="1060" y="475"/>
                  </a:cubicBezTo>
                  <a:cubicBezTo>
                    <a:pt x="1060" y="477"/>
                    <a:pt x="1060" y="478"/>
                    <a:pt x="1060" y="477"/>
                  </a:cubicBezTo>
                  <a:close/>
                  <a:moveTo>
                    <a:pt x="1054" y="481"/>
                  </a:moveTo>
                  <a:cubicBezTo>
                    <a:pt x="1054" y="481"/>
                    <a:pt x="1056" y="480"/>
                    <a:pt x="1056" y="481"/>
                  </a:cubicBezTo>
                  <a:cubicBezTo>
                    <a:pt x="1056" y="481"/>
                    <a:pt x="1056" y="483"/>
                    <a:pt x="1054" y="481"/>
                  </a:cubicBezTo>
                  <a:close/>
                  <a:moveTo>
                    <a:pt x="1082" y="447"/>
                  </a:moveTo>
                  <a:cubicBezTo>
                    <a:pt x="1085" y="447"/>
                    <a:pt x="1085" y="441"/>
                    <a:pt x="1083" y="441"/>
                  </a:cubicBezTo>
                  <a:cubicBezTo>
                    <a:pt x="1082" y="441"/>
                    <a:pt x="1082" y="444"/>
                    <a:pt x="1080" y="446"/>
                  </a:cubicBezTo>
                  <a:cubicBezTo>
                    <a:pt x="1077" y="446"/>
                    <a:pt x="1075" y="447"/>
                    <a:pt x="1077" y="449"/>
                  </a:cubicBezTo>
                  <a:cubicBezTo>
                    <a:pt x="1079" y="452"/>
                    <a:pt x="1079" y="449"/>
                    <a:pt x="1082" y="447"/>
                  </a:cubicBezTo>
                  <a:close/>
                  <a:moveTo>
                    <a:pt x="1085" y="443"/>
                  </a:moveTo>
                  <a:cubicBezTo>
                    <a:pt x="1083" y="441"/>
                    <a:pt x="1086" y="440"/>
                    <a:pt x="1088" y="440"/>
                  </a:cubicBezTo>
                  <a:cubicBezTo>
                    <a:pt x="1088" y="441"/>
                    <a:pt x="1086" y="443"/>
                    <a:pt x="1085" y="443"/>
                  </a:cubicBezTo>
                  <a:close/>
                  <a:moveTo>
                    <a:pt x="1162" y="385"/>
                  </a:moveTo>
                  <a:cubicBezTo>
                    <a:pt x="1165" y="384"/>
                    <a:pt x="1170" y="396"/>
                    <a:pt x="1167" y="393"/>
                  </a:cubicBezTo>
                  <a:cubicBezTo>
                    <a:pt x="1164" y="390"/>
                    <a:pt x="1161" y="387"/>
                    <a:pt x="1162" y="385"/>
                  </a:cubicBezTo>
                  <a:close/>
                  <a:moveTo>
                    <a:pt x="0" y="396"/>
                  </a:moveTo>
                  <a:cubicBezTo>
                    <a:pt x="11" y="398"/>
                    <a:pt x="20" y="399"/>
                    <a:pt x="26" y="398"/>
                  </a:cubicBezTo>
                  <a:cubicBezTo>
                    <a:pt x="25" y="393"/>
                    <a:pt x="28" y="391"/>
                    <a:pt x="25" y="390"/>
                  </a:cubicBezTo>
                  <a:cubicBezTo>
                    <a:pt x="22" y="387"/>
                    <a:pt x="25" y="391"/>
                    <a:pt x="14" y="387"/>
                  </a:cubicBezTo>
                  <a:cubicBezTo>
                    <a:pt x="14" y="388"/>
                    <a:pt x="13" y="387"/>
                    <a:pt x="14" y="388"/>
                  </a:cubicBezTo>
                  <a:cubicBezTo>
                    <a:pt x="14" y="391"/>
                    <a:pt x="11" y="391"/>
                    <a:pt x="10" y="391"/>
                  </a:cubicBezTo>
                  <a:cubicBezTo>
                    <a:pt x="8" y="390"/>
                    <a:pt x="11" y="388"/>
                    <a:pt x="11" y="387"/>
                  </a:cubicBezTo>
                  <a:cubicBezTo>
                    <a:pt x="13" y="385"/>
                    <a:pt x="11" y="385"/>
                    <a:pt x="10" y="388"/>
                  </a:cubicBezTo>
                  <a:cubicBezTo>
                    <a:pt x="7" y="391"/>
                    <a:pt x="8" y="390"/>
                    <a:pt x="5" y="390"/>
                  </a:cubicBezTo>
                  <a:cubicBezTo>
                    <a:pt x="2" y="390"/>
                    <a:pt x="5" y="393"/>
                    <a:pt x="0" y="396"/>
                  </a:cubicBezTo>
                  <a:close/>
                  <a:moveTo>
                    <a:pt x="1142" y="342"/>
                  </a:moveTo>
                  <a:cubicBezTo>
                    <a:pt x="1147" y="337"/>
                    <a:pt x="1152" y="334"/>
                    <a:pt x="1152" y="337"/>
                  </a:cubicBezTo>
                  <a:cubicBezTo>
                    <a:pt x="1152" y="340"/>
                    <a:pt x="1141" y="345"/>
                    <a:pt x="1142" y="342"/>
                  </a:cubicBezTo>
                  <a:close/>
                  <a:moveTo>
                    <a:pt x="937" y="393"/>
                  </a:moveTo>
                  <a:cubicBezTo>
                    <a:pt x="934" y="390"/>
                    <a:pt x="935" y="387"/>
                    <a:pt x="938" y="388"/>
                  </a:cubicBezTo>
                  <a:cubicBezTo>
                    <a:pt x="943" y="388"/>
                    <a:pt x="940" y="394"/>
                    <a:pt x="937" y="393"/>
                  </a:cubicBezTo>
                  <a:close/>
                  <a:moveTo>
                    <a:pt x="1274" y="175"/>
                  </a:moveTo>
                  <a:cubicBezTo>
                    <a:pt x="1274" y="175"/>
                    <a:pt x="1274" y="175"/>
                    <a:pt x="1274" y="175"/>
                  </a:cubicBezTo>
                  <a:cubicBezTo>
                    <a:pt x="1278" y="175"/>
                    <a:pt x="1284" y="174"/>
                    <a:pt x="1289" y="172"/>
                  </a:cubicBezTo>
                  <a:cubicBezTo>
                    <a:pt x="1301" y="171"/>
                    <a:pt x="1287" y="163"/>
                    <a:pt x="1278" y="164"/>
                  </a:cubicBezTo>
                  <a:cubicBezTo>
                    <a:pt x="1277" y="164"/>
                    <a:pt x="1275" y="164"/>
                    <a:pt x="1274" y="164"/>
                  </a:cubicBezTo>
                  <a:cubicBezTo>
                    <a:pt x="1273" y="164"/>
                    <a:pt x="1273" y="164"/>
                    <a:pt x="1273" y="164"/>
                  </a:cubicBezTo>
                  <a:cubicBezTo>
                    <a:pt x="1267" y="166"/>
                    <a:pt x="1263" y="171"/>
                    <a:pt x="1261" y="174"/>
                  </a:cubicBezTo>
                  <a:cubicBezTo>
                    <a:pt x="1261" y="177"/>
                    <a:pt x="1267" y="177"/>
                    <a:pt x="1273" y="175"/>
                  </a:cubicBezTo>
                  <a:lnTo>
                    <a:pt x="1274" y="175"/>
                  </a:lnTo>
                  <a:close/>
                  <a:moveTo>
                    <a:pt x="1188" y="192"/>
                  </a:moveTo>
                  <a:cubicBezTo>
                    <a:pt x="1185" y="196"/>
                    <a:pt x="1174" y="191"/>
                    <a:pt x="1176" y="189"/>
                  </a:cubicBezTo>
                  <a:cubicBezTo>
                    <a:pt x="1179" y="188"/>
                    <a:pt x="1191" y="189"/>
                    <a:pt x="1188" y="192"/>
                  </a:cubicBezTo>
                  <a:close/>
                  <a:moveTo>
                    <a:pt x="978" y="132"/>
                  </a:moveTo>
                  <a:cubicBezTo>
                    <a:pt x="969" y="127"/>
                    <a:pt x="964" y="132"/>
                    <a:pt x="957" y="136"/>
                  </a:cubicBezTo>
                  <a:cubicBezTo>
                    <a:pt x="951" y="141"/>
                    <a:pt x="958" y="136"/>
                    <a:pt x="970" y="139"/>
                  </a:cubicBezTo>
                  <a:cubicBezTo>
                    <a:pt x="990" y="143"/>
                    <a:pt x="987" y="136"/>
                    <a:pt x="978" y="132"/>
                  </a:cubicBezTo>
                  <a:close/>
                  <a:moveTo>
                    <a:pt x="1034" y="116"/>
                  </a:moveTo>
                  <a:cubicBezTo>
                    <a:pt x="1042" y="116"/>
                    <a:pt x="1044" y="110"/>
                    <a:pt x="1039" y="112"/>
                  </a:cubicBezTo>
                  <a:cubicBezTo>
                    <a:pt x="1036" y="112"/>
                    <a:pt x="1036" y="105"/>
                    <a:pt x="1028" y="109"/>
                  </a:cubicBezTo>
                  <a:cubicBezTo>
                    <a:pt x="1021" y="112"/>
                    <a:pt x="1030" y="105"/>
                    <a:pt x="1018" y="107"/>
                  </a:cubicBezTo>
                  <a:cubicBezTo>
                    <a:pt x="1005" y="109"/>
                    <a:pt x="1009" y="102"/>
                    <a:pt x="1007" y="105"/>
                  </a:cubicBezTo>
                  <a:cubicBezTo>
                    <a:pt x="1004" y="107"/>
                    <a:pt x="999" y="112"/>
                    <a:pt x="1016" y="115"/>
                  </a:cubicBezTo>
                  <a:cubicBezTo>
                    <a:pt x="1025" y="118"/>
                    <a:pt x="1027" y="116"/>
                    <a:pt x="1034" y="116"/>
                  </a:cubicBezTo>
                  <a:close/>
                  <a:moveTo>
                    <a:pt x="996" y="105"/>
                  </a:moveTo>
                  <a:cubicBezTo>
                    <a:pt x="1002" y="105"/>
                    <a:pt x="989" y="99"/>
                    <a:pt x="981" y="101"/>
                  </a:cubicBezTo>
                  <a:cubicBezTo>
                    <a:pt x="975" y="102"/>
                    <a:pt x="970" y="93"/>
                    <a:pt x="964" y="96"/>
                  </a:cubicBezTo>
                  <a:cubicBezTo>
                    <a:pt x="958" y="99"/>
                    <a:pt x="966" y="102"/>
                    <a:pt x="963" y="104"/>
                  </a:cubicBezTo>
                  <a:cubicBezTo>
                    <a:pt x="960" y="104"/>
                    <a:pt x="952" y="98"/>
                    <a:pt x="947" y="94"/>
                  </a:cubicBezTo>
                  <a:cubicBezTo>
                    <a:pt x="943" y="93"/>
                    <a:pt x="941" y="94"/>
                    <a:pt x="935" y="99"/>
                  </a:cubicBezTo>
                  <a:cubicBezTo>
                    <a:pt x="929" y="102"/>
                    <a:pt x="937" y="105"/>
                    <a:pt x="934" y="107"/>
                  </a:cubicBezTo>
                  <a:cubicBezTo>
                    <a:pt x="929" y="109"/>
                    <a:pt x="935" y="113"/>
                    <a:pt x="946" y="118"/>
                  </a:cubicBezTo>
                  <a:cubicBezTo>
                    <a:pt x="955" y="121"/>
                    <a:pt x="949" y="113"/>
                    <a:pt x="957" y="115"/>
                  </a:cubicBezTo>
                  <a:cubicBezTo>
                    <a:pt x="964" y="118"/>
                    <a:pt x="967" y="110"/>
                    <a:pt x="972" y="115"/>
                  </a:cubicBezTo>
                  <a:cubicBezTo>
                    <a:pt x="977" y="118"/>
                    <a:pt x="983" y="113"/>
                    <a:pt x="992" y="112"/>
                  </a:cubicBezTo>
                  <a:cubicBezTo>
                    <a:pt x="999" y="109"/>
                    <a:pt x="989" y="105"/>
                    <a:pt x="996" y="105"/>
                  </a:cubicBezTo>
                  <a:close/>
                  <a:moveTo>
                    <a:pt x="923" y="107"/>
                  </a:moveTo>
                  <a:cubicBezTo>
                    <a:pt x="917" y="110"/>
                    <a:pt x="920" y="98"/>
                    <a:pt x="923" y="101"/>
                  </a:cubicBezTo>
                  <a:cubicBezTo>
                    <a:pt x="926" y="104"/>
                    <a:pt x="926" y="105"/>
                    <a:pt x="923" y="107"/>
                  </a:cubicBezTo>
                  <a:close/>
                  <a:moveTo>
                    <a:pt x="850" y="150"/>
                  </a:moveTo>
                  <a:cubicBezTo>
                    <a:pt x="853" y="150"/>
                    <a:pt x="852" y="150"/>
                    <a:pt x="858" y="152"/>
                  </a:cubicBezTo>
                  <a:cubicBezTo>
                    <a:pt x="865" y="155"/>
                    <a:pt x="870" y="160"/>
                    <a:pt x="873" y="155"/>
                  </a:cubicBezTo>
                  <a:cubicBezTo>
                    <a:pt x="874" y="150"/>
                    <a:pt x="862" y="150"/>
                    <a:pt x="870" y="149"/>
                  </a:cubicBezTo>
                  <a:cubicBezTo>
                    <a:pt x="876" y="147"/>
                    <a:pt x="861" y="146"/>
                    <a:pt x="868" y="144"/>
                  </a:cubicBezTo>
                  <a:cubicBezTo>
                    <a:pt x="876" y="143"/>
                    <a:pt x="864" y="138"/>
                    <a:pt x="858" y="136"/>
                  </a:cubicBezTo>
                  <a:cubicBezTo>
                    <a:pt x="852" y="133"/>
                    <a:pt x="850" y="143"/>
                    <a:pt x="849" y="138"/>
                  </a:cubicBezTo>
                  <a:cubicBezTo>
                    <a:pt x="847" y="133"/>
                    <a:pt x="842" y="136"/>
                    <a:pt x="836" y="133"/>
                  </a:cubicBezTo>
                  <a:cubicBezTo>
                    <a:pt x="830" y="130"/>
                    <a:pt x="820" y="135"/>
                    <a:pt x="824" y="138"/>
                  </a:cubicBezTo>
                  <a:cubicBezTo>
                    <a:pt x="829" y="143"/>
                    <a:pt x="815" y="144"/>
                    <a:pt x="824" y="146"/>
                  </a:cubicBezTo>
                  <a:cubicBezTo>
                    <a:pt x="832" y="147"/>
                    <a:pt x="835" y="147"/>
                    <a:pt x="845" y="154"/>
                  </a:cubicBezTo>
                  <a:cubicBezTo>
                    <a:pt x="852" y="155"/>
                    <a:pt x="845" y="150"/>
                    <a:pt x="850" y="150"/>
                  </a:cubicBezTo>
                  <a:close/>
                  <a:moveTo>
                    <a:pt x="739" y="121"/>
                  </a:moveTo>
                  <a:cubicBezTo>
                    <a:pt x="731" y="119"/>
                    <a:pt x="727" y="122"/>
                    <a:pt x="734" y="126"/>
                  </a:cubicBezTo>
                  <a:cubicBezTo>
                    <a:pt x="743" y="130"/>
                    <a:pt x="748" y="121"/>
                    <a:pt x="739" y="121"/>
                  </a:cubicBezTo>
                  <a:close/>
                  <a:moveTo>
                    <a:pt x="640" y="65"/>
                  </a:moveTo>
                  <a:cubicBezTo>
                    <a:pt x="648" y="63"/>
                    <a:pt x="654" y="62"/>
                    <a:pt x="667" y="62"/>
                  </a:cubicBezTo>
                  <a:cubicBezTo>
                    <a:pt x="683" y="60"/>
                    <a:pt x="684" y="57"/>
                    <a:pt x="676" y="53"/>
                  </a:cubicBezTo>
                  <a:cubicBezTo>
                    <a:pt x="669" y="46"/>
                    <a:pt x="670" y="45"/>
                    <a:pt x="660" y="51"/>
                  </a:cubicBezTo>
                  <a:cubicBezTo>
                    <a:pt x="651" y="59"/>
                    <a:pt x="667" y="45"/>
                    <a:pt x="663" y="43"/>
                  </a:cubicBezTo>
                  <a:cubicBezTo>
                    <a:pt x="658" y="42"/>
                    <a:pt x="652" y="39"/>
                    <a:pt x="648" y="48"/>
                  </a:cubicBezTo>
                  <a:cubicBezTo>
                    <a:pt x="641" y="57"/>
                    <a:pt x="641" y="49"/>
                    <a:pt x="635" y="63"/>
                  </a:cubicBezTo>
                  <a:cubicBezTo>
                    <a:pt x="632" y="66"/>
                    <a:pt x="634" y="68"/>
                    <a:pt x="640" y="65"/>
                  </a:cubicBezTo>
                  <a:close/>
                  <a:moveTo>
                    <a:pt x="617" y="51"/>
                  </a:moveTo>
                  <a:cubicBezTo>
                    <a:pt x="628" y="56"/>
                    <a:pt x="641" y="51"/>
                    <a:pt x="637" y="48"/>
                  </a:cubicBezTo>
                  <a:cubicBezTo>
                    <a:pt x="632" y="45"/>
                    <a:pt x="643" y="37"/>
                    <a:pt x="638" y="35"/>
                  </a:cubicBezTo>
                  <a:cubicBezTo>
                    <a:pt x="632" y="32"/>
                    <a:pt x="635" y="29"/>
                    <a:pt x="626" y="34"/>
                  </a:cubicBezTo>
                  <a:cubicBezTo>
                    <a:pt x="616" y="37"/>
                    <a:pt x="625" y="31"/>
                    <a:pt x="620" y="31"/>
                  </a:cubicBezTo>
                  <a:cubicBezTo>
                    <a:pt x="616" y="31"/>
                    <a:pt x="603" y="29"/>
                    <a:pt x="597" y="32"/>
                  </a:cubicBezTo>
                  <a:cubicBezTo>
                    <a:pt x="591" y="37"/>
                    <a:pt x="579" y="42"/>
                    <a:pt x="588" y="42"/>
                  </a:cubicBezTo>
                  <a:cubicBezTo>
                    <a:pt x="599" y="42"/>
                    <a:pt x="591" y="45"/>
                    <a:pt x="597" y="48"/>
                  </a:cubicBezTo>
                  <a:cubicBezTo>
                    <a:pt x="600" y="49"/>
                    <a:pt x="605" y="48"/>
                    <a:pt x="617" y="51"/>
                  </a:cubicBezTo>
                  <a:close/>
                  <a:moveTo>
                    <a:pt x="576" y="31"/>
                  </a:moveTo>
                  <a:cubicBezTo>
                    <a:pt x="567" y="31"/>
                    <a:pt x="565" y="34"/>
                    <a:pt x="571" y="35"/>
                  </a:cubicBezTo>
                  <a:cubicBezTo>
                    <a:pt x="578" y="37"/>
                    <a:pt x="574" y="40"/>
                    <a:pt x="581" y="39"/>
                  </a:cubicBezTo>
                  <a:cubicBezTo>
                    <a:pt x="599" y="34"/>
                    <a:pt x="584" y="32"/>
                    <a:pt x="576" y="31"/>
                  </a:cubicBezTo>
                  <a:close/>
                  <a:moveTo>
                    <a:pt x="600" y="29"/>
                  </a:moveTo>
                  <a:cubicBezTo>
                    <a:pt x="614" y="28"/>
                    <a:pt x="620" y="31"/>
                    <a:pt x="616" y="25"/>
                  </a:cubicBezTo>
                  <a:cubicBezTo>
                    <a:pt x="613" y="20"/>
                    <a:pt x="623" y="23"/>
                    <a:pt x="622" y="20"/>
                  </a:cubicBezTo>
                  <a:cubicBezTo>
                    <a:pt x="620" y="17"/>
                    <a:pt x="616" y="20"/>
                    <a:pt x="611" y="15"/>
                  </a:cubicBezTo>
                  <a:cubicBezTo>
                    <a:pt x="605" y="11"/>
                    <a:pt x="603" y="9"/>
                    <a:pt x="597" y="12"/>
                  </a:cubicBezTo>
                  <a:cubicBezTo>
                    <a:pt x="593" y="15"/>
                    <a:pt x="590" y="12"/>
                    <a:pt x="582" y="17"/>
                  </a:cubicBezTo>
                  <a:cubicBezTo>
                    <a:pt x="574" y="21"/>
                    <a:pt x="587" y="18"/>
                    <a:pt x="582" y="21"/>
                  </a:cubicBezTo>
                  <a:cubicBezTo>
                    <a:pt x="576" y="26"/>
                    <a:pt x="567" y="28"/>
                    <a:pt x="573" y="28"/>
                  </a:cubicBezTo>
                  <a:cubicBezTo>
                    <a:pt x="581" y="29"/>
                    <a:pt x="579" y="31"/>
                    <a:pt x="588" y="32"/>
                  </a:cubicBezTo>
                  <a:cubicBezTo>
                    <a:pt x="599" y="32"/>
                    <a:pt x="588" y="29"/>
                    <a:pt x="600" y="29"/>
                  </a:cubicBezTo>
                  <a:close/>
                  <a:moveTo>
                    <a:pt x="561" y="12"/>
                  </a:moveTo>
                  <a:cubicBezTo>
                    <a:pt x="561" y="11"/>
                    <a:pt x="571" y="12"/>
                    <a:pt x="571" y="14"/>
                  </a:cubicBezTo>
                  <a:cubicBezTo>
                    <a:pt x="571" y="15"/>
                    <a:pt x="559" y="15"/>
                    <a:pt x="561" y="12"/>
                  </a:cubicBezTo>
                  <a:close/>
                  <a:moveTo>
                    <a:pt x="600" y="82"/>
                  </a:moveTo>
                  <a:cubicBezTo>
                    <a:pt x="599" y="81"/>
                    <a:pt x="610" y="77"/>
                    <a:pt x="611" y="79"/>
                  </a:cubicBezTo>
                  <a:cubicBezTo>
                    <a:pt x="613" y="81"/>
                    <a:pt x="605" y="84"/>
                    <a:pt x="600" y="82"/>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84" name="Freeform 238">
              <a:extLst>
                <a:ext uri="{FF2B5EF4-FFF2-40B4-BE49-F238E27FC236}">
                  <a16:creationId xmlns:a16="http://schemas.microsoft.com/office/drawing/2014/main" id="{F0AAA984-174B-88E2-DA32-0B8674C64544}"/>
                </a:ext>
              </a:extLst>
            </p:cNvPr>
            <p:cNvSpPr>
              <a:spLocks noEditPoints="1"/>
            </p:cNvSpPr>
            <p:nvPr/>
          </p:nvSpPr>
          <p:spPr bwMode="auto">
            <a:xfrm>
              <a:off x="7739042" y="5455640"/>
              <a:ext cx="1015486" cy="1078131"/>
            </a:xfrm>
            <a:custGeom>
              <a:avLst/>
              <a:gdLst/>
              <a:ahLst/>
              <a:cxnLst>
                <a:cxn ang="0">
                  <a:pos x="86" y="62"/>
                </a:cxn>
                <a:cxn ang="0">
                  <a:pos x="105" y="36"/>
                </a:cxn>
                <a:cxn ang="0">
                  <a:pos x="133" y="43"/>
                </a:cxn>
                <a:cxn ang="0">
                  <a:pos x="151" y="17"/>
                </a:cxn>
                <a:cxn ang="0">
                  <a:pos x="154" y="6"/>
                </a:cxn>
                <a:cxn ang="0">
                  <a:pos x="172" y="14"/>
                </a:cxn>
                <a:cxn ang="0">
                  <a:pos x="185" y="18"/>
                </a:cxn>
                <a:cxn ang="0">
                  <a:pos x="188" y="25"/>
                </a:cxn>
                <a:cxn ang="0">
                  <a:pos x="188" y="51"/>
                </a:cxn>
                <a:cxn ang="0">
                  <a:pos x="220" y="70"/>
                </a:cxn>
                <a:cxn ang="0">
                  <a:pos x="227" y="29"/>
                </a:cxn>
                <a:cxn ang="0">
                  <a:pos x="232" y="6"/>
                </a:cxn>
                <a:cxn ang="0">
                  <a:pos x="241" y="18"/>
                </a:cxn>
                <a:cxn ang="0">
                  <a:pos x="256" y="42"/>
                </a:cxn>
                <a:cxn ang="0">
                  <a:pos x="271" y="87"/>
                </a:cxn>
                <a:cxn ang="0">
                  <a:pos x="291" y="109"/>
                </a:cxn>
                <a:cxn ang="0">
                  <a:pos x="300" y="118"/>
                </a:cxn>
                <a:cxn ang="0">
                  <a:pos x="317" y="149"/>
                </a:cxn>
                <a:cxn ang="0">
                  <a:pos x="323" y="186"/>
                </a:cxn>
                <a:cxn ang="0">
                  <a:pos x="311" y="228"/>
                </a:cxn>
                <a:cxn ang="0">
                  <a:pos x="294" y="273"/>
                </a:cxn>
                <a:cxn ang="0">
                  <a:pos x="265" y="295"/>
                </a:cxn>
                <a:cxn ang="0">
                  <a:pos x="256" y="283"/>
                </a:cxn>
                <a:cxn ang="0">
                  <a:pos x="229" y="287"/>
                </a:cxn>
                <a:cxn ang="0">
                  <a:pos x="207" y="258"/>
                </a:cxn>
                <a:cxn ang="0">
                  <a:pos x="195" y="253"/>
                </a:cxn>
                <a:cxn ang="0">
                  <a:pos x="200" y="228"/>
                </a:cxn>
                <a:cxn ang="0">
                  <a:pos x="186" y="242"/>
                </a:cxn>
                <a:cxn ang="0">
                  <a:pos x="168" y="222"/>
                </a:cxn>
                <a:cxn ang="0">
                  <a:pos x="107" y="222"/>
                </a:cxn>
                <a:cxn ang="0">
                  <a:pos x="70" y="238"/>
                </a:cxn>
                <a:cxn ang="0">
                  <a:pos x="34" y="252"/>
                </a:cxn>
                <a:cxn ang="0">
                  <a:pos x="22" y="228"/>
                </a:cxn>
                <a:cxn ang="0">
                  <a:pos x="10" y="174"/>
                </a:cxn>
                <a:cxn ang="0">
                  <a:pos x="5" y="151"/>
                </a:cxn>
                <a:cxn ang="0">
                  <a:pos x="8" y="116"/>
                </a:cxn>
                <a:cxn ang="0">
                  <a:pos x="38" y="101"/>
                </a:cxn>
                <a:cxn ang="0">
                  <a:pos x="72" y="78"/>
                </a:cxn>
                <a:cxn ang="0">
                  <a:pos x="259" y="339"/>
                </a:cxn>
                <a:cxn ang="0">
                  <a:pos x="273" y="342"/>
                </a:cxn>
                <a:cxn ang="0">
                  <a:pos x="277" y="339"/>
                </a:cxn>
                <a:cxn ang="0">
                  <a:pos x="279" y="328"/>
                </a:cxn>
                <a:cxn ang="0">
                  <a:pos x="279" y="314"/>
                </a:cxn>
                <a:cxn ang="0">
                  <a:pos x="258" y="314"/>
                </a:cxn>
                <a:cxn ang="0">
                  <a:pos x="247" y="300"/>
                </a:cxn>
                <a:cxn ang="0">
                  <a:pos x="277" y="305"/>
                </a:cxn>
                <a:cxn ang="0">
                  <a:pos x="280" y="305"/>
                </a:cxn>
                <a:cxn ang="0">
                  <a:pos x="279" y="309"/>
                </a:cxn>
                <a:cxn ang="0">
                  <a:pos x="197" y="261"/>
                </a:cxn>
                <a:cxn ang="0">
                  <a:pos x="188" y="261"/>
                </a:cxn>
                <a:cxn ang="0">
                  <a:pos x="140" y="8"/>
                </a:cxn>
                <a:cxn ang="0">
                  <a:pos x="139" y="11"/>
                </a:cxn>
                <a:cxn ang="0">
                  <a:pos x="139" y="11"/>
                </a:cxn>
                <a:cxn ang="0">
                  <a:pos x="188" y="36"/>
                </a:cxn>
                <a:cxn ang="0">
                  <a:pos x="321" y="143"/>
                </a:cxn>
                <a:cxn ang="0">
                  <a:pos x="319" y="154"/>
                </a:cxn>
                <a:cxn ang="0">
                  <a:pos x="213" y="59"/>
                </a:cxn>
              </a:cxnLst>
              <a:rect l="0" t="0" r="r" b="b"/>
              <a:pathLst>
                <a:path w="326" h="346">
                  <a:moveTo>
                    <a:pt x="72" y="78"/>
                  </a:moveTo>
                  <a:cubicBezTo>
                    <a:pt x="78" y="73"/>
                    <a:pt x="70" y="73"/>
                    <a:pt x="77" y="62"/>
                  </a:cubicBezTo>
                  <a:cubicBezTo>
                    <a:pt x="84" y="53"/>
                    <a:pt x="84" y="74"/>
                    <a:pt x="86" y="62"/>
                  </a:cubicBezTo>
                  <a:cubicBezTo>
                    <a:pt x="86" y="48"/>
                    <a:pt x="92" y="65"/>
                    <a:pt x="92" y="54"/>
                  </a:cubicBezTo>
                  <a:cubicBezTo>
                    <a:pt x="92" y="46"/>
                    <a:pt x="93" y="51"/>
                    <a:pt x="98" y="42"/>
                  </a:cubicBezTo>
                  <a:cubicBezTo>
                    <a:pt x="102" y="32"/>
                    <a:pt x="104" y="42"/>
                    <a:pt x="105" y="36"/>
                  </a:cubicBezTo>
                  <a:cubicBezTo>
                    <a:pt x="105" y="29"/>
                    <a:pt x="110" y="39"/>
                    <a:pt x="110" y="32"/>
                  </a:cubicBezTo>
                  <a:cubicBezTo>
                    <a:pt x="110" y="26"/>
                    <a:pt x="121" y="43"/>
                    <a:pt x="125" y="42"/>
                  </a:cubicBezTo>
                  <a:cubicBezTo>
                    <a:pt x="130" y="42"/>
                    <a:pt x="130" y="46"/>
                    <a:pt x="133" y="43"/>
                  </a:cubicBezTo>
                  <a:cubicBezTo>
                    <a:pt x="136" y="40"/>
                    <a:pt x="127" y="42"/>
                    <a:pt x="133" y="32"/>
                  </a:cubicBezTo>
                  <a:cubicBezTo>
                    <a:pt x="139" y="25"/>
                    <a:pt x="133" y="26"/>
                    <a:pt x="140" y="20"/>
                  </a:cubicBezTo>
                  <a:cubicBezTo>
                    <a:pt x="150" y="12"/>
                    <a:pt x="145" y="18"/>
                    <a:pt x="151" y="17"/>
                  </a:cubicBezTo>
                  <a:cubicBezTo>
                    <a:pt x="157" y="15"/>
                    <a:pt x="156" y="20"/>
                    <a:pt x="157" y="14"/>
                  </a:cubicBezTo>
                  <a:cubicBezTo>
                    <a:pt x="159" y="8"/>
                    <a:pt x="153" y="11"/>
                    <a:pt x="151" y="9"/>
                  </a:cubicBezTo>
                  <a:cubicBezTo>
                    <a:pt x="150" y="6"/>
                    <a:pt x="151" y="6"/>
                    <a:pt x="154" y="6"/>
                  </a:cubicBezTo>
                  <a:cubicBezTo>
                    <a:pt x="157" y="6"/>
                    <a:pt x="156" y="9"/>
                    <a:pt x="159" y="8"/>
                  </a:cubicBezTo>
                  <a:cubicBezTo>
                    <a:pt x="162" y="8"/>
                    <a:pt x="159" y="12"/>
                    <a:pt x="165" y="12"/>
                  </a:cubicBezTo>
                  <a:cubicBezTo>
                    <a:pt x="169" y="11"/>
                    <a:pt x="168" y="17"/>
                    <a:pt x="172" y="14"/>
                  </a:cubicBezTo>
                  <a:cubicBezTo>
                    <a:pt x="175" y="14"/>
                    <a:pt x="174" y="20"/>
                    <a:pt x="180" y="14"/>
                  </a:cubicBezTo>
                  <a:cubicBezTo>
                    <a:pt x="186" y="9"/>
                    <a:pt x="181" y="15"/>
                    <a:pt x="183" y="15"/>
                  </a:cubicBezTo>
                  <a:cubicBezTo>
                    <a:pt x="185" y="15"/>
                    <a:pt x="183" y="20"/>
                    <a:pt x="185" y="18"/>
                  </a:cubicBezTo>
                  <a:cubicBezTo>
                    <a:pt x="188" y="17"/>
                    <a:pt x="185" y="17"/>
                    <a:pt x="186" y="14"/>
                  </a:cubicBezTo>
                  <a:cubicBezTo>
                    <a:pt x="189" y="12"/>
                    <a:pt x="188" y="14"/>
                    <a:pt x="191" y="17"/>
                  </a:cubicBezTo>
                  <a:cubicBezTo>
                    <a:pt x="195" y="18"/>
                    <a:pt x="189" y="18"/>
                    <a:pt x="188" y="25"/>
                  </a:cubicBezTo>
                  <a:cubicBezTo>
                    <a:pt x="188" y="32"/>
                    <a:pt x="188" y="22"/>
                    <a:pt x="183" y="28"/>
                  </a:cubicBezTo>
                  <a:cubicBezTo>
                    <a:pt x="180" y="36"/>
                    <a:pt x="188" y="28"/>
                    <a:pt x="181" y="37"/>
                  </a:cubicBezTo>
                  <a:cubicBezTo>
                    <a:pt x="177" y="46"/>
                    <a:pt x="180" y="43"/>
                    <a:pt x="188" y="51"/>
                  </a:cubicBezTo>
                  <a:cubicBezTo>
                    <a:pt x="191" y="56"/>
                    <a:pt x="191" y="51"/>
                    <a:pt x="198" y="57"/>
                  </a:cubicBezTo>
                  <a:cubicBezTo>
                    <a:pt x="206" y="65"/>
                    <a:pt x="207" y="60"/>
                    <a:pt x="209" y="65"/>
                  </a:cubicBezTo>
                  <a:cubicBezTo>
                    <a:pt x="209" y="68"/>
                    <a:pt x="216" y="73"/>
                    <a:pt x="220" y="70"/>
                  </a:cubicBezTo>
                  <a:cubicBezTo>
                    <a:pt x="224" y="67"/>
                    <a:pt x="221" y="65"/>
                    <a:pt x="226" y="59"/>
                  </a:cubicBezTo>
                  <a:cubicBezTo>
                    <a:pt x="229" y="54"/>
                    <a:pt x="226" y="54"/>
                    <a:pt x="227" y="48"/>
                  </a:cubicBezTo>
                  <a:cubicBezTo>
                    <a:pt x="230" y="40"/>
                    <a:pt x="226" y="34"/>
                    <a:pt x="227" y="29"/>
                  </a:cubicBezTo>
                  <a:cubicBezTo>
                    <a:pt x="229" y="25"/>
                    <a:pt x="227" y="25"/>
                    <a:pt x="229" y="22"/>
                  </a:cubicBezTo>
                  <a:cubicBezTo>
                    <a:pt x="232" y="20"/>
                    <a:pt x="227" y="22"/>
                    <a:pt x="229" y="17"/>
                  </a:cubicBezTo>
                  <a:cubicBezTo>
                    <a:pt x="232" y="11"/>
                    <a:pt x="232" y="9"/>
                    <a:pt x="232" y="6"/>
                  </a:cubicBezTo>
                  <a:cubicBezTo>
                    <a:pt x="233" y="1"/>
                    <a:pt x="236" y="0"/>
                    <a:pt x="238" y="5"/>
                  </a:cubicBezTo>
                  <a:cubicBezTo>
                    <a:pt x="238" y="9"/>
                    <a:pt x="238" y="12"/>
                    <a:pt x="239" y="14"/>
                  </a:cubicBezTo>
                  <a:cubicBezTo>
                    <a:pt x="242" y="15"/>
                    <a:pt x="239" y="15"/>
                    <a:pt x="241" y="18"/>
                  </a:cubicBezTo>
                  <a:cubicBezTo>
                    <a:pt x="244" y="23"/>
                    <a:pt x="244" y="26"/>
                    <a:pt x="244" y="31"/>
                  </a:cubicBezTo>
                  <a:cubicBezTo>
                    <a:pt x="244" y="36"/>
                    <a:pt x="247" y="42"/>
                    <a:pt x="248" y="37"/>
                  </a:cubicBezTo>
                  <a:cubicBezTo>
                    <a:pt x="251" y="32"/>
                    <a:pt x="250" y="39"/>
                    <a:pt x="256" y="42"/>
                  </a:cubicBezTo>
                  <a:cubicBezTo>
                    <a:pt x="261" y="45"/>
                    <a:pt x="256" y="56"/>
                    <a:pt x="261" y="62"/>
                  </a:cubicBezTo>
                  <a:cubicBezTo>
                    <a:pt x="265" y="67"/>
                    <a:pt x="262" y="74"/>
                    <a:pt x="264" y="79"/>
                  </a:cubicBezTo>
                  <a:cubicBezTo>
                    <a:pt x="267" y="82"/>
                    <a:pt x="265" y="85"/>
                    <a:pt x="271" y="87"/>
                  </a:cubicBezTo>
                  <a:cubicBezTo>
                    <a:pt x="277" y="88"/>
                    <a:pt x="273" y="92"/>
                    <a:pt x="280" y="93"/>
                  </a:cubicBezTo>
                  <a:cubicBezTo>
                    <a:pt x="288" y="96"/>
                    <a:pt x="288" y="99"/>
                    <a:pt x="285" y="99"/>
                  </a:cubicBezTo>
                  <a:cubicBezTo>
                    <a:pt x="282" y="99"/>
                    <a:pt x="290" y="105"/>
                    <a:pt x="291" y="109"/>
                  </a:cubicBezTo>
                  <a:cubicBezTo>
                    <a:pt x="293" y="112"/>
                    <a:pt x="290" y="113"/>
                    <a:pt x="293" y="118"/>
                  </a:cubicBezTo>
                  <a:cubicBezTo>
                    <a:pt x="296" y="123"/>
                    <a:pt x="293" y="113"/>
                    <a:pt x="296" y="118"/>
                  </a:cubicBezTo>
                  <a:cubicBezTo>
                    <a:pt x="300" y="121"/>
                    <a:pt x="299" y="115"/>
                    <a:pt x="300" y="118"/>
                  </a:cubicBezTo>
                  <a:cubicBezTo>
                    <a:pt x="303" y="121"/>
                    <a:pt x="299" y="126"/>
                    <a:pt x="303" y="132"/>
                  </a:cubicBezTo>
                  <a:cubicBezTo>
                    <a:pt x="308" y="137"/>
                    <a:pt x="306" y="132"/>
                    <a:pt x="309" y="138"/>
                  </a:cubicBezTo>
                  <a:cubicBezTo>
                    <a:pt x="312" y="143"/>
                    <a:pt x="316" y="143"/>
                    <a:pt x="317" y="149"/>
                  </a:cubicBezTo>
                  <a:cubicBezTo>
                    <a:pt x="319" y="155"/>
                    <a:pt x="320" y="151"/>
                    <a:pt x="320" y="157"/>
                  </a:cubicBezTo>
                  <a:cubicBezTo>
                    <a:pt x="319" y="163"/>
                    <a:pt x="321" y="163"/>
                    <a:pt x="320" y="168"/>
                  </a:cubicBezTo>
                  <a:cubicBezTo>
                    <a:pt x="319" y="169"/>
                    <a:pt x="326" y="180"/>
                    <a:pt x="323" y="186"/>
                  </a:cubicBezTo>
                  <a:cubicBezTo>
                    <a:pt x="320" y="191"/>
                    <a:pt x="323" y="196"/>
                    <a:pt x="319" y="202"/>
                  </a:cubicBezTo>
                  <a:cubicBezTo>
                    <a:pt x="317" y="207"/>
                    <a:pt x="320" y="210"/>
                    <a:pt x="317" y="216"/>
                  </a:cubicBezTo>
                  <a:cubicBezTo>
                    <a:pt x="314" y="222"/>
                    <a:pt x="319" y="221"/>
                    <a:pt x="311" y="228"/>
                  </a:cubicBezTo>
                  <a:cubicBezTo>
                    <a:pt x="302" y="236"/>
                    <a:pt x="303" y="250"/>
                    <a:pt x="300" y="252"/>
                  </a:cubicBezTo>
                  <a:cubicBezTo>
                    <a:pt x="297" y="253"/>
                    <a:pt x="296" y="261"/>
                    <a:pt x="296" y="264"/>
                  </a:cubicBezTo>
                  <a:cubicBezTo>
                    <a:pt x="296" y="269"/>
                    <a:pt x="293" y="272"/>
                    <a:pt x="294" y="273"/>
                  </a:cubicBezTo>
                  <a:cubicBezTo>
                    <a:pt x="296" y="275"/>
                    <a:pt x="294" y="281"/>
                    <a:pt x="286" y="281"/>
                  </a:cubicBezTo>
                  <a:cubicBezTo>
                    <a:pt x="279" y="280"/>
                    <a:pt x="271" y="291"/>
                    <a:pt x="268" y="291"/>
                  </a:cubicBezTo>
                  <a:cubicBezTo>
                    <a:pt x="265" y="292"/>
                    <a:pt x="268" y="300"/>
                    <a:pt x="265" y="295"/>
                  </a:cubicBezTo>
                  <a:cubicBezTo>
                    <a:pt x="261" y="289"/>
                    <a:pt x="259" y="291"/>
                    <a:pt x="258" y="287"/>
                  </a:cubicBezTo>
                  <a:cubicBezTo>
                    <a:pt x="258" y="284"/>
                    <a:pt x="258" y="291"/>
                    <a:pt x="255" y="289"/>
                  </a:cubicBezTo>
                  <a:cubicBezTo>
                    <a:pt x="251" y="286"/>
                    <a:pt x="259" y="286"/>
                    <a:pt x="256" y="283"/>
                  </a:cubicBezTo>
                  <a:cubicBezTo>
                    <a:pt x="251" y="280"/>
                    <a:pt x="255" y="284"/>
                    <a:pt x="250" y="287"/>
                  </a:cubicBezTo>
                  <a:cubicBezTo>
                    <a:pt x="244" y="289"/>
                    <a:pt x="247" y="294"/>
                    <a:pt x="239" y="291"/>
                  </a:cubicBezTo>
                  <a:cubicBezTo>
                    <a:pt x="232" y="286"/>
                    <a:pt x="230" y="286"/>
                    <a:pt x="229" y="287"/>
                  </a:cubicBezTo>
                  <a:cubicBezTo>
                    <a:pt x="227" y="289"/>
                    <a:pt x="226" y="284"/>
                    <a:pt x="223" y="283"/>
                  </a:cubicBezTo>
                  <a:cubicBezTo>
                    <a:pt x="218" y="283"/>
                    <a:pt x="212" y="273"/>
                    <a:pt x="213" y="270"/>
                  </a:cubicBezTo>
                  <a:cubicBezTo>
                    <a:pt x="215" y="267"/>
                    <a:pt x="212" y="259"/>
                    <a:pt x="207" y="258"/>
                  </a:cubicBezTo>
                  <a:cubicBezTo>
                    <a:pt x="204" y="256"/>
                    <a:pt x="203" y="259"/>
                    <a:pt x="201" y="258"/>
                  </a:cubicBezTo>
                  <a:cubicBezTo>
                    <a:pt x="200" y="255"/>
                    <a:pt x="206" y="252"/>
                    <a:pt x="203" y="245"/>
                  </a:cubicBezTo>
                  <a:cubicBezTo>
                    <a:pt x="198" y="239"/>
                    <a:pt x="201" y="252"/>
                    <a:pt x="195" y="253"/>
                  </a:cubicBezTo>
                  <a:cubicBezTo>
                    <a:pt x="189" y="253"/>
                    <a:pt x="191" y="249"/>
                    <a:pt x="194" y="249"/>
                  </a:cubicBezTo>
                  <a:cubicBezTo>
                    <a:pt x="197" y="250"/>
                    <a:pt x="197" y="247"/>
                    <a:pt x="195" y="244"/>
                  </a:cubicBezTo>
                  <a:cubicBezTo>
                    <a:pt x="195" y="241"/>
                    <a:pt x="201" y="231"/>
                    <a:pt x="200" y="228"/>
                  </a:cubicBezTo>
                  <a:cubicBezTo>
                    <a:pt x="198" y="225"/>
                    <a:pt x="198" y="224"/>
                    <a:pt x="198" y="227"/>
                  </a:cubicBezTo>
                  <a:cubicBezTo>
                    <a:pt x="198" y="230"/>
                    <a:pt x="194" y="230"/>
                    <a:pt x="194" y="235"/>
                  </a:cubicBezTo>
                  <a:cubicBezTo>
                    <a:pt x="192" y="239"/>
                    <a:pt x="194" y="233"/>
                    <a:pt x="186" y="242"/>
                  </a:cubicBezTo>
                  <a:cubicBezTo>
                    <a:pt x="178" y="252"/>
                    <a:pt x="188" y="252"/>
                    <a:pt x="180" y="249"/>
                  </a:cubicBezTo>
                  <a:cubicBezTo>
                    <a:pt x="175" y="245"/>
                    <a:pt x="178" y="235"/>
                    <a:pt x="172" y="231"/>
                  </a:cubicBezTo>
                  <a:cubicBezTo>
                    <a:pt x="165" y="227"/>
                    <a:pt x="174" y="227"/>
                    <a:pt x="168" y="222"/>
                  </a:cubicBezTo>
                  <a:cubicBezTo>
                    <a:pt x="163" y="218"/>
                    <a:pt x="163" y="222"/>
                    <a:pt x="151" y="216"/>
                  </a:cubicBezTo>
                  <a:cubicBezTo>
                    <a:pt x="139" y="210"/>
                    <a:pt x="150" y="216"/>
                    <a:pt x="136" y="213"/>
                  </a:cubicBezTo>
                  <a:cubicBezTo>
                    <a:pt x="128" y="213"/>
                    <a:pt x="122" y="222"/>
                    <a:pt x="107" y="222"/>
                  </a:cubicBezTo>
                  <a:cubicBezTo>
                    <a:pt x="98" y="221"/>
                    <a:pt x="99" y="228"/>
                    <a:pt x="93" y="228"/>
                  </a:cubicBezTo>
                  <a:cubicBezTo>
                    <a:pt x="87" y="228"/>
                    <a:pt x="90" y="242"/>
                    <a:pt x="81" y="239"/>
                  </a:cubicBezTo>
                  <a:cubicBezTo>
                    <a:pt x="73" y="236"/>
                    <a:pt x="78" y="242"/>
                    <a:pt x="70" y="238"/>
                  </a:cubicBezTo>
                  <a:cubicBezTo>
                    <a:pt x="66" y="236"/>
                    <a:pt x="66" y="239"/>
                    <a:pt x="58" y="239"/>
                  </a:cubicBezTo>
                  <a:cubicBezTo>
                    <a:pt x="52" y="239"/>
                    <a:pt x="55" y="244"/>
                    <a:pt x="51" y="245"/>
                  </a:cubicBezTo>
                  <a:cubicBezTo>
                    <a:pt x="45" y="245"/>
                    <a:pt x="45" y="253"/>
                    <a:pt x="34" y="252"/>
                  </a:cubicBezTo>
                  <a:cubicBezTo>
                    <a:pt x="23" y="250"/>
                    <a:pt x="23" y="242"/>
                    <a:pt x="19" y="244"/>
                  </a:cubicBezTo>
                  <a:cubicBezTo>
                    <a:pt x="16" y="244"/>
                    <a:pt x="16" y="235"/>
                    <a:pt x="17" y="235"/>
                  </a:cubicBezTo>
                  <a:cubicBezTo>
                    <a:pt x="20" y="236"/>
                    <a:pt x="23" y="233"/>
                    <a:pt x="22" y="228"/>
                  </a:cubicBezTo>
                  <a:cubicBezTo>
                    <a:pt x="22" y="222"/>
                    <a:pt x="26" y="225"/>
                    <a:pt x="20" y="210"/>
                  </a:cubicBezTo>
                  <a:cubicBezTo>
                    <a:pt x="14" y="194"/>
                    <a:pt x="19" y="194"/>
                    <a:pt x="16" y="186"/>
                  </a:cubicBezTo>
                  <a:cubicBezTo>
                    <a:pt x="11" y="179"/>
                    <a:pt x="10" y="179"/>
                    <a:pt x="10" y="174"/>
                  </a:cubicBezTo>
                  <a:cubicBezTo>
                    <a:pt x="11" y="168"/>
                    <a:pt x="3" y="163"/>
                    <a:pt x="3" y="158"/>
                  </a:cubicBezTo>
                  <a:cubicBezTo>
                    <a:pt x="3" y="152"/>
                    <a:pt x="7" y="163"/>
                    <a:pt x="8" y="162"/>
                  </a:cubicBezTo>
                  <a:cubicBezTo>
                    <a:pt x="8" y="158"/>
                    <a:pt x="3" y="154"/>
                    <a:pt x="5" y="151"/>
                  </a:cubicBezTo>
                  <a:cubicBezTo>
                    <a:pt x="7" y="149"/>
                    <a:pt x="11" y="165"/>
                    <a:pt x="11" y="157"/>
                  </a:cubicBezTo>
                  <a:cubicBezTo>
                    <a:pt x="11" y="149"/>
                    <a:pt x="0" y="141"/>
                    <a:pt x="5" y="132"/>
                  </a:cubicBezTo>
                  <a:cubicBezTo>
                    <a:pt x="11" y="123"/>
                    <a:pt x="3" y="124"/>
                    <a:pt x="8" y="116"/>
                  </a:cubicBezTo>
                  <a:cubicBezTo>
                    <a:pt x="13" y="109"/>
                    <a:pt x="10" y="126"/>
                    <a:pt x="13" y="116"/>
                  </a:cubicBezTo>
                  <a:cubicBezTo>
                    <a:pt x="16" y="109"/>
                    <a:pt x="17" y="115"/>
                    <a:pt x="25" y="105"/>
                  </a:cubicBezTo>
                  <a:cubicBezTo>
                    <a:pt x="32" y="96"/>
                    <a:pt x="32" y="104"/>
                    <a:pt x="38" y="101"/>
                  </a:cubicBezTo>
                  <a:cubicBezTo>
                    <a:pt x="45" y="98"/>
                    <a:pt x="48" y="98"/>
                    <a:pt x="49" y="95"/>
                  </a:cubicBezTo>
                  <a:cubicBezTo>
                    <a:pt x="51" y="92"/>
                    <a:pt x="55" y="98"/>
                    <a:pt x="63" y="92"/>
                  </a:cubicBezTo>
                  <a:cubicBezTo>
                    <a:pt x="70" y="87"/>
                    <a:pt x="67" y="82"/>
                    <a:pt x="72" y="78"/>
                  </a:cubicBezTo>
                  <a:close/>
                  <a:moveTo>
                    <a:pt x="255" y="323"/>
                  </a:moveTo>
                  <a:cubicBezTo>
                    <a:pt x="256" y="326"/>
                    <a:pt x="256" y="325"/>
                    <a:pt x="256" y="328"/>
                  </a:cubicBezTo>
                  <a:cubicBezTo>
                    <a:pt x="256" y="331"/>
                    <a:pt x="258" y="337"/>
                    <a:pt x="259" y="339"/>
                  </a:cubicBezTo>
                  <a:cubicBezTo>
                    <a:pt x="262" y="340"/>
                    <a:pt x="262" y="345"/>
                    <a:pt x="264" y="345"/>
                  </a:cubicBezTo>
                  <a:cubicBezTo>
                    <a:pt x="265" y="343"/>
                    <a:pt x="267" y="345"/>
                    <a:pt x="270" y="345"/>
                  </a:cubicBezTo>
                  <a:cubicBezTo>
                    <a:pt x="271" y="346"/>
                    <a:pt x="270" y="343"/>
                    <a:pt x="273" y="342"/>
                  </a:cubicBezTo>
                  <a:cubicBezTo>
                    <a:pt x="274" y="340"/>
                    <a:pt x="274" y="337"/>
                    <a:pt x="274" y="339"/>
                  </a:cubicBezTo>
                  <a:cubicBezTo>
                    <a:pt x="276" y="340"/>
                    <a:pt x="274" y="336"/>
                    <a:pt x="276" y="337"/>
                  </a:cubicBezTo>
                  <a:cubicBezTo>
                    <a:pt x="277" y="337"/>
                    <a:pt x="277" y="339"/>
                    <a:pt x="277" y="339"/>
                  </a:cubicBezTo>
                  <a:cubicBezTo>
                    <a:pt x="276" y="339"/>
                    <a:pt x="276" y="340"/>
                    <a:pt x="279" y="340"/>
                  </a:cubicBezTo>
                  <a:cubicBezTo>
                    <a:pt x="280" y="342"/>
                    <a:pt x="277" y="334"/>
                    <a:pt x="279" y="333"/>
                  </a:cubicBezTo>
                  <a:cubicBezTo>
                    <a:pt x="280" y="333"/>
                    <a:pt x="277" y="329"/>
                    <a:pt x="279" y="328"/>
                  </a:cubicBezTo>
                  <a:cubicBezTo>
                    <a:pt x="282" y="326"/>
                    <a:pt x="280" y="331"/>
                    <a:pt x="282" y="329"/>
                  </a:cubicBezTo>
                  <a:cubicBezTo>
                    <a:pt x="283" y="328"/>
                    <a:pt x="280" y="328"/>
                    <a:pt x="282" y="322"/>
                  </a:cubicBezTo>
                  <a:cubicBezTo>
                    <a:pt x="282" y="317"/>
                    <a:pt x="280" y="312"/>
                    <a:pt x="279" y="314"/>
                  </a:cubicBezTo>
                  <a:cubicBezTo>
                    <a:pt x="277" y="315"/>
                    <a:pt x="277" y="312"/>
                    <a:pt x="276" y="315"/>
                  </a:cubicBezTo>
                  <a:cubicBezTo>
                    <a:pt x="274" y="317"/>
                    <a:pt x="276" y="314"/>
                    <a:pt x="270" y="317"/>
                  </a:cubicBezTo>
                  <a:cubicBezTo>
                    <a:pt x="262" y="320"/>
                    <a:pt x="264" y="314"/>
                    <a:pt x="258" y="314"/>
                  </a:cubicBezTo>
                  <a:cubicBezTo>
                    <a:pt x="253" y="314"/>
                    <a:pt x="253" y="309"/>
                    <a:pt x="251" y="315"/>
                  </a:cubicBezTo>
                  <a:cubicBezTo>
                    <a:pt x="251" y="317"/>
                    <a:pt x="253" y="318"/>
                    <a:pt x="255" y="323"/>
                  </a:cubicBezTo>
                  <a:close/>
                  <a:moveTo>
                    <a:pt x="247" y="300"/>
                  </a:moveTo>
                  <a:cubicBezTo>
                    <a:pt x="248" y="298"/>
                    <a:pt x="250" y="305"/>
                    <a:pt x="247" y="306"/>
                  </a:cubicBezTo>
                  <a:cubicBezTo>
                    <a:pt x="245" y="306"/>
                    <a:pt x="245" y="301"/>
                    <a:pt x="247" y="300"/>
                  </a:cubicBezTo>
                  <a:close/>
                  <a:moveTo>
                    <a:pt x="277" y="305"/>
                  </a:moveTo>
                  <a:cubicBezTo>
                    <a:pt x="279" y="305"/>
                    <a:pt x="279" y="305"/>
                    <a:pt x="279" y="306"/>
                  </a:cubicBezTo>
                  <a:cubicBezTo>
                    <a:pt x="279" y="308"/>
                    <a:pt x="282" y="308"/>
                    <a:pt x="282" y="306"/>
                  </a:cubicBezTo>
                  <a:cubicBezTo>
                    <a:pt x="280" y="305"/>
                    <a:pt x="283" y="305"/>
                    <a:pt x="280" y="305"/>
                  </a:cubicBezTo>
                  <a:cubicBezTo>
                    <a:pt x="279" y="303"/>
                    <a:pt x="279" y="300"/>
                    <a:pt x="277" y="303"/>
                  </a:cubicBezTo>
                  <a:cubicBezTo>
                    <a:pt x="277" y="303"/>
                    <a:pt x="276" y="303"/>
                    <a:pt x="277" y="305"/>
                  </a:cubicBezTo>
                  <a:close/>
                  <a:moveTo>
                    <a:pt x="279" y="309"/>
                  </a:moveTo>
                  <a:cubicBezTo>
                    <a:pt x="279" y="308"/>
                    <a:pt x="283" y="308"/>
                    <a:pt x="282" y="309"/>
                  </a:cubicBezTo>
                  <a:cubicBezTo>
                    <a:pt x="282" y="311"/>
                    <a:pt x="279" y="309"/>
                    <a:pt x="279" y="309"/>
                  </a:cubicBezTo>
                  <a:close/>
                  <a:moveTo>
                    <a:pt x="197" y="261"/>
                  </a:moveTo>
                  <a:cubicBezTo>
                    <a:pt x="198" y="259"/>
                    <a:pt x="201" y="261"/>
                    <a:pt x="200" y="259"/>
                  </a:cubicBezTo>
                  <a:cubicBezTo>
                    <a:pt x="200" y="258"/>
                    <a:pt x="198" y="259"/>
                    <a:pt x="197" y="256"/>
                  </a:cubicBezTo>
                  <a:cubicBezTo>
                    <a:pt x="195" y="255"/>
                    <a:pt x="188" y="258"/>
                    <a:pt x="188" y="261"/>
                  </a:cubicBezTo>
                  <a:cubicBezTo>
                    <a:pt x="189" y="263"/>
                    <a:pt x="195" y="261"/>
                    <a:pt x="197" y="261"/>
                  </a:cubicBezTo>
                  <a:close/>
                  <a:moveTo>
                    <a:pt x="148" y="8"/>
                  </a:moveTo>
                  <a:cubicBezTo>
                    <a:pt x="145" y="3"/>
                    <a:pt x="145" y="11"/>
                    <a:pt x="140" y="8"/>
                  </a:cubicBezTo>
                  <a:cubicBezTo>
                    <a:pt x="137" y="6"/>
                    <a:pt x="140" y="11"/>
                    <a:pt x="143" y="14"/>
                  </a:cubicBezTo>
                  <a:cubicBezTo>
                    <a:pt x="145" y="14"/>
                    <a:pt x="150" y="11"/>
                    <a:pt x="148" y="8"/>
                  </a:cubicBezTo>
                  <a:close/>
                  <a:moveTo>
                    <a:pt x="139" y="11"/>
                  </a:moveTo>
                  <a:cubicBezTo>
                    <a:pt x="137" y="8"/>
                    <a:pt x="137" y="8"/>
                    <a:pt x="137" y="11"/>
                  </a:cubicBezTo>
                  <a:cubicBezTo>
                    <a:pt x="137" y="12"/>
                    <a:pt x="136" y="12"/>
                    <a:pt x="139" y="14"/>
                  </a:cubicBezTo>
                  <a:cubicBezTo>
                    <a:pt x="140" y="14"/>
                    <a:pt x="140" y="12"/>
                    <a:pt x="139" y="11"/>
                  </a:cubicBezTo>
                  <a:close/>
                  <a:moveTo>
                    <a:pt x="188" y="36"/>
                  </a:moveTo>
                  <a:cubicBezTo>
                    <a:pt x="186" y="32"/>
                    <a:pt x="191" y="32"/>
                    <a:pt x="191" y="34"/>
                  </a:cubicBezTo>
                  <a:cubicBezTo>
                    <a:pt x="189" y="37"/>
                    <a:pt x="188" y="39"/>
                    <a:pt x="188" y="36"/>
                  </a:cubicBezTo>
                  <a:close/>
                  <a:moveTo>
                    <a:pt x="320" y="151"/>
                  </a:moveTo>
                  <a:cubicBezTo>
                    <a:pt x="320" y="149"/>
                    <a:pt x="321" y="148"/>
                    <a:pt x="321" y="146"/>
                  </a:cubicBezTo>
                  <a:cubicBezTo>
                    <a:pt x="321" y="144"/>
                    <a:pt x="321" y="144"/>
                    <a:pt x="321" y="143"/>
                  </a:cubicBezTo>
                  <a:cubicBezTo>
                    <a:pt x="321" y="141"/>
                    <a:pt x="320" y="143"/>
                    <a:pt x="320" y="144"/>
                  </a:cubicBezTo>
                  <a:cubicBezTo>
                    <a:pt x="321" y="146"/>
                    <a:pt x="319" y="148"/>
                    <a:pt x="319" y="148"/>
                  </a:cubicBezTo>
                  <a:cubicBezTo>
                    <a:pt x="320" y="149"/>
                    <a:pt x="317" y="152"/>
                    <a:pt x="319" y="154"/>
                  </a:cubicBezTo>
                  <a:cubicBezTo>
                    <a:pt x="320" y="154"/>
                    <a:pt x="320" y="152"/>
                    <a:pt x="320" y="151"/>
                  </a:cubicBezTo>
                  <a:close/>
                  <a:moveTo>
                    <a:pt x="210" y="60"/>
                  </a:moveTo>
                  <a:cubicBezTo>
                    <a:pt x="212" y="60"/>
                    <a:pt x="215" y="60"/>
                    <a:pt x="213" y="59"/>
                  </a:cubicBezTo>
                  <a:cubicBezTo>
                    <a:pt x="212" y="57"/>
                    <a:pt x="207" y="60"/>
                    <a:pt x="209" y="62"/>
                  </a:cubicBezTo>
                  <a:cubicBezTo>
                    <a:pt x="209" y="62"/>
                    <a:pt x="210" y="62"/>
                    <a:pt x="210" y="60"/>
                  </a:cubicBezTo>
                  <a:close/>
                </a:path>
              </a:pathLst>
            </a:custGeom>
            <a:grpFill/>
            <a:ln w="6350" cmpd="sng">
              <a:solidFill>
                <a:schemeClr val="bg1"/>
              </a:solidFill>
              <a:round/>
              <a:headEnd/>
              <a:tailEnd/>
            </a:ln>
          </p:spPr>
          <p:txBody>
            <a:bodyPr/>
            <a:lstStyle/>
            <a:p>
              <a:endParaRPr lang="en-GB" sz="1539">
                <a:solidFill>
                  <a:prstClr val="black"/>
                </a:solidFill>
              </a:endParaRPr>
            </a:p>
          </p:txBody>
        </p:sp>
        <p:sp>
          <p:nvSpPr>
            <p:cNvPr id="285" name="Freeform 273">
              <a:extLst>
                <a:ext uri="{FF2B5EF4-FFF2-40B4-BE49-F238E27FC236}">
                  <a16:creationId xmlns:a16="http://schemas.microsoft.com/office/drawing/2014/main" id="{42F1F782-A9D1-881E-4F32-58E7F2FCC701}"/>
                </a:ext>
              </a:extLst>
            </p:cNvPr>
            <p:cNvSpPr>
              <a:spLocks/>
            </p:cNvSpPr>
            <p:nvPr/>
          </p:nvSpPr>
          <p:spPr bwMode="auto">
            <a:xfrm>
              <a:off x="4522266" y="4102755"/>
              <a:ext cx="17675" cy="9640"/>
            </a:xfrm>
            <a:custGeom>
              <a:avLst/>
              <a:gdLst/>
              <a:ahLst/>
              <a:cxnLst>
                <a:cxn ang="0">
                  <a:pos x="3" y="3"/>
                </a:cxn>
                <a:cxn ang="0">
                  <a:pos x="0" y="0"/>
                </a:cxn>
                <a:cxn ang="0">
                  <a:pos x="3" y="1"/>
                </a:cxn>
                <a:cxn ang="0">
                  <a:pos x="4" y="1"/>
                </a:cxn>
                <a:cxn ang="0">
                  <a:pos x="3" y="3"/>
                </a:cxn>
              </a:cxnLst>
              <a:rect l="0" t="0" r="r" b="b"/>
              <a:pathLst>
                <a:path w="6" h="3">
                  <a:moveTo>
                    <a:pt x="3" y="3"/>
                  </a:moveTo>
                  <a:cubicBezTo>
                    <a:pt x="0" y="1"/>
                    <a:pt x="0" y="1"/>
                    <a:pt x="0" y="0"/>
                  </a:cubicBezTo>
                  <a:cubicBezTo>
                    <a:pt x="1" y="0"/>
                    <a:pt x="1" y="1"/>
                    <a:pt x="3" y="1"/>
                  </a:cubicBezTo>
                  <a:cubicBezTo>
                    <a:pt x="3" y="1"/>
                    <a:pt x="6" y="1"/>
                    <a:pt x="4" y="1"/>
                  </a:cubicBezTo>
                  <a:cubicBezTo>
                    <a:pt x="3" y="3"/>
                    <a:pt x="3" y="3"/>
                    <a:pt x="3"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86" name="Freeform 274">
              <a:extLst>
                <a:ext uri="{FF2B5EF4-FFF2-40B4-BE49-F238E27FC236}">
                  <a16:creationId xmlns:a16="http://schemas.microsoft.com/office/drawing/2014/main" id="{34E10F33-1F36-CCD9-1765-9C4FC509BDBC}"/>
                </a:ext>
              </a:extLst>
            </p:cNvPr>
            <p:cNvSpPr>
              <a:spLocks/>
            </p:cNvSpPr>
            <p:nvPr/>
          </p:nvSpPr>
          <p:spPr bwMode="auto">
            <a:xfrm>
              <a:off x="6014965" y="5478134"/>
              <a:ext cx="12854" cy="20888"/>
            </a:xfrm>
            <a:custGeom>
              <a:avLst/>
              <a:gdLst/>
              <a:ahLst/>
              <a:cxnLst>
                <a:cxn ang="0">
                  <a:pos x="2" y="2"/>
                </a:cxn>
                <a:cxn ang="0">
                  <a:pos x="2" y="7"/>
                </a:cxn>
                <a:cxn ang="0">
                  <a:pos x="2" y="2"/>
                </a:cxn>
              </a:cxnLst>
              <a:rect l="0" t="0" r="r" b="b"/>
              <a:pathLst>
                <a:path w="4" h="7">
                  <a:moveTo>
                    <a:pt x="2" y="2"/>
                  </a:moveTo>
                  <a:cubicBezTo>
                    <a:pt x="2" y="0"/>
                    <a:pt x="4" y="7"/>
                    <a:pt x="2" y="7"/>
                  </a:cubicBezTo>
                  <a:cubicBezTo>
                    <a:pt x="0" y="7"/>
                    <a:pt x="0" y="2"/>
                    <a:pt x="2"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87" name="Freeform 275">
              <a:extLst>
                <a:ext uri="{FF2B5EF4-FFF2-40B4-BE49-F238E27FC236}">
                  <a16:creationId xmlns:a16="http://schemas.microsoft.com/office/drawing/2014/main" id="{2C04F2D7-038F-DC71-440B-E9113770FB35}"/>
                </a:ext>
              </a:extLst>
            </p:cNvPr>
            <p:cNvSpPr>
              <a:spLocks/>
            </p:cNvSpPr>
            <p:nvPr/>
          </p:nvSpPr>
          <p:spPr bwMode="auto">
            <a:xfrm>
              <a:off x="6058349" y="5518304"/>
              <a:ext cx="9641" cy="16068"/>
            </a:xfrm>
            <a:custGeom>
              <a:avLst/>
              <a:gdLst/>
              <a:ahLst/>
              <a:cxnLst>
                <a:cxn ang="0">
                  <a:pos x="2" y="3"/>
                </a:cxn>
                <a:cxn ang="0">
                  <a:pos x="2" y="2"/>
                </a:cxn>
                <a:cxn ang="0">
                  <a:pos x="2" y="3"/>
                </a:cxn>
              </a:cxnLst>
              <a:rect l="0" t="0" r="r" b="b"/>
              <a:pathLst>
                <a:path w="3" h="5">
                  <a:moveTo>
                    <a:pt x="2" y="3"/>
                  </a:moveTo>
                  <a:cubicBezTo>
                    <a:pt x="0" y="2"/>
                    <a:pt x="0" y="0"/>
                    <a:pt x="2" y="2"/>
                  </a:cubicBezTo>
                  <a:cubicBezTo>
                    <a:pt x="3" y="2"/>
                    <a:pt x="3" y="5"/>
                    <a:pt x="2"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88" name="Freeform 276">
              <a:extLst>
                <a:ext uri="{FF2B5EF4-FFF2-40B4-BE49-F238E27FC236}">
                  <a16:creationId xmlns:a16="http://schemas.microsoft.com/office/drawing/2014/main" id="{67F16DBD-9D55-0787-866F-61BA1BD8C525}"/>
                </a:ext>
              </a:extLst>
            </p:cNvPr>
            <p:cNvSpPr>
              <a:spLocks/>
            </p:cNvSpPr>
            <p:nvPr/>
          </p:nvSpPr>
          <p:spPr bwMode="auto">
            <a:xfrm>
              <a:off x="6039068" y="5502236"/>
              <a:ext cx="9641" cy="9640"/>
            </a:xfrm>
            <a:custGeom>
              <a:avLst/>
              <a:gdLst/>
              <a:ahLst/>
              <a:cxnLst>
                <a:cxn ang="0">
                  <a:pos x="2" y="0"/>
                </a:cxn>
                <a:cxn ang="0">
                  <a:pos x="3" y="3"/>
                </a:cxn>
                <a:cxn ang="0">
                  <a:pos x="2" y="0"/>
                </a:cxn>
              </a:cxnLst>
              <a:rect l="0" t="0" r="r" b="b"/>
              <a:pathLst>
                <a:path w="3" h="3">
                  <a:moveTo>
                    <a:pt x="2" y="0"/>
                  </a:moveTo>
                  <a:cubicBezTo>
                    <a:pt x="0" y="2"/>
                    <a:pt x="3" y="3"/>
                    <a:pt x="3" y="3"/>
                  </a:cubicBezTo>
                  <a:cubicBezTo>
                    <a:pt x="3" y="2"/>
                    <a:pt x="3" y="0"/>
                    <a:pt x="2" y="0"/>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89" name="Freeform 277">
              <a:extLst>
                <a:ext uri="{FF2B5EF4-FFF2-40B4-BE49-F238E27FC236}">
                  <a16:creationId xmlns:a16="http://schemas.microsoft.com/office/drawing/2014/main" id="{8D41052B-A6E3-B4B6-5C95-037983869545}"/>
                </a:ext>
              </a:extLst>
            </p:cNvPr>
            <p:cNvSpPr>
              <a:spLocks/>
            </p:cNvSpPr>
            <p:nvPr/>
          </p:nvSpPr>
          <p:spPr bwMode="auto">
            <a:xfrm>
              <a:off x="5674328" y="5163211"/>
              <a:ext cx="274759" cy="335811"/>
            </a:xfrm>
            <a:custGeom>
              <a:avLst/>
              <a:gdLst/>
              <a:ahLst/>
              <a:cxnLst>
                <a:cxn ang="0">
                  <a:pos x="2" y="35"/>
                </a:cxn>
                <a:cxn ang="0">
                  <a:pos x="11" y="24"/>
                </a:cxn>
                <a:cxn ang="0">
                  <a:pos x="9" y="17"/>
                </a:cxn>
                <a:cxn ang="0">
                  <a:pos x="11" y="14"/>
                </a:cxn>
                <a:cxn ang="0">
                  <a:pos x="12" y="8"/>
                </a:cxn>
                <a:cxn ang="0">
                  <a:pos x="9" y="0"/>
                </a:cxn>
                <a:cxn ang="0">
                  <a:pos x="37" y="0"/>
                </a:cxn>
                <a:cxn ang="0">
                  <a:pos x="64" y="19"/>
                </a:cxn>
                <a:cxn ang="0">
                  <a:pos x="67" y="27"/>
                </a:cxn>
                <a:cxn ang="0">
                  <a:pos x="79" y="36"/>
                </a:cxn>
                <a:cxn ang="0">
                  <a:pos x="76" y="44"/>
                </a:cxn>
                <a:cxn ang="0">
                  <a:pos x="81" y="58"/>
                </a:cxn>
                <a:cxn ang="0">
                  <a:pos x="81" y="66"/>
                </a:cxn>
                <a:cxn ang="0">
                  <a:pos x="81" y="77"/>
                </a:cxn>
                <a:cxn ang="0">
                  <a:pos x="82" y="89"/>
                </a:cxn>
                <a:cxn ang="0">
                  <a:pos x="88" y="94"/>
                </a:cxn>
                <a:cxn ang="0">
                  <a:pos x="76" y="102"/>
                </a:cxn>
                <a:cxn ang="0">
                  <a:pos x="69" y="102"/>
                </a:cxn>
                <a:cxn ang="0">
                  <a:pos x="61" y="105"/>
                </a:cxn>
                <a:cxn ang="0">
                  <a:pos x="53" y="105"/>
                </a:cxn>
                <a:cxn ang="0">
                  <a:pos x="43" y="103"/>
                </a:cxn>
                <a:cxn ang="0">
                  <a:pos x="41" y="94"/>
                </a:cxn>
                <a:cxn ang="0">
                  <a:pos x="37" y="84"/>
                </a:cxn>
                <a:cxn ang="0">
                  <a:pos x="29" y="83"/>
                </a:cxn>
                <a:cxn ang="0">
                  <a:pos x="21" y="78"/>
                </a:cxn>
                <a:cxn ang="0">
                  <a:pos x="18" y="77"/>
                </a:cxn>
                <a:cxn ang="0">
                  <a:pos x="12" y="70"/>
                </a:cxn>
                <a:cxn ang="0">
                  <a:pos x="9" y="63"/>
                </a:cxn>
                <a:cxn ang="0">
                  <a:pos x="2" y="49"/>
                </a:cxn>
                <a:cxn ang="0">
                  <a:pos x="2" y="35"/>
                </a:cxn>
              </a:cxnLst>
              <a:rect l="0" t="0" r="r" b="b"/>
              <a:pathLst>
                <a:path w="88" h="108">
                  <a:moveTo>
                    <a:pt x="2" y="35"/>
                  </a:moveTo>
                  <a:cubicBezTo>
                    <a:pt x="8" y="33"/>
                    <a:pt x="6" y="28"/>
                    <a:pt x="11" y="24"/>
                  </a:cubicBezTo>
                  <a:cubicBezTo>
                    <a:pt x="15" y="19"/>
                    <a:pt x="9" y="19"/>
                    <a:pt x="9" y="17"/>
                  </a:cubicBezTo>
                  <a:cubicBezTo>
                    <a:pt x="9" y="16"/>
                    <a:pt x="11" y="16"/>
                    <a:pt x="11" y="14"/>
                  </a:cubicBezTo>
                  <a:cubicBezTo>
                    <a:pt x="12" y="14"/>
                    <a:pt x="12" y="13"/>
                    <a:pt x="12" y="8"/>
                  </a:cubicBezTo>
                  <a:cubicBezTo>
                    <a:pt x="11" y="2"/>
                    <a:pt x="9" y="3"/>
                    <a:pt x="9" y="0"/>
                  </a:cubicBezTo>
                  <a:cubicBezTo>
                    <a:pt x="12" y="0"/>
                    <a:pt x="32" y="0"/>
                    <a:pt x="37" y="0"/>
                  </a:cubicBezTo>
                  <a:cubicBezTo>
                    <a:pt x="53" y="11"/>
                    <a:pt x="60" y="16"/>
                    <a:pt x="64" y="19"/>
                  </a:cubicBezTo>
                  <a:cubicBezTo>
                    <a:pt x="70" y="22"/>
                    <a:pt x="64" y="22"/>
                    <a:pt x="67" y="27"/>
                  </a:cubicBezTo>
                  <a:cubicBezTo>
                    <a:pt x="72" y="30"/>
                    <a:pt x="78" y="36"/>
                    <a:pt x="79" y="36"/>
                  </a:cubicBezTo>
                  <a:cubicBezTo>
                    <a:pt x="76" y="41"/>
                    <a:pt x="78" y="41"/>
                    <a:pt x="76" y="44"/>
                  </a:cubicBezTo>
                  <a:cubicBezTo>
                    <a:pt x="73" y="52"/>
                    <a:pt x="78" y="55"/>
                    <a:pt x="81" y="58"/>
                  </a:cubicBezTo>
                  <a:cubicBezTo>
                    <a:pt x="82" y="63"/>
                    <a:pt x="78" y="59"/>
                    <a:pt x="81" y="66"/>
                  </a:cubicBezTo>
                  <a:cubicBezTo>
                    <a:pt x="82" y="72"/>
                    <a:pt x="78" y="69"/>
                    <a:pt x="81" y="77"/>
                  </a:cubicBezTo>
                  <a:cubicBezTo>
                    <a:pt x="84" y="84"/>
                    <a:pt x="81" y="84"/>
                    <a:pt x="82" y="89"/>
                  </a:cubicBezTo>
                  <a:cubicBezTo>
                    <a:pt x="85" y="92"/>
                    <a:pt x="85" y="89"/>
                    <a:pt x="88" y="94"/>
                  </a:cubicBezTo>
                  <a:cubicBezTo>
                    <a:pt x="85" y="97"/>
                    <a:pt x="82" y="98"/>
                    <a:pt x="76" y="102"/>
                  </a:cubicBezTo>
                  <a:cubicBezTo>
                    <a:pt x="70" y="105"/>
                    <a:pt x="69" y="97"/>
                    <a:pt x="69" y="102"/>
                  </a:cubicBezTo>
                  <a:cubicBezTo>
                    <a:pt x="67" y="106"/>
                    <a:pt x="63" y="106"/>
                    <a:pt x="61" y="105"/>
                  </a:cubicBezTo>
                  <a:cubicBezTo>
                    <a:pt x="60" y="103"/>
                    <a:pt x="56" y="108"/>
                    <a:pt x="53" y="105"/>
                  </a:cubicBezTo>
                  <a:cubicBezTo>
                    <a:pt x="50" y="100"/>
                    <a:pt x="50" y="106"/>
                    <a:pt x="43" y="103"/>
                  </a:cubicBezTo>
                  <a:cubicBezTo>
                    <a:pt x="40" y="98"/>
                    <a:pt x="43" y="98"/>
                    <a:pt x="41" y="94"/>
                  </a:cubicBezTo>
                  <a:cubicBezTo>
                    <a:pt x="40" y="89"/>
                    <a:pt x="38" y="86"/>
                    <a:pt x="37" y="84"/>
                  </a:cubicBezTo>
                  <a:cubicBezTo>
                    <a:pt x="34" y="84"/>
                    <a:pt x="31" y="84"/>
                    <a:pt x="29" y="83"/>
                  </a:cubicBezTo>
                  <a:cubicBezTo>
                    <a:pt x="21" y="78"/>
                    <a:pt x="23" y="81"/>
                    <a:pt x="21" y="78"/>
                  </a:cubicBezTo>
                  <a:cubicBezTo>
                    <a:pt x="20" y="75"/>
                    <a:pt x="20" y="80"/>
                    <a:pt x="18" y="77"/>
                  </a:cubicBezTo>
                  <a:cubicBezTo>
                    <a:pt x="17" y="74"/>
                    <a:pt x="14" y="75"/>
                    <a:pt x="12" y="70"/>
                  </a:cubicBezTo>
                  <a:cubicBezTo>
                    <a:pt x="11" y="69"/>
                    <a:pt x="9" y="67"/>
                    <a:pt x="9" y="63"/>
                  </a:cubicBezTo>
                  <a:cubicBezTo>
                    <a:pt x="8" y="59"/>
                    <a:pt x="0" y="53"/>
                    <a:pt x="2" y="49"/>
                  </a:cubicBezTo>
                  <a:cubicBezTo>
                    <a:pt x="3" y="44"/>
                    <a:pt x="0" y="41"/>
                    <a:pt x="2" y="3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0" name="Freeform 278">
              <a:extLst>
                <a:ext uri="{FF2B5EF4-FFF2-40B4-BE49-F238E27FC236}">
                  <a16:creationId xmlns:a16="http://schemas.microsoft.com/office/drawing/2014/main" id="{CD5E5CB0-E4E9-8BF4-A3D9-FFF0C1703D2C}"/>
                </a:ext>
              </a:extLst>
            </p:cNvPr>
            <p:cNvSpPr>
              <a:spLocks/>
            </p:cNvSpPr>
            <p:nvPr/>
          </p:nvSpPr>
          <p:spPr bwMode="auto">
            <a:xfrm>
              <a:off x="5915346" y="5302998"/>
              <a:ext cx="14460" cy="30528"/>
            </a:xfrm>
            <a:custGeom>
              <a:avLst/>
              <a:gdLst/>
              <a:ahLst/>
              <a:cxnLst>
                <a:cxn ang="0">
                  <a:pos x="2" y="9"/>
                </a:cxn>
                <a:cxn ang="0">
                  <a:pos x="2" y="4"/>
                </a:cxn>
                <a:cxn ang="0">
                  <a:pos x="3" y="4"/>
                </a:cxn>
                <a:cxn ang="0">
                  <a:pos x="3" y="7"/>
                </a:cxn>
                <a:cxn ang="0">
                  <a:pos x="2" y="9"/>
                </a:cxn>
              </a:cxnLst>
              <a:rect l="0" t="0" r="r" b="b"/>
              <a:pathLst>
                <a:path w="5" h="10">
                  <a:moveTo>
                    <a:pt x="2" y="9"/>
                  </a:moveTo>
                  <a:cubicBezTo>
                    <a:pt x="2" y="7"/>
                    <a:pt x="0" y="4"/>
                    <a:pt x="2" y="4"/>
                  </a:cubicBezTo>
                  <a:cubicBezTo>
                    <a:pt x="2" y="2"/>
                    <a:pt x="2" y="0"/>
                    <a:pt x="3" y="4"/>
                  </a:cubicBezTo>
                  <a:cubicBezTo>
                    <a:pt x="3" y="7"/>
                    <a:pt x="3" y="5"/>
                    <a:pt x="3" y="7"/>
                  </a:cubicBezTo>
                  <a:cubicBezTo>
                    <a:pt x="5" y="9"/>
                    <a:pt x="5" y="10"/>
                    <a:pt x="2" y="9"/>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1" name="Freeform 279">
              <a:extLst>
                <a:ext uri="{FF2B5EF4-FFF2-40B4-BE49-F238E27FC236}">
                  <a16:creationId xmlns:a16="http://schemas.microsoft.com/office/drawing/2014/main" id="{641BCA1A-46A5-01FF-9F75-1E9009D6F925}"/>
                </a:ext>
              </a:extLst>
            </p:cNvPr>
            <p:cNvSpPr>
              <a:spLocks/>
            </p:cNvSpPr>
            <p:nvPr/>
          </p:nvSpPr>
          <p:spPr bwMode="auto">
            <a:xfrm>
              <a:off x="5924986" y="5282111"/>
              <a:ext cx="8034" cy="17674"/>
            </a:xfrm>
            <a:custGeom>
              <a:avLst/>
              <a:gdLst/>
              <a:ahLst/>
              <a:cxnLst>
                <a:cxn ang="0">
                  <a:pos x="2" y="6"/>
                </a:cxn>
                <a:cxn ang="0">
                  <a:pos x="2" y="3"/>
                </a:cxn>
                <a:cxn ang="0">
                  <a:pos x="3" y="1"/>
                </a:cxn>
                <a:cxn ang="0">
                  <a:pos x="3" y="4"/>
                </a:cxn>
                <a:cxn ang="0">
                  <a:pos x="2" y="6"/>
                </a:cxn>
              </a:cxnLst>
              <a:rect l="0" t="0" r="r" b="b"/>
              <a:pathLst>
                <a:path w="3" h="6">
                  <a:moveTo>
                    <a:pt x="2" y="6"/>
                  </a:moveTo>
                  <a:cubicBezTo>
                    <a:pt x="0" y="4"/>
                    <a:pt x="2" y="4"/>
                    <a:pt x="2" y="3"/>
                  </a:cubicBezTo>
                  <a:cubicBezTo>
                    <a:pt x="2" y="1"/>
                    <a:pt x="2" y="0"/>
                    <a:pt x="3" y="1"/>
                  </a:cubicBezTo>
                  <a:cubicBezTo>
                    <a:pt x="3" y="1"/>
                    <a:pt x="3" y="1"/>
                    <a:pt x="3" y="4"/>
                  </a:cubicBezTo>
                  <a:cubicBezTo>
                    <a:pt x="3" y="6"/>
                    <a:pt x="3" y="6"/>
                    <a:pt x="2"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2" name="Freeform 280">
              <a:extLst>
                <a:ext uri="{FF2B5EF4-FFF2-40B4-BE49-F238E27FC236}">
                  <a16:creationId xmlns:a16="http://schemas.microsoft.com/office/drawing/2014/main" id="{B9F98CC1-3E25-2652-C187-062A0190A8E3}"/>
                </a:ext>
              </a:extLst>
            </p:cNvPr>
            <p:cNvSpPr>
              <a:spLocks/>
            </p:cNvSpPr>
            <p:nvPr/>
          </p:nvSpPr>
          <p:spPr bwMode="auto">
            <a:xfrm>
              <a:off x="5924986" y="5362448"/>
              <a:ext cx="14460" cy="16068"/>
            </a:xfrm>
            <a:custGeom>
              <a:avLst/>
              <a:gdLst/>
              <a:ahLst/>
              <a:cxnLst>
                <a:cxn ang="0">
                  <a:pos x="2" y="5"/>
                </a:cxn>
                <a:cxn ang="0">
                  <a:pos x="3" y="2"/>
                </a:cxn>
                <a:cxn ang="0">
                  <a:pos x="2" y="5"/>
                </a:cxn>
              </a:cxnLst>
              <a:rect l="0" t="0" r="r" b="b"/>
              <a:pathLst>
                <a:path w="5" h="5">
                  <a:moveTo>
                    <a:pt x="2" y="5"/>
                  </a:moveTo>
                  <a:cubicBezTo>
                    <a:pt x="0" y="5"/>
                    <a:pt x="5" y="0"/>
                    <a:pt x="3" y="2"/>
                  </a:cubicBezTo>
                  <a:cubicBezTo>
                    <a:pt x="3" y="3"/>
                    <a:pt x="3" y="5"/>
                    <a:pt x="2"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3" name="Freeform 281">
              <a:extLst>
                <a:ext uri="{FF2B5EF4-FFF2-40B4-BE49-F238E27FC236}">
                  <a16:creationId xmlns:a16="http://schemas.microsoft.com/office/drawing/2014/main" id="{0D192FE4-FEDD-1DE8-0EBB-D54A5210BEB2}"/>
                </a:ext>
              </a:extLst>
            </p:cNvPr>
            <p:cNvSpPr>
              <a:spLocks/>
            </p:cNvSpPr>
            <p:nvPr/>
          </p:nvSpPr>
          <p:spPr bwMode="auto">
            <a:xfrm>
              <a:off x="6310614" y="5773777"/>
              <a:ext cx="25709" cy="24102"/>
            </a:xfrm>
            <a:custGeom>
              <a:avLst/>
              <a:gdLst/>
              <a:ahLst/>
              <a:cxnLst>
                <a:cxn ang="0">
                  <a:pos x="1" y="2"/>
                </a:cxn>
                <a:cxn ang="0">
                  <a:pos x="6" y="5"/>
                </a:cxn>
                <a:cxn ang="0">
                  <a:pos x="1" y="2"/>
                </a:cxn>
              </a:cxnLst>
              <a:rect l="0" t="0" r="r" b="b"/>
              <a:pathLst>
                <a:path w="8" h="8">
                  <a:moveTo>
                    <a:pt x="1" y="2"/>
                  </a:moveTo>
                  <a:cubicBezTo>
                    <a:pt x="3" y="0"/>
                    <a:pt x="8" y="4"/>
                    <a:pt x="6" y="5"/>
                  </a:cubicBezTo>
                  <a:cubicBezTo>
                    <a:pt x="5" y="8"/>
                    <a:pt x="0" y="5"/>
                    <a:pt x="1"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4" name="Freeform 282">
              <a:extLst>
                <a:ext uri="{FF2B5EF4-FFF2-40B4-BE49-F238E27FC236}">
                  <a16:creationId xmlns:a16="http://schemas.microsoft.com/office/drawing/2014/main" id="{BDD7DA1C-6E60-DDFC-1728-FE05CD8E6FEE}"/>
                </a:ext>
              </a:extLst>
            </p:cNvPr>
            <p:cNvSpPr>
              <a:spLocks/>
            </p:cNvSpPr>
            <p:nvPr/>
          </p:nvSpPr>
          <p:spPr bwMode="auto">
            <a:xfrm>
              <a:off x="6357210" y="5743248"/>
              <a:ext cx="25709" cy="27315"/>
            </a:xfrm>
            <a:custGeom>
              <a:avLst/>
              <a:gdLst/>
              <a:ahLst/>
              <a:cxnLst>
                <a:cxn ang="0">
                  <a:pos x="5" y="7"/>
                </a:cxn>
                <a:cxn ang="0">
                  <a:pos x="6" y="3"/>
                </a:cxn>
                <a:cxn ang="0">
                  <a:pos x="5" y="7"/>
                </a:cxn>
              </a:cxnLst>
              <a:rect l="0" t="0" r="r" b="b"/>
              <a:pathLst>
                <a:path w="8" h="9">
                  <a:moveTo>
                    <a:pt x="5" y="7"/>
                  </a:moveTo>
                  <a:cubicBezTo>
                    <a:pt x="0" y="9"/>
                    <a:pt x="5" y="0"/>
                    <a:pt x="6" y="3"/>
                  </a:cubicBezTo>
                  <a:cubicBezTo>
                    <a:pt x="6" y="6"/>
                    <a:pt x="8" y="7"/>
                    <a:pt x="5" y="7"/>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5" name="Freeform 283">
              <a:extLst>
                <a:ext uri="{FF2B5EF4-FFF2-40B4-BE49-F238E27FC236}">
                  <a16:creationId xmlns:a16="http://schemas.microsoft.com/office/drawing/2014/main" id="{282F8F46-D89F-0668-A18B-1366D667A671}"/>
                </a:ext>
              </a:extLst>
            </p:cNvPr>
            <p:cNvSpPr>
              <a:spLocks/>
            </p:cNvSpPr>
            <p:nvPr/>
          </p:nvSpPr>
          <p:spPr bwMode="auto">
            <a:xfrm>
              <a:off x="5354579" y="3747663"/>
              <a:ext cx="20888" cy="6427"/>
            </a:xfrm>
            <a:custGeom>
              <a:avLst/>
              <a:gdLst/>
              <a:ahLst/>
              <a:cxnLst>
                <a:cxn ang="0">
                  <a:pos x="6" y="2"/>
                </a:cxn>
                <a:cxn ang="0">
                  <a:pos x="3" y="2"/>
                </a:cxn>
                <a:cxn ang="0">
                  <a:pos x="1" y="2"/>
                </a:cxn>
                <a:cxn ang="0">
                  <a:pos x="6" y="2"/>
                </a:cxn>
              </a:cxnLst>
              <a:rect l="0" t="0" r="r" b="b"/>
              <a:pathLst>
                <a:path w="7" h="2">
                  <a:moveTo>
                    <a:pt x="6" y="2"/>
                  </a:moveTo>
                  <a:cubicBezTo>
                    <a:pt x="7" y="2"/>
                    <a:pt x="4" y="2"/>
                    <a:pt x="3" y="2"/>
                  </a:cubicBezTo>
                  <a:cubicBezTo>
                    <a:pt x="0" y="2"/>
                    <a:pt x="0" y="2"/>
                    <a:pt x="1" y="2"/>
                  </a:cubicBezTo>
                  <a:cubicBezTo>
                    <a:pt x="3" y="0"/>
                    <a:pt x="4" y="2"/>
                    <a:pt x="6" y="2"/>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6" name="Freeform 284">
              <a:extLst>
                <a:ext uri="{FF2B5EF4-FFF2-40B4-BE49-F238E27FC236}">
                  <a16:creationId xmlns:a16="http://schemas.microsoft.com/office/drawing/2014/main" id="{D044B561-9BED-04A8-E690-B732B534D6B2}"/>
                </a:ext>
              </a:extLst>
            </p:cNvPr>
            <p:cNvSpPr>
              <a:spLocks/>
            </p:cNvSpPr>
            <p:nvPr/>
          </p:nvSpPr>
          <p:spPr bwMode="auto">
            <a:xfrm>
              <a:off x="5354579" y="3744449"/>
              <a:ext cx="17675" cy="3213"/>
            </a:xfrm>
            <a:custGeom>
              <a:avLst/>
              <a:gdLst/>
              <a:ahLst/>
              <a:cxnLst>
                <a:cxn ang="0">
                  <a:pos x="1" y="1"/>
                </a:cxn>
                <a:cxn ang="0">
                  <a:pos x="4" y="1"/>
                </a:cxn>
                <a:cxn ang="0">
                  <a:pos x="1" y="1"/>
                </a:cxn>
              </a:cxnLst>
              <a:rect l="0" t="0" r="r" b="b"/>
              <a:pathLst>
                <a:path w="6" h="1">
                  <a:moveTo>
                    <a:pt x="1" y="1"/>
                  </a:moveTo>
                  <a:cubicBezTo>
                    <a:pt x="0" y="0"/>
                    <a:pt x="6" y="1"/>
                    <a:pt x="4" y="1"/>
                  </a:cubicBezTo>
                  <a:cubicBezTo>
                    <a:pt x="3" y="1"/>
                    <a:pt x="1" y="1"/>
                    <a:pt x="1"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7" name="Freeform 285">
              <a:extLst>
                <a:ext uri="{FF2B5EF4-FFF2-40B4-BE49-F238E27FC236}">
                  <a16:creationId xmlns:a16="http://schemas.microsoft.com/office/drawing/2014/main" id="{371DA430-7611-CA6F-8359-407EDB63847F}"/>
                </a:ext>
              </a:extLst>
            </p:cNvPr>
            <p:cNvSpPr>
              <a:spLocks/>
            </p:cNvSpPr>
            <p:nvPr/>
          </p:nvSpPr>
          <p:spPr bwMode="auto">
            <a:xfrm>
              <a:off x="5357792" y="3760517"/>
              <a:ext cx="14460" cy="3213"/>
            </a:xfrm>
            <a:custGeom>
              <a:avLst/>
              <a:gdLst/>
              <a:ahLst/>
              <a:cxnLst>
                <a:cxn ang="0">
                  <a:pos x="2" y="1"/>
                </a:cxn>
                <a:cxn ang="0">
                  <a:pos x="5" y="1"/>
                </a:cxn>
                <a:cxn ang="0">
                  <a:pos x="3" y="1"/>
                </a:cxn>
                <a:cxn ang="0">
                  <a:pos x="2" y="1"/>
                </a:cxn>
              </a:cxnLst>
              <a:rect l="0" t="0" r="r" b="b"/>
              <a:pathLst>
                <a:path w="5" h="1">
                  <a:moveTo>
                    <a:pt x="2" y="1"/>
                  </a:moveTo>
                  <a:cubicBezTo>
                    <a:pt x="0" y="0"/>
                    <a:pt x="5" y="0"/>
                    <a:pt x="5" y="1"/>
                  </a:cubicBezTo>
                  <a:cubicBezTo>
                    <a:pt x="5" y="1"/>
                    <a:pt x="5" y="1"/>
                    <a:pt x="3" y="1"/>
                  </a:cubicBezTo>
                  <a:cubicBezTo>
                    <a:pt x="2" y="1"/>
                    <a:pt x="2" y="1"/>
                    <a:pt x="2"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8" name="Freeform 286">
              <a:extLst>
                <a:ext uri="{FF2B5EF4-FFF2-40B4-BE49-F238E27FC236}">
                  <a16:creationId xmlns:a16="http://schemas.microsoft.com/office/drawing/2014/main" id="{181C4251-DD98-737C-DCAF-C883AC867857}"/>
                </a:ext>
              </a:extLst>
            </p:cNvPr>
            <p:cNvSpPr>
              <a:spLocks/>
            </p:cNvSpPr>
            <p:nvPr/>
          </p:nvSpPr>
          <p:spPr bwMode="auto">
            <a:xfrm>
              <a:off x="5304768" y="3681786"/>
              <a:ext cx="8034" cy="9640"/>
            </a:xfrm>
            <a:custGeom>
              <a:avLst/>
              <a:gdLst/>
              <a:ahLst/>
              <a:cxnLst>
                <a:cxn ang="0">
                  <a:pos x="3" y="3"/>
                </a:cxn>
                <a:cxn ang="0">
                  <a:pos x="0" y="1"/>
                </a:cxn>
                <a:cxn ang="0">
                  <a:pos x="2" y="0"/>
                </a:cxn>
                <a:cxn ang="0">
                  <a:pos x="3" y="1"/>
                </a:cxn>
                <a:cxn ang="0">
                  <a:pos x="3" y="3"/>
                </a:cxn>
              </a:cxnLst>
              <a:rect l="0" t="0" r="r" b="b"/>
              <a:pathLst>
                <a:path w="3" h="3">
                  <a:moveTo>
                    <a:pt x="3" y="3"/>
                  </a:moveTo>
                  <a:cubicBezTo>
                    <a:pt x="2" y="3"/>
                    <a:pt x="0" y="1"/>
                    <a:pt x="0" y="1"/>
                  </a:cubicBezTo>
                  <a:cubicBezTo>
                    <a:pt x="2" y="0"/>
                    <a:pt x="0" y="0"/>
                    <a:pt x="2" y="0"/>
                  </a:cubicBezTo>
                  <a:cubicBezTo>
                    <a:pt x="2" y="0"/>
                    <a:pt x="2" y="0"/>
                    <a:pt x="3" y="1"/>
                  </a:cubicBezTo>
                  <a:cubicBezTo>
                    <a:pt x="3" y="3"/>
                    <a:pt x="3" y="3"/>
                    <a:pt x="3" y="3"/>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299" name="Freeform 287">
              <a:extLst>
                <a:ext uri="{FF2B5EF4-FFF2-40B4-BE49-F238E27FC236}">
                  <a16:creationId xmlns:a16="http://schemas.microsoft.com/office/drawing/2014/main" id="{AD47A222-DE79-3BB8-AF51-AD47D43F4507}"/>
                </a:ext>
              </a:extLst>
            </p:cNvPr>
            <p:cNvSpPr>
              <a:spLocks/>
            </p:cNvSpPr>
            <p:nvPr/>
          </p:nvSpPr>
          <p:spPr bwMode="auto">
            <a:xfrm>
              <a:off x="5301555" y="3681786"/>
              <a:ext cx="8034" cy="22494"/>
            </a:xfrm>
            <a:custGeom>
              <a:avLst/>
              <a:gdLst/>
              <a:ahLst/>
              <a:cxnLst>
                <a:cxn ang="0">
                  <a:pos x="3" y="6"/>
                </a:cxn>
                <a:cxn ang="0">
                  <a:pos x="1" y="3"/>
                </a:cxn>
                <a:cxn ang="0">
                  <a:pos x="1" y="1"/>
                </a:cxn>
                <a:cxn ang="0">
                  <a:pos x="1" y="0"/>
                </a:cxn>
                <a:cxn ang="0">
                  <a:pos x="3" y="6"/>
                </a:cxn>
              </a:cxnLst>
              <a:rect l="0" t="0" r="r" b="b"/>
              <a:pathLst>
                <a:path w="3" h="7">
                  <a:moveTo>
                    <a:pt x="3" y="6"/>
                  </a:moveTo>
                  <a:cubicBezTo>
                    <a:pt x="1" y="4"/>
                    <a:pt x="0" y="3"/>
                    <a:pt x="1" y="3"/>
                  </a:cubicBezTo>
                  <a:cubicBezTo>
                    <a:pt x="1" y="3"/>
                    <a:pt x="1" y="4"/>
                    <a:pt x="1" y="1"/>
                  </a:cubicBezTo>
                  <a:cubicBezTo>
                    <a:pt x="0" y="0"/>
                    <a:pt x="1" y="0"/>
                    <a:pt x="1" y="0"/>
                  </a:cubicBezTo>
                  <a:cubicBezTo>
                    <a:pt x="1" y="1"/>
                    <a:pt x="3" y="7"/>
                    <a:pt x="3" y="6"/>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00" name="Freeform 288">
              <a:extLst>
                <a:ext uri="{FF2B5EF4-FFF2-40B4-BE49-F238E27FC236}">
                  <a16:creationId xmlns:a16="http://schemas.microsoft.com/office/drawing/2014/main" id="{C54C9745-2281-EC7A-14F5-0F8E47EC77BB}"/>
                </a:ext>
              </a:extLst>
            </p:cNvPr>
            <p:cNvSpPr>
              <a:spLocks/>
            </p:cNvSpPr>
            <p:nvPr/>
          </p:nvSpPr>
          <p:spPr bwMode="auto">
            <a:xfrm>
              <a:off x="5309589" y="3694640"/>
              <a:ext cx="12854" cy="19281"/>
            </a:xfrm>
            <a:custGeom>
              <a:avLst/>
              <a:gdLst/>
              <a:ahLst/>
              <a:cxnLst>
                <a:cxn ang="0">
                  <a:pos x="4" y="5"/>
                </a:cxn>
                <a:cxn ang="0">
                  <a:pos x="1" y="2"/>
                </a:cxn>
                <a:cxn ang="0">
                  <a:pos x="1" y="3"/>
                </a:cxn>
                <a:cxn ang="0">
                  <a:pos x="4" y="5"/>
                </a:cxn>
              </a:cxnLst>
              <a:rect l="0" t="0" r="r" b="b"/>
              <a:pathLst>
                <a:path w="4" h="6">
                  <a:moveTo>
                    <a:pt x="4" y="5"/>
                  </a:moveTo>
                  <a:cubicBezTo>
                    <a:pt x="1" y="3"/>
                    <a:pt x="1" y="3"/>
                    <a:pt x="1" y="2"/>
                  </a:cubicBezTo>
                  <a:cubicBezTo>
                    <a:pt x="0" y="0"/>
                    <a:pt x="1" y="2"/>
                    <a:pt x="1" y="3"/>
                  </a:cubicBezTo>
                  <a:cubicBezTo>
                    <a:pt x="3" y="3"/>
                    <a:pt x="4" y="6"/>
                    <a:pt x="4" y="5"/>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01" name="Freeform 301">
              <a:extLst>
                <a:ext uri="{FF2B5EF4-FFF2-40B4-BE49-F238E27FC236}">
                  <a16:creationId xmlns:a16="http://schemas.microsoft.com/office/drawing/2014/main" id="{4D7D8B55-FC05-78F3-5A34-EB0BA5B26A85}"/>
                </a:ext>
              </a:extLst>
            </p:cNvPr>
            <p:cNvSpPr>
              <a:spLocks/>
            </p:cNvSpPr>
            <p:nvPr/>
          </p:nvSpPr>
          <p:spPr bwMode="auto">
            <a:xfrm>
              <a:off x="4986626" y="3770158"/>
              <a:ext cx="6427" cy="9640"/>
            </a:xfrm>
            <a:custGeom>
              <a:avLst/>
              <a:gdLst/>
              <a:ahLst/>
              <a:cxnLst>
                <a:cxn ang="0">
                  <a:pos x="0" y="1"/>
                </a:cxn>
                <a:cxn ang="0">
                  <a:pos x="2" y="3"/>
                </a:cxn>
                <a:cxn ang="0">
                  <a:pos x="0" y="1"/>
                </a:cxn>
              </a:cxnLst>
              <a:rect l="0" t="0" r="r" b="b"/>
              <a:pathLst>
                <a:path w="2" h="3">
                  <a:moveTo>
                    <a:pt x="0" y="1"/>
                  </a:moveTo>
                  <a:cubicBezTo>
                    <a:pt x="0" y="3"/>
                    <a:pt x="2" y="3"/>
                    <a:pt x="2" y="3"/>
                  </a:cubicBezTo>
                  <a:cubicBezTo>
                    <a:pt x="2" y="1"/>
                    <a:pt x="2" y="0"/>
                    <a:pt x="0" y="1"/>
                  </a:cubicBezTo>
                </a:path>
              </a:pathLst>
            </a:custGeom>
            <a:grpFill/>
            <a:ln w="6350" cmpd="sng">
              <a:solidFill>
                <a:schemeClr val="bg1"/>
              </a:solidFill>
              <a:round/>
              <a:headEnd/>
              <a:tailEnd/>
            </a:ln>
          </p:spPr>
          <p:txBody>
            <a:bodyPr/>
            <a:lstStyle/>
            <a:p>
              <a:endParaRPr lang="en-GB" sz="1539">
                <a:solidFill>
                  <a:prstClr val="black"/>
                </a:solidFill>
              </a:endParaRPr>
            </a:p>
          </p:txBody>
        </p:sp>
        <p:sp>
          <p:nvSpPr>
            <p:cNvPr id="302" name="Freeform 308">
              <a:extLst>
                <a:ext uri="{FF2B5EF4-FFF2-40B4-BE49-F238E27FC236}">
                  <a16:creationId xmlns:a16="http://schemas.microsoft.com/office/drawing/2014/main" id="{369EEF9C-801D-8F1A-9891-E4C7706FF190}"/>
                </a:ext>
              </a:extLst>
            </p:cNvPr>
            <p:cNvSpPr/>
            <p:nvPr/>
          </p:nvSpPr>
          <p:spPr bwMode="ltGray">
            <a:xfrm>
              <a:off x="5536508" y="4766482"/>
              <a:ext cx="263119" cy="74736"/>
            </a:xfrm>
            <a:custGeom>
              <a:avLst/>
              <a:gdLst>
                <a:gd name="connsiteX0" fmla="*/ 0 w 235744"/>
                <a:gd name="connsiteY0" fmla="*/ 64294 h 66960"/>
                <a:gd name="connsiteX1" fmla="*/ 16669 w 235744"/>
                <a:gd name="connsiteY1" fmla="*/ 54769 h 66960"/>
                <a:gd name="connsiteX2" fmla="*/ 14288 w 235744"/>
                <a:gd name="connsiteY2" fmla="*/ 47625 h 66960"/>
                <a:gd name="connsiteX3" fmla="*/ 16669 w 235744"/>
                <a:gd name="connsiteY3" fmla="*/ 35719 h 66960"/>
                <a:gd name="connsiteX4" fmla="*/ 30956 w 235744"/>
                <a:gd name="connsiteY4" fmla="*/ 30956 h 66960"/>
                <a:gd name="connsiteX5" fmla="*/ 38100 w 235744"/>
                <a:gd name="connsiteY5" fmla="*/ 35719 h 66960"/>
                <a:gd name="connsiteX6" fmla="*/ 42863 w 235744"/>
                <a:gd name="connsiteY6" fmla="*/ 42863 h 66960"/>
                <a:gd name="connsiteX7" fmla="*/ 50006 w 235744"/>
                <a:gd name="connsiteY7" fmla="*/ 50006 h 66960"/>
                <a:gd name="connsiteX8" fmla="*/ 52388 w 235744"/>
                <a:gd name="connsiteY8" fmla="*/ 57150 h 66960"/>
                <a:gd name="connsiteX9" fmla="*/ 71438 w 235744"/>
                <a:gd name="connsiteY9" fmla="*/ 57150 h 66960"/>
                <a:gd name="connsiteX10" fmla="*/ 95250 w 235744"/>
                <a:gd name="connsiteY10" fmla="*/ 59531 h 66960"/>
                <a:gd name="connsiteX11" fmla="*/ 100013 w 235744"/>
                <a:gd name="connsiteY11" fmla="*/ 66675 h 66960"/>
                <a:gd name="connsiteX12" fmla="*/ 114300 w 235744"/>
                <a:gd name="connsiteY12" fmla="*/ 64294 h 66960"/>
                <a:gd name="connsiteX13" fmla="*/ 116681 w 235744"/>
                <a:gd name="connsiteY13" fmla="*/ 52388 h 66960"/>
                <a:gd name="connsiteX14" fmla="*/ 140494 w 235744"/>
                <a:gd name="connsiteY14" fmla="*/ 50006 h 66960"/>
                <a:gd name="connsiteX15" fmla="*/ 147638 w 235744"/>
                <a:gd name="connsiteY15" fmla="*/ 47625 h 66960"/>
                <a:gd name="connsiteX16" fmla="*/ 152400 w 235744"/>
                <a:gd name="connsiteY16" fmla="*/ 40481 h 66960"/>
                <a:gd name="connsiteX17" fmla="*/ 169069 w 235744"/>
                <a:gd name="connsiteY17" fmla="*/ 38100 h 66960"/>
                <a:gd name="connsiteX18" fmla="*/ 176213 w 235744"/>
                <a:gd name="connsiteY18" fmla="*/ 35719 h 66960"/>
                <a:gd name="connsiteX19" fmla="*/ 178594 w 235744"/>
                <a:gd name="connsiteY19" fmla="*/ 23813 h 66960"/>
                <a:gd name="connsiteX20" fmla="*/ 180975 w 235744"/>
                <a:gd name="connsiteY20" fmla="*/ 16669 h 66960"/>
                <a:gd name="connsiteX21" fmla="*/ 183356 w 235744"/>
                <a:gd name="connsiteY21" fmla="*/ 2381 h 66960"/>
                <a:gd name="connsiteX22" fmla="*/ 190500 w 235744"/>
                <a:gd name="connsiteY22" fmla="*/ 0 h 66960"/>
                <a:gd name="connsiteX23" fmla="*/ 195263 w 235744"/>
                <a:gd name="connsiteY23" fmla="*/ 16669 h 66960"/>
                <a:gd name="connsiteX24" fmla="*/ 200025 w 235744"/>
                <a:gd name="connsiteY24" fmla="*/ 30956 h 66960"/>
                <a:gd name="connsiteX25" fmla="*/ 216694 w 235744"/>
                <a:gd name="connsiteY25" fmla="*/ 47625 h 66960"/>
                <a:gd name="connsiteX26" fmla="*/ 228600 w 235744"/>
                <a:gd name="connsiteY26" fmla="*/ 50006 h 66960"/>
                <a:gd name="connsiteX27" fmla="*/ 235744 w 235744"/>
                <a:gd name="connsiteY27" fmla="*/ 54769 h 6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5744" h="66960">
                  <a:moveTo>
                    <a:pt x="0" y="64294"/>
                  </a:moveTo>
                  <a:cubicBezTo>
                    <a:pt x="7024" y="62889"/>
                    <a:pt x="15098" y="64193"/>
                    <a:pt x="16669" y="54769"/>
                  </a:cubicBezTo>
                  <a:cubicBezTo>
                    <a:pt x="17082" y="52293"/>
                    <a:pt x="15082" y="50006"/>
                    <a:pt x="14288" y="47625"/>
                  </a:cubicBezTo>
                  <a:cubicBezTo>
                    <a:pt x="15082" y="43656"/>
                    <a:pt x="13807" y="38581"/>
                    <a:pt x="16669" y="35719"/>
                  </a:cubicBezTo>
                  <a:cubicBezTo>
                    <a:pt x="20219" y="32169"/>
                    <a:pt x="30956" y="30956"/>
                    <a:pt x="30956" y="30956"/>
                  </a:cubicBezTo>
                  <a:cubicBezTo>
                    <a:pt x="33337" y="32544"/>
                    <a:pt x="36076" y="33695"/>
                    <a:pt x="38100" y="35719"/>
                  </a:cubicBezTo>
                  <a:cubicBezTo>
                    <a:pt x="40124" y="37743"/>
                    <a:pt x="41031" y="40664"/>
                    <a:pt x="42863" y="42863"/>
                  </a:cubicBezTo>
                  <a:cubicBezTo>
                    <a:pt x="45019" y="45450"/>
                    <a:pt x="47625" y="47625"/>
                    <a:pt x="50006" y="50006"/>
                  </a:cubicBezTo>
                  <a:cubicBezTo>
                    <a:pt x="50800" y="52387"/>
                    <a:pt x="50613" y="55375"/>
                    <a:pt x="52388" y="57150"/>
                  </a:cubicBezTo>
                  <a:cubicBezTo>
                    <a:pt x="57269" y="62031"/>
                    <a:pt x="66910" y="58055"/>
                    <a:pt x="71438" y="57150"/>
                  </a:cubicBezTo>
                  <a:cubicBezTo>
                    <a:pt x="79375" y="57944"/>
                    <a:pt x="87682" y="57008"/>
                    <a:pt x="95250" y="59531"/>
                  </a:cubicBezTo>
                  <a:cubicBezTo>
                    <a:pt x="97965" y="60436"/>
                    <a:pt x="97236" y="65981"/>
                    <a:pt x="100013" y="66675"/>
                  </a:cubicBezTo>
                  <a:cubicBezTo>
                    <a:pt x="104697" y="67846"/>
                    <a:pt x="109538" y="65088"/>
                    <a:pt x="114300" y="64294"/>
                  </a:cubicBezTo>
                  <a:cubicBezTo>
                    <a:pt x="115094" y="60325"/>
                    <a:pt x="114673" y="55902"/>
                    <a:pt x="116681" y="52388"/>
                  </a:cubicBezTo>
                  <a:cubicBezTo>
                    <a:pt x="121734" y="43546"/>
                    <a:pt x="134251" y="49114"/>
                    <a:pt x="140494" y="50006"/>
                  </a:cubicBezTo>
                  <a:cubicBezTo>
                    <a:pt x="142875" y="49212"/>
                    <a:pt x="145678" y="49193"/>
                    <a:pt x="147638" y="47625"/>
                  </a:cubicBezTo>
                  <a:cubicBezTo>
                    <a:pt x="149873" y="45837"/>
                    <a:pt x="149785" y="41643"/>
                    <a:pt x="152400" y="40481"/>
                  </a:cubicBezTo>
                  <a:cubicBezTo>
                    <a:pt x="157529" y="38201"/>
                    <a:pt x="163513" y="38894"/>
                    <a:pt x="169069" y="38100"/>
                  </a:cubicBezTo>
                  <a:cubicBezTo>
                    <a:pt x="171450" y="37306"/>
                    <a:pt x="174821" y="37808"/>
                    <a:pt x="176213" y="35719"/>
                  </a:cubicBezTo>
                  <a:cubicBezTo>
                    <a:pt x="178458" y="32352"/>
                    <a:pt x="177612" y="27739"/>
                    <a:pt x="178594" y="23813"/>
                  </a:cubicBezTo>
                  <a:cubicBezTo>
                    <a:pt x="179203" y="21378"/>
                    <a:pt x="180431" y="19119"/>
                    <a:pt x="180975" y="16669"/>
                  </a:cubicBezTo>
                  <a:cubicBezTo>
                    <a:pt x="182022" y="11956"/>
                    <a:pt x="180960" y="6573"/>
                    <a:pt x="183356" y="2381"/>
                  </a:cubicBezTo>
                  <a:cubicBezTo>
                    <a:pt x="184601" y="202"/>
                    <a:pt x="188119" y="794"/>
                    <a:pt x="190500" y="0"/>
                  </a:cubicBezTo>
                  <a:cubicBezTo>
                    <a:pt x="198505" y="24018"/>
                    <a:pt x="186289" y="-13243"/>
                    <a:pt x="195263" y="16669"/>
                  </a:cubicBezTo>
                  <a:cubicBezTo>
                    <a:pt x="196706" y="21477"/>
                    <a:pt x="198438" y="26194"/>
                    <a:pt x="200025" y="30956"/>
                  </a:cubicBezTo>
                  <a:cubicBezTo>
                    <a:pt x="203019" y="39940"/>
                    <a:pt x="203046" y="44896"/>
                    <a:pt x="216694" y="47625"/>
                  </a:cubicBezTo>
                  <a:lnTo>
                    <a:pt x="228600" y="50006"/>
                  </a:lnTo>
                  <a:lnTo>
                    <a:pt x="235744" y="54769"/>
                  </a:lnTo>
                </a:path>
              </a:pathLst>
            </a:cu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9">
                <a:solidFill>
                  <a:prstClr val="white"/>
                </a:solidFill>
              </a:endParaRPr>
            </a:p>
          </p:txBody>
        </p:sp>
        <p:sp>
          <p:nvSpPr>
            <p:cNvPr id="303" name="Freeform 309">
              <a:extLst>
                <a:ext uri="{FF2B5EF4-FFF2-40B4-BE49-F238E27FC236}">
                  <a16:creationId xmlns:a16="http://schemas.microsoft.com/office/drawing/2014/main" id="{1C8944DC-34A8-2573-EB90-911CC16D6B63}"/>
                </a:ext>
              </a:extLst>
            </p:cNvPr>
            <p:cNvSpPr/>
            <p:nvPr/>
          </p:nvSpPr>
          <p:spPr bwMode="ltGray">
            <a:xfrm>
              <a:off x="5533647" y="4763953"/>
              <a:ext cx="305902" cy="262440"/>
            </a:xfrm>
            <a:custGeom>
              <a:avLst/>
              <a:gdLst>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29061 w 1920955"/>
                <a:gd name="connsiteY34" fmla="*/ 688763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07095 w 1920955"/>
                <a:gd name="connsiteY34" fmla="*/ 670892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68110 w 1920955"/>
                <a:gd name="connsiteY34" fmla="*/ 637701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07453 w 1920955"/>
                <a:gd name="connsiteY35" fmla="*/ 746256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24864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69926 w 1920955"/>
                <a:gd name="connsiteY51" fmla="*/ 1516260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33924 w 1920955"/>
                <a:gd name="connsiteY53" fmla="*/ 1431713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29042 w 1920955"/>
                <a:gd name="connsiteY53" fmla="*/ 1367886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57354"/>
                <a:gd name="connsiteX1" fmla="*/ 1567336 w 1920955"/>
                <a:gd name="connsiteY1" fmla="*/ 369676 h 1657354"/>
                <a:gd name="connsiteX2" fmla="*/ 1467324 w 1920955"/>
                <a:gd name="connsiteY2" fmla="*/ 345863 h 1657354"/>
                <a:gd name="connsiteX3" fmla="*/ 1419699 w 1920955"/>
                <a:gd name="connsiteY3" fmla="*/ 317288 h 1657354"/>
                <a:gd name="connsiteX4" fmla="*/ 1367311 w 1920955"/>
                <a:gd name="connsiteY4" fmla="*/ 160126 h 1657354"/>
                <a:gd name="connsiteX5" fmla="*/ 1338736 w 1920955"/>
                <a:gd name="connsiteY5" fmla="*/ 12488 h 1657354"/>
                <a:gd name="connsiteX6" fmla="*/ 1267299 w 1920955"/>
                <a:gd name="connsiteY6" fmla="*/ 12488 h 1657354"/>
                <a:gd name="connsiteX7" fmla="*/ 1214911 w 1920955"/>
                <a:gd name="connsiteY7" fmla="*/ 50588 h 1657354"/>
                <a:gd name="connsiteX8" fmla="*/ 1214911 w 1920955"/>
                <a:gd name="connsiteY8" fmla="*/ 155363 h 1657354"/>
                <a:gd name="connsiteX9" fmla="*/ 1186336 w 1920955"/>
                <a:gd name="connsiteY9" fmla="*/ 183938 h 1657354"/>
                <a:gd name="connsiteX10" fmla="*/ 1176811 w 1920955"/>
                <a:gd name="connsiteY10" fmla="*/ 255376 h 1657354"/>
                <a:gd name="connsiteX11" fmla="*/ 1114899 w 1920955"/>
                <a:gd name="connsiteY11" fmla="*/ 298238 h 1657354"/>
                <a:gd name="connsiteX12" fmla="*/ 1005361 w 1920955"/>
                <a:gd name="connsiteY12" fmla="*/ 312526 h 1657354"/>
                <a:gd name="connsiteX13" fmla="*/ 962499 w 1920955"/>
                <a:gd name="connsiteY13" fmla="*/ 355388 h 1657354"/>
                <a:gd name="connsiteX14" fmla="*/ 838674 w 1920955"/>
                <a:gd name="connsiteY14" fmla="*/ 355388 h 1657354"/>
                <a:gd name="connsiteX15" fmla="*/ 781524 w 1920955"/>
                <a:gd name="connsiteY15" fmla="*/ 426826 h 1657354"/>
                <a:gd name="connsiteX16" fmla="*/ 781524 w 1920955"/>
                <a:gd name="connsiteY16" fmla="*/ 460163 h 1657354"/>
                <a:gd name="connsiteX17" fmla="*/ 743424 w 1920955"/>
                <a:gd name="connsiteY17" fmla="*/ 483976 h 1657354"/>
                <a:gd name="connsiteX18" fmla="*/ 671986 w 1920955"/>
                <a:gd name="connsiteY18" fmla="*/ 417301 h 1657354"/>
                <a:gd name="connsiteX19" fmla="*/ 519586 w 1920955"/>
                <a:gd name="connsiteY19" fmla="*/ 412538 h 1657354"/>
                <a:gd name="connsiteX20" fmla="*/ 457674 w 1920955"/>
                <a:gd name="connsiteY20" fmla="*/ 431588 h 1657354"/>
                <a:gd name="connsiteX21" fmla="*/ 419574 w 1920955"/>
                <a:gd name="connsiteY21" fmla="*/ 417301 h 1657354"/>
                <a:gd name="connsiteX22" fmla="*/ 400524 w 1920955"/>
                <a:gd name="connsiteY22" fmla="*/ 355388 h 1657354"/>
                <a:gd name="connsiteX23" fmla="*/ 333849 w 1920955"/>
                <a:gd name="connsiteY23" fmla="*/ 303001 h 1657354"/>
                <a:gd name="connsiteX24" fmla="*/ 286224 w 1920955"/>
                <a:gd name="connsiteY24" fmla="*/ 236326 h 1657354"/>
                <a:gd name="connsiteX25" fmla="*/ 143349 w 1920955"/>
                <a:gd name="connsiteY25" fmla="*/ 255376 h 1657354"/>
                <a:gd name="connsiteX26" fmla="*/ 124299 w 1920955"/>
                <a:gd name="connsiteY26" fmla="*/ 331576 h 1657354"/>
                <a:gd name="connsiteX27" fmla="*/ 110011 w 1920955"/>
                <a:gd name="connsiteY27" fmla="*/ 364913 h 1657354"/>
                <a:gd name="connsiteX28" fmla="*/ 133824 w 1920955"/>
                <a:gd name="connsiteY28" fmla="*/ 412538 h 1657354"/>
                <a:gd name="connsiteX29" fmla="*/ 81436 w 1920955"/>
                <a:gd name="connsiteY29" fmla="*/ 450638 h 1657354"/>
                <a:gd name="connsiteX30" fmla="*/ 33811 w 1920955"/>
                <a:gd name="connsiteY30" fmla="*/ 445876 h 1657354"/>
                <a:gd name="connsiteX31" fmla="*/ 33811 w 1920955"/>
                <a:gd name="connsiteY31" fmla="*/ 517313 h 1657354"/>
                <a:gd name="connsiteX32" fmla="*/ 474 w 1920955"/>
                <a:gd name="connsiteY32" fmla="*/ 622088 h 1657354"/>
                <a:gd name="connsiteX33" fmla="*/ 62386 w 1920955"/>
                <a:gd name="connsiteY33" fmla="*/ 698288 h 1657354"/>
                <a:gd name="connsiteX34" fmla="*/ 111977 w 1920955"/>
                <a:gd name="connsiteY34" fmla="*/ 678550 h 1657354"/>
                <a:gd name="connsiteX35" fmla="*/ 112334 w 1920955"/>
                <a:gd name="connsiteY35" fmla="*/ 748809 h 1657354"/>
                <a:gd name="connsiteX36" fmla="*/ 167161 w 1920955"/>
                <a:gd name="connsiteY36" fmla="*/ 779251 h 1657354"/>
                <a:gd name="connsiteX37" fmla="*/ 236159 w 1920955"/>
                <a:gd name="connsiteY37" fmla="*/ 789463 h 1657354"/>
                <a:gd name="connsiteX38" fmla="*/ 271462 w 1920955"/>
                <a:gd name="connsiteY38" fmla="*/ 845434 h 1657354"/>
                <a:gd name="connsiteX39" fmla="*/ 270869 w 1920955"/>
                <a:gd name="connsiteY39" fmla="*/ 890506 h 1657354"/>
                <a:gd name="connsiteX40" fmla="*/ 295393 w 1920955"/>
                <a:gd name="connsiteY40" fmla="*/ 929981 h 1657354"/>
                <a:gd name="connsiteX41" fmla="*/ 341051 w 1920955"/>
                <a:gd name="connsiteY41" fmla="*/ 968573 h 1657354"/>
                <a:gd name="connsiteX42" fmla="*/ 426184 w 1920955"/>
                <a:gd name="connsiteY42" fmla="*/ 1022825 h 1657354"/>
                <a:gd name="connsiteX43" fmla="*/ 461961 w 1920955"/>
                <a:gd name="connsiteY43" fmla="*/ 1093918 h 1657354"/>
                <a:gd name="connsiteX44" fmla="*/ 441064 w 1920955"/>
                <a:gd name="connsiteY44" fmla="*/ 1163491 h 1657354"/>
                <a:gd name="connsiteX45" fmla="*/ 519111 w 1920955"/>
                <a:gd name="connsiteY45" fmla="*/ 1219954 h 1657354"/>
                <a:gd name="connsiteX46" fmla="*/ 591143 w 1920955"/>
                <a:gd name="connsiteY46" fmla="*/ 1252948 h 1657354"/>
                <a:gd name="connsiteX47" fmla="*/ 571974 w 1920955"/>
                <a:gd name="connsiteY47" fmla="*/ 1312651 h 1657354"/>
                <a:gd name="connsiteX48" fmla="*/ 662461 w 1920955"/>
                <a:gd name="connsiteY48" fmla="*/ 1465051 h 1657354"/>
                <a:gd name="connsiteX49" fmla="*/ 755271 w 1920955"/>
                <a:gd name="connsiteY49" fmla="*/ 1538205 h 1657354"/>
                <a:gd name="connsiteX50" fmla="*/ 805336 w 1920955"/>
                <a:gd name="connsiteY50" fmla="*/ 1488863 h 1657354"/>
                <a:gd name="connsiteX51" fmla="*/ 869926 w 1920955"/>
                <a:gd name="connsiteY51" fmla="*/ 1516260 h 1657354"/>
                <a:gd name="connsiteX52" fmla="*/ 924399 w 1920955"/>
                <a:gd name="connsiteY52" fmla="*/ 1484101 h 1657354"/>
                <a:gd name="connsiteX53" fmla="*/ 941246 w 1920955"/>
                <a:gd name="connsiteY53" fmla="*/ 1441925 h 1657354"/>
                <a:gd name="connsiteX54" fmla="*/ 1005123 w 1920955"/>
                <a:gd name="connsiteY54" fmla="*/ 1528337 h 1657354"/>
                <a:gd name="connsiteX55" fmla="*/ 1050190 w 1920955"/>
                <a:gd name="connsiteY55" fmla="*/ 1599431 h 1657354"/>
                <a:gd name="connsiteX56" fmla="*/ 1103052 w 1920955"/>
                <a:gd name="connsiteY56" fmla="*/ 1611805 h 1657354"/>
                <a:gd name="connsiteX57" fmla="*/ 1133949 w 1920955"/>
                <a:gd name="connsiteY57" fmla="*/ 1579351 h 1657354"/>
                <a:gd name="connsiteX58" fmla="*/ 1176811 w 1920955"/>
                <a:gd name="connsiteY58" fmla="*/ 1598401 h 1657354"/>
                <a:gd name="connsiteX59" fmla="*/ 1210149 w 1920955"/>
                <a:gd name="connsiteY59" fmla="*/ 1617451 h 1657354"/>
                <a:gd name="connsiteX60" fmla="*/ 1233961 w 1920955"/>
                <a:gd name="connsiteY60" fmla="*/ 1579351 h 1657354"/>
                <a:gd name="connsiteX61" fmla="*/ 1267299 w 1920955"/>
                <a:gd name="connsiteY61" fmla="*/ 1655551 h 1657354"/>
                <a:gd name="connsiteX62" fmla="*/ 1348261 w 1920955"/>
                <a:gd name="connsiteY62" fmla="*/ 1626976 h 1657354"/>
                <a:gd name="connsiteX63" fmla="*/ 1414936 w 1920955"/>
                <a:gd name="connsiteY63" fmla="*/ 1555538 h 1657354"/>
                <a:gd name="connsiteX64" fmla="*/ 1433986 w 1920955"/>
                <a:gd name="connsiteY64" fmla="*/ 1607926 h 1657354"/>
                <a:gd name="connsiteX65" fmla="*/ 1410174 w 1920955"/>
                <a:gd name="connsiteY65" fmla="*/ 1612688 h 1657354"/>
                <a:gd name="connsiteX66" fmla="*/ 1543524 w 1920955"/>
                <a:gd name="connsiteY66" fmla="*/ 1579351 h 1657354"/>
                <a:gd name="connsiteX67" fmla="*/ 1581624 w 1920955"/>
                <a:gd name="connsiteY67" fmla="*/ 1507913 h 1657354"/>
                <a:gd name="connsiteX68" fmla="*/ 1643536 w 1920955"/>
                <a:gd name="connsiteY68" fmla="*/ 1412663 h 1657354"/>
                <a:gd name="connsiteX69" fmla="*/ 1714974 w 1920955"/>
                <a:gd name="connsiteY69" fmla="*/ 1384088 h 1657354"/>
                <a:gd name="connsiteX70" fmla="*/ 1772124 w 1920955"/>
                <a:gd name="connsiteY70" fmla="*/ 1379326 h 1657354"/>
                <a:gd name="connsiteX71" fmla="*/ 1772124 w 1920955"/>
                <a:gd name="connsiteY71" fmla="*/ 1450763 h 1657354"/>
                <a:gd name="connsiteX72" fmla="*/ 1886424 w 1920955"/>
                <a:gd name="connsiteY72" fmla="*/ 1446001 h 1657354"/>
                <a:gd name="connsiteX73" fmla="*/ 1919761 w 1920955"/>
                <a:gd name="connsiteY73" fmla="*/ 1441238 h 1657354"/>
                <a:gd name="connsiteX74" fmla="*/ 1853086 w 1920955"/>
                <a:gd name="connsiteY74" fmla="*/ 1398376 h 1657354"/>
                <a:gd name="connsiteX75" fmla="*/ 1853086 w 1920955"/>
                <a:gd name="connsiteY75" fmla="*/ 1303126 h 1657354"/>
                <a:gd name="connsiteX76" fmla="*/ 1853086 w 1920955"/>
                <a:gd name="connsiteY76" fmla="*/ 1245976 h 1657354"/>
                <a:gd name="connsiteX77" fmla="*/ 1810224 w 1920955"/>
                <a:gd name="connsiteY77" fmla="*/ 1236451 h 1657354"/>
                <a:gd name="connsiteX78" fmla="*/ 1734024 w 1920955"/>
                <a:gd name="connsiteY78" fmla="*/ 1155488 h 1657354"/>
                <a:gd name="connsiteX79" fmla="*/ 1695924 w 1920955"/>
                <a:gd name="connsiteY79" fmla="*/ 974513 h 1657354"/>
                <a:gd name="connsiteX80" fmla="*/ 1643536 w 1920955"/>
                <a:gd name="connsiteY80" fmla="*/ 941176 h 1657354"/>
                <a:gd name="connsiteX81" fmla="*/ 1605436 w 1920955"/>
                <a:gd name="connsiteY81" fmla="*/ 884026 h 1657354"/>
                <a:gd name="connsiteX82" fmla="*/ 1557811 w 1920955"/>
                <a:gd name="connsiteY82" fmla="*/ 836401 h 1657354"/>
                <a:gd name="connsiteX83" fmla="*/ 1505424 w 1920955"/>
                <a:gd name="connsiteY83" fmla="*/ 817351 h 1657354"/>
                <a:gd name="connsiteX84" fmla="*/ 1453036 w 1920955"/>
                <a:gd name="connsiteY84" fmla="*/ 812588 h 1657354"/>
                <a:gd name="connsiteX85" fmla="*/ 1510186 w 1920955"/>
                <a:gd name="connsiteY85" fmla="*/ 779251 h 1657354"/>
                <a:gd name="connsiteX86" fmla="*/ 1476849 w 1920955"/>
                <a:gd name="connsiteY86" fmla="*/ 745913 h 1657354"/>
                <a:gd name="connsiteX87" fmla="*/ 1481611 w 1920955"/>
                <a:gd name="connsiteY87" fmla="*/ 722101 h 1657354"/>
                <a:gd name="connsiteX88" fmla="*/ 1572099 w 1920955"/>
                <a:gd name="connsiteY88" fmla="*/ 760201 h 1657354"/>
                <a:gd name="connsiteX89" fmla="*/ 1624486 w 1920955"/>
                <a:gd name="connsiteY89" fmla="*/ 693526 h 1657354"/>
                <a:gd name="connsiteX90" fmla="*/ 1614961 w 1920955"/>
                <a:gd name="connsiteY90" fmla="*/ 550651 h 1657354"/>
                <a:gd name="connsiteX91" fmla="*/ 1610199 w 1920955"/>
                <a:gd name="connsiteY91" fmla="*/ 412538 h 1657354"/>
                <a:gd name="connsiteX0" fmla="*/ 1610199 w 1920955"/>
                <a:gd name="connsiteY0" fmla="*/ 412538 h 1696167"/>
                <a:gd name="connsiteX1" fmla="*/ 1567336 w 1920955"/>
                <a:gd name="connsiteY1" fmla="*/ 369676 h 1696167"/>
                <a:gd name="connsiteX2" fmla="*/ 1467324 w 1920955"/>
                <a:gd name="connsiteY2" fmla="*/ 345863 h 1696167"/>
                <a:gd name="connsiteX3" fmla="*/ 1419699 w 1920955"/>
                <a:gd name="connsiteY3" fmla="*/ 317288 h 1696167"/>
                <a:gd name="connsiteX4" fmla="*/ 1367311 w 1920955"/>
                <a:gd name="connsiteY4" fmla="*/ 160126 h 1696167"/>
                <a:gd name="connsiteX5" fmla="*/ 1338736 w 1920955"/>
                <a:gd name="connsiteY5" fmla="*/ 12488 h 1696167"/>
                <a:gd name="connsiteX6" fmla="*/ 1267299 w 1920955"/>
                <a:gd name="connsiteY6" fmla="*/ 12488 h 1696167"/>
                <a:gd name="connsiteX7" fmla="*/ 1214911 w 1920955"/>
                <a:gd name="connsiteY7" fmla="*/ 50588 h 1696167"/>
                <a:gd name="connsiteX8" fmla="*/ 1214911 w 1920955"/>
                <a:gd name="connsiteY8" fmla="*/ 155363 h 1696167"/>
                <a:gd name="connsiteX9" fmla="*/ 1186336 w 1920955"/>
                <a:gd name="connsiteY9" fmla="*/ 183938 h 1696167"/>
                <a:gd name="connsiteX10" fmla="*/ 1176811 w 1920955"/>
                <a:gd name="connsiteY10" fmla="*/ 255376 h 1696167"/>
                <a:gd name="connsiteX11" fmla="*/ 1114899 w 1920955"/>
                <a:gd name="connsiteY11" fmla="*/ 298238 h 1696167"/>
                <a:gd name="connsiteX12" fmla="*/ 1005361 w 1920955"/>
                <a:gd name="connsiteY12" fmla="*/ 312526 h 1696167"/>
                <a:gd name="connsiteX13" fmla="*/ 962499 w 1920955"/>
                <a:gd name="connsiteY13" fmla="*/ 355388 h 1696167"/>
                <a:gd name="connsiteX14" fmla="*/ 838674 w 1920955"/>
                <a:gd name="connsiteY14" fmla="*/ 355388 h 1696167"/>
                <a:gd name="connsiteX15" fmla="*/ 781524 w 1920955"/>
                <a:gd name="connsiteY15" fmla="*/ 426826 h 1696167"/>
                <a:gd name="connsiteX16" fmla="*/ 781524 w 1920955"/>
                <a:gd name="connsiteY16" fmla="*/ 460163 h 1696167"/>
                <a:gd name="connsiteX17" fmla="*/ 743424 w 1920955"/>
                <a:gd name="connsiteY17" fmla="*/ 483976 h 1696167"/>
                <a:gd name="connsiteX18" fmla="*/ 671986 w 1920955"/>
                <a:gd name="connsiteY18" fmla="*/ 417301 h 1696167"/>
                <a:gd name="connsiteX19" fmla="*/ 519586 w 1920955"/>
                <a:gd name="connsiteY19" fmla="*/ 412538 h 1696167"/>
                <a:gd name="connsiteX20" fmla="*/ 457674 w 1920955"/>
                <a:gd name="connsiteY20" fmla="*/ 431588 h 1696167"/>
                <a:gd name="connsiteX21" fmla="*/ 419574 w 1920955"/>
                <a:gd name="connsiteY21" fmla="*/ 417301 h 1696167"/>
                <a:gd name="connsiteX22" fmla="*/ 400524 w 1920955"/>
                <a:gd name="connsiteY22" fmla="*/ 355388 h 1696167"/>
                <a:gd name="connsiteX23" fmla="*/ 333849 w 1920955"/>
                <a:gd name="connsiteY23" fmla="*/ 303001 h 1696167"/>
                <a:gd name="connsiteX24" fmla="*/ 286224 w 1920955"/>
                <a:gd name="connsiteY24" fmla="*/ 236326 h 1696167"/>
                <a:gd name="connsiteX25" fmla="*/ 143349 w 1920955"/>
                <a:gd name="connsiteY25" fmla="*/ 255376 h 1696167"/>
                <a:gd name="connsiteX26" fmla="*/ 124299 w 1920955"/>
                <a:gd name="connsiteY26" fmla="*/ 331576 h 1696167"/>
                <a:gd name="connsiteX27" fmla="*/ 110011 w 1920955"/>
                <a:gd name="connsiteY27" fmla="*/ 364913 h 1696167"/>
                <a:gd name="connsiteX28" fmla="*/ 133824 w 1920955"/>
                <a:gd name="connsiteY28" fmla="*/ 412538 h 1696167"/>
                <a:gd name="connsiteX29" fmla="*/ 81436 w 1920955"/>
                <a:gd name="connsiteY29" fmla="*/ 450638 h 1696167"/>
                <a:gd name="connsiteX30" fmla="*/ 33811 w 1920955"/>
                <a:gd name="connsiteY30" fmla="*/ 445876 h 1696167"/>
                <a:gd name="connsiteX31" fmla="*/ 33811 w 1920955"/>
                <a:gd name="connsiteY31" fmla="*/ 517313 h 1696167"/>
                <a:gd name="connsiteX32" fmla="*/ 474 w 1920955"/>
                <a:gd name="connsiteY32" fmla="*/ 622088 h 1696167"/>
                <a:gd name="connsiteX33" fmla="*/ 62386 w 1920955"/>
                <a:gd name="connsiteY33" fmla="*/ 698288 h 1696167"/>
                <a:gd name="connsiteX34" fmla="*/ 111977 w 1920955"/>
                <a:gd name="connsiteY34" fmla="*/ 678550 h 1696167"/>
                <a:gd name="connsiteX35" fmla="*/ 112334 w 1920955"/>
                <a:gd name="connsiteY35" fmla="*/ 748809 h 1696167"/>
                <a:gd name="connsiteX36" fmla="*/ 167161 w 1920955"/>
                <a:gd name="connsiteY36" fmla="*/ 779251 h 1696167"/>
                <a:gd name="connsiteX37" fmla="*/ 236159 w 1920955"/>
                <a:gd name="connsiteY37" fmla="*/ 789463 h 1696167"/>
                <a:gd name="connsiteX38" fmla="*/ 271462 w 1920955"/>
                <a:gd name="connsiteY38" fmla="*/ 845434 h 1696167"/>
                <a:gd name="connsiteX39" fmla="*/ 270869 w 1920955"/>
                <a:gd name="connsiteY39" fmla="*/ 890506 h 1696167"/>
                <a:gd name="connsiteX40" fmla="*/ 295393 w 1920955"/>
                <a:gd name="connsiteY40" fmla="*/ 929981 h 1696167"/>
                <a:gd name="connsiteX41" fmla="*/ 341051 w 1920955"/>
                <a:gd name="connsiteY41" fmla="*/ 968573 h 1696167"/>
                <a:gd name="connsiteX42" fmla="*/ 426184 w 1920955"/>
                <a:gd name="connsiteY42" fmla="*/ 1022825 h 1696167"/>
                <a:gd name="connsiteX43" fmla="*/ 461961 w 1920955"/>
                <a:gd name="connsiteY43" fmla="*/ 1093918 h 1696167"/>
                <a:gd name="connsiteX44" fmla="*/ 441064 w 1920955"/>
                <a:gd name="connsiteY44" fmla="*/ 1163491 h 1696167"/>
                <a:gd name="connsiteX45" fmla="*/ 519111 w 1920955"/>
                <a:gd name="connsiteY45" fmla="*/ 1219954 h 1696167"/>
                <a:gd name="connsiteX46" fmla="*/ 591143 w 1920955"/>
                <a:gd name="connsiteY46" fmla="*/ 1252948 h 1696167"/>
                <a:gd name="connsiteX47" fmla="*/ 571974 w 1920955"/>
                <a:gd name="connsiteY47" fmla="*/ 1312651 h 1696167"/>
                <a:gd name="connsiteX48" fmla="*/ 662461 w 1920955"/>
                <a:gd name="connsiteY48" fmla="*/ 1465051 h 1696167"/>
                <a:gd name="connsiteX49" fmla="*/ 755271 w 1920955"/>
                <a:gd name="connsiteY49" fmla="*/ 1538205 h 1696167"/>
                <a:gd name="connsiteX50" fmla="*/ 805336 w 1920955"/>
                <a:gd name="connsiteY50" fmla="*/ 1488863 h 1696167"/>
                <a:gd name="connsiteX51" fmla="*/ 869926 w 1920955"/>
                <a:gd name="connsiteY51" fmla="*/ 1516260 h 1696167"/>
                <a:gd name="connsiteX52" fmla="*/ 924399 w 1920955"/>
                <a:gd name="connsiteY52" fmla="*/ 1484101 h 1696167"/>
                <a:gd name="connsiteX53" fmla="*/ 941246 w 1920955"/>
                <a:gd name="connsiteY53" fmla="*/ 1441925 h 1696167"/>
                <a:gd name="connsiteX54" fmla="*/ 1005123 w 1920955"/>
                <a:gd name="connsiteY54" fmla="*/ 1528337 h 1696167"/>
                <a:gd name="connsiteX55" fmla="*/ 1050190 w 1920955"/>
                <a:gd name="connsiteY55" fmla="*/ 1599431 h 1696167"/>
                <a:gd name="connsiteX56" fmla="*/ 1132339 w 1920955"/>
                <a:gd name="connsiteY56" fmla="*/ 1696055 h 1696167"/>
                <a:gd name="connsiteX57" fmla="*/ 1133949 w 1920955"/>
                <a:gd name="connsiteY57" fmla="*/ 1579351 h 1696167"/>
                <a:gd name="connsiteX58" fmla="*/ 1176811 w 1920955"/>
                <a:gd name="connsiteY58" fmla="*/ 1598401 h 1696167"/>
                <a:gd name="connsiteX59" fmla="*/ 1210149 w 1920955"/>
                <a:gd name="connsiteY59" fmla="*/ 1617451 h 1696167"/>
                <a:gd name="connsiteX60" fmla="*/ 1233961 w 1920955"/>
                <a:gd name="connsiteY60" fmla="*/ 1579351 h 1696167"/>
                <a:gd name="connsiteX61" fmla="*/ 1267299 w 1920955"/>
                <a:gd name="connsiteY61" fmla="*/ 1655551 h 1696167"/>
                <a:gd name="connsiteX62" fmla="*/ 1348261 w 1920955"/>
                <a:gd name="connsiteY62" fmla="*/ 1626976 h 1696167"/>
                <a:gd name="connsiteX63" fmla="*/ 1414936 w 1920955"/>
                <a:gd name="connsiteY63" fmla="*/ 1555538 h 1696167"/>
                <a:gd name="connsiteX64" fmla="*/ 1433986 w 1920955"/>
                <a:gd name="connsiteY64" fmla="*/ 1607926 h 1696167"/>
                <a:gd name="connsiteX65" fmla="*/ 1410174 w 1920955"/>
                <a:gd name="connsiteY65" fmla="*/ 1612688 h 1696167"/>
                <a:gd name="connsiteX66" fmla="*/ 1543524 w 1920955"/>
                <a:gd name="connsiteY66" fmla="*/ 1579351 h 1696167"/>
                <a:gd name="connsiteX67" fmla="*/ 1581624 w 1920955"/>
                <a:gd name="connsiteY67" fmla="*/ 1507913 h 1696167"/>
                <a:gd name="connsiteX68" fmla="*/ 1643536 w 1920955"/>
                <a:gd name="connsiteY68" fmla="*/ 1412663 h 1696167"/>
                <a:gd name="connsiteX69" fmla="*/ 1714974 w 1920955"/>
                <a:gd name="connsiteY69" fmla="*/ 1384088 h 1696167"/>
                <a:gd name="connsiteX70" fmla="*/ 1772124 w 1920955"/>
                <a:gd name="connsiteY70" fmla="*/ 1379326 h 1696167"/>
                <a:gd name="connsiteX71" fmla="*/ 1772124 w 1920955"/>
                <a:gd name="connsiteY71" fmla="*/ 1450763 h 1696167"/>
                <a:gd name="connsiteX72" fmla="*/ 1886424 w 1920955"/>
                <a:gd name="connsiteY72" fmla="*/ 1446001 h 1696167"/>
                <a:gd name="connsiteX73" fmla="*/ 1919761 w 1920955"/>
                <a:gd name="connsiteY73" fmla="*/ 1441238 h 1696167"/>
                <a:gd name="connsiteX74" fmla="*/ 1853086 w 1920955"/>
                <a:gd name="connsiteY74" fmla="*/ 1398376 h 1696167"/>
                <a:gd name="connsiteX75" fmla="*/ 1853086 w 1920955"/>
                <a:gd name="connsiteY75" fmla="*/ 1303126 h 1696167"/>
                <a:gd name="connsiteX76" fmla="*/ 1853086 w 1920955"/>
                <a:gd name="connsiteY76" fmla="*/ 1245976 h 1696167"/>
                <a:gd name="connsiteX77" fmla="*/ 1810224 w 1920955"/>
                <a:gd name="connsiteY77" fmla="*/ 1236451 h 1696167"/>
                <a:gd name="connsiteX78" fmla="*/ 1734024 w 1920955"/>
                <a:gd name="connsiteY78" fmla="*/ 1155488 h 1696167"/>
                <a:gd name="connsiteX79" fmla="*/ 1695924 w 1920955"/>
                <a:gd name="connsiteY79" fmla="*/ 974513 h 1696167"/>
                <a:gd name="connsiteX80" fmla="*/ 1643536 w 1920955"/>
                <a:gd name="connsiteY80" fmla="*/ 941176 h 1696167"/>
                <a:gd name="connsiteX81" fmla="*/ 1605436 w 1920955"/>
                <a:gd name="connsiteY81" fmla="*/ 884026 h 1696167"/>
                <a:gd name="connsiteX82" fmla="*/ 1557811 w 1920955"/>
                <a:gd name="connsiteY82" fmla="*/ 836401 h 1696167"/>
                <a:gd name="connsiteX83" fmla="*/ 1505424 w 1920955"/>
                <a:gd name="connsiteY83" fmla="*/ 817351 h 1696167"/>
                <a:gd name="connsiteX84" fmla="*/ 1453036 w 1920955"/>
                <a:gd name="connsiteY84" fmla="*/ 812588 h 1696167"/>
                <a:gd name="connsiteX85" fmla="*/ 1510186 w 1920955"/>
                <a:gd name="connsiteY85" fmla="*/ 779251 h 1696167"/>
                <a:gd name="connsiteX86" fmla="*/ 1476849 w 1920955"/>
                <a:gd name="connsiteY86" fmla="*/ 745913 h 1696167"/>
                <a:gd name="connsiteX87" fmla="*/ 1481611 w 1920955"/>
                <a:gd name="connsiteY87" fmla="*/ 722101 h 1696167"/>
                <a:gd name="connsiteX88" fmla="*/ 1572099 w 1920955"/>
                <a:gd name="connsiteY88" fmla="*/ 760201 h 1696167"/>
                <a:gd name="connsiteX89" fmla="*/ 1624486 w 1920955"/>
                <a:gd name="connsiteY89" fmla="*/ 693526 h 1696167"/>
                <a:gd name="connsiteX90" fmla="*/ 1614961 w 1920955"/>
                <a:gd name="connsiteY90" fmla="*/ 550651 h 1696167"/>
                <a:gd name="connsiteX91" fmla="*/ 1610199 w 1920955"/>
                <a:gd name="connsiteY91" fmla="*/ 412538 h 1696167"/>
                <a:gd name="connsiteX0" fmla="*/ 1610199 w 1920955"/>
                <a:gd name="connsiteY0" fmla="*/ 412538 h 1696335"/>
                <a:gd name="connsiteX1" fmla="*/ 1567336 w 1920955"/>
                <a:gd name="connsiteY1" fmla="*/ 369676 h 1696335"/>
                <a:gd name="connsiteX2" fmla="*/ 1467324 w 1920955"/>
                <a:gd name="connsiteY2" fmla="*/ 345863 h 1696335"/>
                <a:gd name="connsiteX3" fmla="*/ 1419699 w 1920955"/>
                <a:gd name="connsiteY3" fmla="*/ 317288 h 1696335"/>
                <a:gd name="connsiteX4" fmla="*/ 1367311 w 1920955"/>
                <a:gd name="connsiteY4" fmla="*/ 160126 h 1696335"/>
                <a:gd name="connsiteX5" fmla="*/ 1338736 w 1920955"/>
                <a:gd name="connsiteY5" fmla="*/ 12488 h 1696335"/>
                <a:gd name="connsiteX6" fmla="*/ 1267299 w 1920955"/>
                <a:gd name="connsiteY6" fmla="*/ 12488 h 1696335"/>
                <a:gd name="connsiteX7" fmla="*/ 1214911 w 1920955"/>
                <a:gd name="connsiteY7" fmla="*/ 50588 h 1696335"/>
                <a:gd name="connsiteX8" fmla="*/ 1214911 w 1920955"/>
                <a:gd name="connsiteY8" fmla="*/ 155363 h 1696335"/>
                <a:gd name="connsiteX9" fmla="*/ 1186336 w 1920955"/>
                <a:gd name="connsiteY9" fmla="*/ 183938 h 1696335"/>
                <a:gd name="connsiteX10" fmla="*/ 1176811 w 1920955"/>
                <a:gd name="connsiteY10" fmla="*/ 255376 h 1696335"/>
                <a:gd name="connsiteX11" fmla="*/ 1114899 w 1920955"/>
                <a:gd name="connsiteY11" fmla="*/ 298238 h 1696335"/>
                <a:gd name="connsiteX12" fmla="*/ 1005361 w 1920955"/>
                <a:gd name="connsiteY12" fmla="*/ 312526 h 1696335"/>
                <a:gd name="connsiteX13" fmla="*/ 962499 w 1920955"/>
                <a:gd name="connsiteY13" fmla="*/ 355388 h 1696335"/>
                <a:gd name="connsiteX14" fmla="*/ 838674 w 1920955"/>
                <a:gd name="connsiteY14" fmla="*/ 355388 h 1696335"/>
                <a:gd name="connsiteX15" fmla="*/ 781524 w 1920955"/>
                <a:gd name="connsiteY15" fmla="*/ 426826 h 1696335"/>
                <a:gd name="connsiteX16" fmla="*/ 781524 w 1920955"/>
                <a:gd name="connsiteY16" fmla="*/ 460163 h 1696335"/>
                <a:gd name="connsiteX17" fmla="*/ 743424 w 1920955"/>
                <a:gd name="connsiteY17" fmla="*/ 483976 h 1696335"/>
                <a:gd name="connsiteX18" fmla="*/ 671986 w 1920955"/>
                <a:gd name="connsiteY18" fmla="*/ 417301 h 1696335"/>
                <a:gd name="connsiteX19" fmla="*/ 519586 w 1920955"/>
                <a:gd name="connsiteY19" fmla="*/ 412538 h 1696335"/>
                <a:gd name="connsiteX20" fmla="*/ 457674 w 1920955"/>
                <a:gd name="connsiteY20" fmla="*/ 431588 h 1696335"/>
                <a:gd name="connsiteX21" fmla="*/ 419574 w 1920955"/>
                <a:gd name="connsiteY21" fmla="*/ 417301 h 1696335"/>
                <a:gd name="connsiteX22" fmla="*/ 400524 w 1920955"/>
                <a:gd name="connsiteY22" fmla="*/ 355388 h 1696335"/>
                <a:gd name="connsiteX23" fmla="*/ 333849 w 1920955"/>
                <a:gd name="connsiteY23" fmla="*/ 303001 h 1696335"/>
                <a:gd name="connsiteX24" fmla="*/ 286224 w 1920955"/>
                <a:gd name="connsiteY24" fmla="*/ 236326 h 1696335"/>
                <a:gd name="connsiteX25" fmla="*/ 143349 w 1920955"/>
                <a:gd name="connsiteY25" fmla="*/ 255376 h 1696335"/>
                <a:gd name="connsiteX26" fmla="*/ 124299 w 1920955"/>
                <a:gd name="connsiteY26" fmla="*/ 331576 h 1696335"/>
                <a:gd name="connsiteX27" fmla="*/ 110011 w 1920955"/>
                <a:gd name="connsiteY27" fmla="*/ 364913 h 1696335"/>
                <a:gd name="connsiteX28" fmla="*/ 133824 w 1920955"/>
                <a:gd name="connsiteY28" fmla="*/ 412538 h 1696335"/>
                <a:gd name="connsiteX29" fmla="*/ 81436 w 1920955"/>
                <a:gd name="connsiteY29" fmla="*/ 450638 h 1696335"/>
                <a:gd name="connsiteX30" fmla="*/ 33811 w 1920955"/>
                <a:gd name="connsiteY30" fmla="*/ 445876 h 1696335"/>
                <a:gd name="connsiteX31" fmla="*/ 33811 w 1920955"/>
                <a:gd name="connsiteY31" fmla="*/ 517313 h 1696335"/>
                <a:gd name="connsiteX32" fmla="*/ 474 w 1920955"/>
                <a:gd name="connsiteY32" fmla="*/ 622088 h 1696335"/>
                <a:gd name="connsiteX33" fmla="*/ 62386 w 1920955"/>
                <a:gd name="connsiteY33" fmla="*/ 698288 h 1696335"/>
                <a:gd name="connsiteX34" fmla="*/ 111977 w 1920955"/>
                <a:gd name="connsiteY34" fmla="*/ 678550 h 1696335"/>
                <a:gd name="connsiteX35" fmla="*/ 112334 w 1920955"/>
                <a:gd name="connsiteY35" fmla="*/ 748809 h 1696335"/>
                <a:gd name="connsiteX36" fmla="*/ 167161 w 1920955"/>
                <a:gd name="connsiteY36" fmla="*/ 779251 h 1696335"/>
                <a:gd name="connsiteX37" fmla="*/ 236159 w 1920955"/>
                <a:gd name="connsiteY37" fmla="*/ 789463 h 1696335"/>
                <a:gd name="connsiteX38" fmla="*/ 271462 w 1920955"/>
                <a:gd name="connsiteY38" fmla="*/ 845434 h 1696335"/>
                <a:gd name="connsiteX39" fmla="*/ 270869 w 1920955"/>
                <a:gd name="connsiteY39" fmla="*/ 890506 h 1696335"/>
                <a:gd name="connsiteX40" fmla="*/ 295393 w 1920955"/>
                <a:gd name="connsiteY40" fmla="*/ 929981 h 1696335"/>
                <a:gd name="connsiteX41" fmla="*/ 341051 w 1920955"/>
                <a:gd name="connsiteY41" fmla="*/ 968573 h 1696335"/>
                <a:gd name="connsiteX42" fmla="*/ 426184 w 1920955"/>
                <a:gd name="connsiteY42" fmla="*/ 1022825 h 1696335"/>
                <a:gd name="connsiteX43" fmla="*/ 461961 w 1920955"/>
                <a:gd name="connsiteY43" fmla="*/ 1093918 h 1696335"/>
                <a:gd name="connsiteX44" fmla="*/ 441064 w 1920955"/>
                <a:gd name="connsiteY44" fmla="*/ 1163491 h 1696335"/>
                <a:gd name="connsiteX45" fmla="*/ 519111 w 1920955"/>
                <a:gd name="connsiteY45" fmla="*/ 1219954 h 1696335"/>
                <a:gd name="connsiteX46" fmla="*/ 591143 w 1920955"/>
                <a:gd name="connsiteY46" fmla="*/ 1252948 h 1696335"/>
                <a:gd name="connsiteX47" fmla="*/ 571974 w 1920955"/>
                <a:gd name="connsiteY47" fmla="*/ 1312651 h 1696335"/>
                <a:gd name="connsiteX48" fmla="*/ 662461 w 1920955"/>
                <a:gd name="connsiteY48" fmla="*/ 1465051 h 1696335"/>
                <a:gd name="connsiteX49" fmla="*/ 755271 w 1920955"/>
                <a:gd name="connsiteY49" fmla="*/ 1538205 h 1696335"/>
                <a:gd name="connsiteX50" fmla="*/ 805336 w 1920955"/>
                <a:gd name="connsiteY50" fmla="*/ 1488863 h 1696335"/>
                <a:gd name="connsiteX51" fmla="*/ 869926 w 1920955"/>
                <a:gd name="connsiteY51" fmla="*/ 1516260 h 1696335"/>
                <a:gd name="connsiteX52" fmla="*/ 924399 w 1920955"/>
                <a:gd name="connsiteY52" fmla="*/ 1484101 h 1696335"/>
                <a:gd name="connsiteX53" fmla="*/ 941246 w 1920955"/>
                <a:gd name="connsiteY53" fmla="*/ 1441925 h 1696335"/>
                <a:gd name="connsiteX54" fmla="*/ 1005123 w 1920955"/>
                <a:gd name="connsiteY54" fmla="*/ 1528337 h 1696335"/>
                <a:gd name="connsiteX55" fmla="*/ 1050190 w 1920955"/>
                <a:gd name="connsiteY55" fmla="*/ 1599431 h 1696335"/>
                <a:gd name="connsiteX56" fmla="*/ 1132339 w 1920955"/>
                <a:gd name="connsiteY56" fmla="*/ 1696055 h 1696335"/>
                <a:gd name="connsiteX57" fmla="*/ 1151034 w 1920955"/>
                <a:gd name="connsiteY57" fmla="*/ 1627859 h 1696335"/>
                <a:gd name="connsiteX58" fmla="*/ 1176811 w 1920955"/>
                <a:gd name="connsiteY58" fmla="*/ 1598401 h 1696335"/>
                <a:gd name="connsiteX59" fmla="*/ 1210149 w 1920955"/>
                <a:gd name="connsiteY59" fmla="*/ 1617451 h 1696335"/>
                <a:gd name="connsiteX60" fmla="*/ 1233961 w 1920955"/>
                <a:gd name="connsiteY60" fmla="*/ 1579351 h 1696335"/>
                <a:gd name="connsiteX61" fmla="*/ 1267299 w 1920955"/>
                <a:gd name="connsiteY61" fmla="*/ 1655551 h 1696335"/>
                <a:gd name="connsiteX62" fmla="*/ 1348261 w 1920955"/>
                <a:gd name="connsiteY62" fmla="*/ 1626976 h 1696335"/>
                <a:gd name="connsiteX63" fmla="*/ 1414936 w 1920955"/>
                <a:gd name="connsiteY63" fmla="*/ 1555538 h 1696335"/>
                <a:gd name="connsiteX64" fmla="*/ 1433986 w 1920955"/>
                <a:gd name="connsiteY64" fmla="*/ 1607926 h 1696335"/>
                <a:gd name="connsiteX65" fmla="*/ 1410174 w 1920955"/>
                <a:gd name="connsiteY65" fmla="*/ 1612688 h 1696335"/>
                <a:gd name="connsiteX66" fmla="*/ 1543524 w 1920955"/>
                <a:gd name="connsiteY66" fmla="*/ 1579351 h 1696335"/>
                <a:gd name="connsiteX67" fmla="*/ 1581624 w 1920955"/>
                <a:gd name="connsiteY67" fmla="*/ 1507913 h 1696335"/>
                <a:gd name="connsiteX68" fmla="*/ 1643536 w 1920955"/>
                <a:gd name="connsiteY68" fmla="*/ 1412663 h 1696335"/>
                <a:gd name="connsiteX69" fmla="*/ 1714974 w 1920955"/>
                <a:gd name="connsiteY69" fmla="*/ 1384088 h 1696335"/>
                <a:gd name="connsiteX70" fmla="*/ 1772124 w 1920955"/>
                <a:gd name="connsiteY70" fmla="*/ 1379326 h 1696335"/>
                <a:gd name="connsiteX71" fmla="*/ 1772124 w 1920955"/>
                <a:gd name="connsiteY71" fmla="*/ 1450763 h 1696335"/>
                <a:gd name="connsiteX72" fmla="*/ 1886424 w 1920955"/>
                <a:gd name="connsiteY72" fmla="*/ 1446001 h 1696335"/>
                <a:gd name="connsiteX73" fmla="*/ 1919761 w 1920955"/>
                <a:gd name="connsiteY73" fmla="*/ 1441238 h 1696335"/>
                <a:gd name="connsiteX74" fmla="*/ 1853086 w 1920955"/>
                <a:gd name="connsiteY74" fmla="*/ 1398376 h 1696335"/>
                <a:gd name="connsiteX75" fmla="*/ 1853086 w 1920955"/>
                <a:gd name="connsiteY75" fmla="*/ 1303126 h 1696335"/>
                <a:gd name="connsiteX76" fmla="*/ 1853086 w 1920955"/>
                <a:gd name="connsiteY76" fmla="*/ 1245976 h 1696335"/>
                <a:gd name="connsiteX77" fmla="*/ 1810224 w 1920955"/>
                <a:gd name="connsiteY77" fmla="*/ 1236451 h 1696335"/>
                <a:gd name="connsiteX78" fmla="*/ 1734024 w 1920955"/>
                <a:gd name="connsiteY78" fmla="*/ 1155488 h 1696335"/>
                <a:gd name="connsiteX79" fmla="*/ 1695924 w 1920955"/>
                <a:gd name="connsiteY79" fmla="*/ 974513 h 1696335"/>
                <a:gd name="connsiteX80" fmla="*/ 1643536 w 1920955"/>
                <a:gd name="connsiteY80" fmla="*/ 941176 h 1696335"/>
                <a:gd name="connsiteX81" fmla="*/ 1605436 w 1920955"/>
                <a:gd name="connsiteY81" fmla="*/ 884026 h 1696335"/>
                <a:gd name="connsiteX82" fmla="*/ 1557811 w 1920955"/>
                <a:gd name="connsiteY82" fmla="*/ 836401 h 1696335"/>
                <a:gd name="connsiteX83" fmla="*/ 1505424 w 1920955"/>
                <a:gd name="connsiteY83" fmla="*/ 817351 h 1696335"/>
                <a:gd name="connsiteX84" fmla="*/ 1453036 w 1920955"/>
                <a:gd name="connsiteY84" fmla="*/ 812588 h 1696335"/>
                <a:gd name="connsiteX85" fmla="*/ 1510186 w 1920955"/>
                <a:gd name="connsiteY85" fmla="*/ 779251 h 1696335"/>
                <a:gd name="connsiteX86" fmla="*/ 1476849 w 1920955"/>
                <a:gd name="connsiteY86" fmla="*/ 745913 h 1696335"/>
                <a:gd name="connsiteX87" fmla="*/ 1481611 w 1920955"/>
                <a:gd name="connsiteY87" fmla="*/ 722101 h 1696335"/>
                <a:gd name="connsiteX88" fmla="*/ 1572099 w 1920955"/>
                <a:gd name="connsiteY88" fmla="*/ 760201 h 1696335"/>
                <a:gd name="connsiteX89" fmla="*/ 1624486 w 1920955"/>
                <a:gd name="connsiteY89" fmla="*/ 693526 h 1696335"/>
                <a:gd name="connsiteX90" fmla="*/ 1614961 w 1920955"/>
                <a:gd name="connsiteY90" fmla="*/ 550651 h 1696335"/>
                <a:gd name="connsiteX91" fmla="*/ 1610199 w 1920955"/>
                <a:gd name="connsiteY91" fmla="*/ 412538 h 1696335"/>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10149 w 1920955"/>
                <a:gd name="connsiteY59" fmla="*/ 1617451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08789 w 1920955"/>
                <a:gd name="connsiteY61" fmla="*/ 1594278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11230 w 1920955"/>
                <a:gd name="connsiteY61" fmla="*/ 1681082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48261 w 1920955"/>
                <a:gd name="connsiteY63" fmla="*/ 1626976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68155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8868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505358 w 1920955"/>
                <a:gd name="connsiteY66" fmla="*/ 164843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21378 w 1920955"/>
                <a:gd name="connsiteY71" fmla="*/ 1402701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03851 w 1920955"/>
                <a:gd name="connsiteY72" fmla="*/ 1369114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28257 w 1920955"/>
                <a:gd name="connsiteY72" fmla="*/ 1328265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28257 w 1920409"/>
                <a:gd name="connsiteY72" fmla="*/ 1328265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650"/>
                <a:gd name="connsiteY0" fmla="*/ 412538 h 1691232"/>
                <a:gd name="connsiteX1" fmla="*/ 1567336 w 1920650"/>
                <a:gd name="connsiteY1" fmla="*/ 369676 h 1691232"/>
                <a:gd name="connsiteX2" fmla="*/ 1467324 w 1920650"/>
                <a:gd name="connsiteY2" fmla="*/ 345863 h 1691232"/>
                <a:gd name="connsiteX3" fmla="*/ 1419699 w 1920650"/>
                <a:gd name="connsiteY3" fmla="*/ 317288 h 1691232"/>
                <a:gd name="connsiteX4" fmla="*/ 1367311 w 1920650"/>
                <a:gd name="connsiteY4" fmla="*/ 160126 h 1691232"/>
                <a:gd name="connsiteX5" fmla="*/ 1338736 w 1920650"/>
                <a:gd name="connsiteY5" fmla="*/ 12488 h 1691232"/>
                <a:gd name="connsiteX6" fmla="*/ 1267299 w 1920650"/>
                <a:gd name="connsiteY6" fmla="*/ 12488 h 1691232"/>
                <a:gd name="connsiteX7" fmla="*/ 1214911 w 1920650"/>
                <a:gd name="connsiteY7" fmla="*/ 50588 h 1691232"/>
                <a:gd name="connsiteX8" fmla="*/ 1214911 w 1920650"/>
                <a:gd name="connsiteY8" fmla="*/ 155363 h 1691232"/>
                <a:gd name="connsiteX9" fmla="*/ 1186336 w 1920650"/>
                <a:gd name="connsiteY9" fmla="*/ 183938 h 1691232"/>
                <a:gd name="connsiteX10" fmla="*/ 1176811 w 1920650"/>
                <a:gd name="connsiteY10" fmla="*/ 255376 h 1691232"/>
                <a:gd name="connsiteX11" fmla="*/ 1114899 w 1920650"/>
                <a:gd name="connsiteY11" fmla="*/ 298238 h 1691232"/>
                <a:gd name="connsiteX12" fmla="*/ 1005361 w 1920650"/>
                <a:gd name="connsiteY12" fmla="*/ 312526 h 1691232"/>
                <a:gd name="connsiteX13" fmla="*/ 962499 w 1920650"/>
                <a:gd name="connsiteY13" fmla="*/ 355388 h 1691232"/>
                <a:gd name="connsiteX14" fmla="*/ 838674 w 1920650"/>
                <a:gd name="connsiteY14" fmla="*/ 355388 h 1691232"/>
                <a:gd name="connsiteX15" fmla="*/ 781524 w 1920650"/>
                <a:gd name="connsiteY15" fmla="*/ 426826 h 1691232"/>
                <a:gd name="connsiteX16" fmla="*/ 781524 w 1920650"/>
                <a:gd name="connsiteY16" fmla="*/ 460163 h 1691232"/>
                <a:gd name="connsiteX17" fmla="*/ 743424 w 1920650"/>
                <a:gd name="connsiteY17" fmla="*/ 483976 h 1691232"/>
                <a:gd name="connsiteX18" fmla="*/ 671986 w 1920650"/>
                <a:gd name="connsiteY18" fmla="*/ 417301 h 1691232"/>
                <a:gd name="connsiteX19" fmla="*/ 519586 w 1920650"/>
                <a:gd name="connsiteY19" fmla="*/ 412538 h 1691232"/>
                <a:gd name="connsiteX20" fmla="*/ 457674 w 1920650"/>
                <a:gd name="connsiteY20" fmla="*/ 431588 h 1691232"/>
                <a:gd name="connsiteX21" fmla="*/ 419574 w 1920650"/>
                <a:gd name="connsiteY21" fmla="*/ 417301 h 1691232"/>
                <a:gd name="connsiteX22" fmla="*/ 400524 w 1920650"/>
                <a:gd name="connsiteY22" fmla="*/ 355388 h 1691232"/>
                <a:gd name="connsiteX23" fmla="*/ 333849 w 1920650"/>
                <a:gd name="connsiteY23" fmla="*/ 303001 h 1691232"/>
                <a:gd name="connsiteX24" fmla="*/ 286224 w 1920650"/>
                <a:gd name="connsiteY24" fmla="*/ 236326 h 1691232"/>
                <a:gd name="connsiteX25" fmla="*/ 143349 w 1920650"/>
                <a:gd name="connsiteY25" fmla="*/ 255376 h 1691232"/>
                <a:gd name="connsiteX26" fmla="*/ 124299 w 1920650"/>
                <a:gd name="connsiteY26" fmla="*/ 331576 h 1691232"/>
                <a:gd name="connsiteX27" fmla="*/ 110011 w 1920650"/>
                <a:gd name="connsiteY27" fmla="*/ 364913 h 1691232"/>
                <a:gd name="connsiteX28" fmla="*/ 133824 w 1920650"/>
                <a:gd name="connsiteY28" fmla="*/ 412538 h 1691232"/>
                <a:gd name="connsiteX29" fmla="*/ 81436 w 1920650"/>
                <a:gd name="connsiteY29" fmla="*/ 450638 h 1691232"/>
                <a:gd name="connsiteX30" fmla="*/ 33811 w 1920650"/>
                <a:gd name="connsiteY30" fmla="*/ 445876 h 1691232"/>
                <a:gd name="connsiteX31" fmla="*/ 33811 w 1920650"/>
                <a:gd name="connsiteY31" fmla="*/ 517313 h 1691232"/>
                <a:gd name="connsiteX32" fmla="*/ 474 w 1920650"/>
                <a:gd name="connsiteY32" fmla="*/ 622088 h 1691232"/>
                <a:gd name="connsiteX33" fmla="*/ 62386 w 1920650"/>
                <a:gd name="connsiteY33" fmla="*/ 698288 h 1691232"/>
                <a:gd name="connsiteX34" fmla="*/ 111977 w 1920650"/>
                <a:gd name="connsiteY34" fmla="*/ 678550 h 1691232"/>
                <a:gd name="connsiteX35" fmla="*/ 112334 w 1920650"/>
                <a:gd name="connsiteY35" fmla="*/ 748809 h 1691232"/>
                <a:gd name="connsiteX36" fmla="*/ 167161 w 1920650"/>
                <a:gd name="connsiteY36" fmla="*/ 779251 h 1691232"/>
                <a:gd name="connsiteX37" fmla="*/ 236159 w 1920650"/>
                <a:gd name="connsiteY37" fmla="*/ 789463 h 1691232"/>
                <a:gd name="connsiteX38" fmla="*/ 271462 w 1920650"/>
                <a:gd name="connsiteY38" fmla="*/ 845434 h 1691232"/>
                <a:gd name="connsiteX39" fmla="*/ 270869 w 1920650"/>
                <a:gd name="connsiteY39" fmla="*/ 890506 h 1691232"/>
                <a:gd name="connsiteX40" fmla="*/ 295393 w 1920650"/>
                <a:gd name="connsiteY40" fmla="*/ 929981 h 1691232"/>
                <a:gd name="connsiteX41" fmla="*/ 341051 w 1920650"/>
                <a:gd name="connsiteY41" fmla="*/ 968573 h 1691232"/>
                <a:gd name="connsiteX42" fmla="*/ 426184 w 1920650"/>
                <a:gd name="connsiteY42" fmla="*/ 1022825 h 1691232"/>
                <a:gd name="connsiteX43" fmla="*/ 461961 w 1920650"/>
                <a:gd name="connsiteY43" fmla="*/ 1093918 h 1691232"/>
                <a:gd name="connsiteX44" fmla="*/ 441064 w 1920650"/>
                <a:gd name="connsiteY44" fmla="*/ 1163491 h 1691232"/>
                <a:gd name="connsiteX45" fmla="*/ 519111 w 1920650"/>
                <a:gd name="connsiteY45" fmla="*/ 1219954 h 1691232"/>
                <a:gd name="connsiteX46" fmla="*/ 591143 w 1920650"/>
                <a:gd name="connsiteY46" fmla="*/ 1252948 h 1691232"/>
                <a:gd name="connsiteX47" fmla="*/ 571974 w 1920650"/>
                <a:gd name="connsiteY47" fmla="*/ 1312651 h 1691232"/>
                <a:gd name="connsiteX48" fmla="*/ 662461 w 1920650"/>
                <a:gd name="connsiteY48" fmla="*/ 1465051 h 1691232"/>
                <a:gd name="connsiteX49" fmla="*/ 755271 w 1920650"/>
                <a:gd name="connsiteY49" fmla="*/ 1538205 h 1691232"/>
                <a:gd name="connsiteX50" fmla="*/ 805336 w 1920650"/>
                <a:gd name="connsiteY50" fmla="*/ 1488863 h 1691232"/>
                <a:gd name="connsiteX51" fmla="*/ 869926 w 1920650"/>
                <a:gd name="connsiteY51" fmla="*/ 1516260 h 1691232"/>
                <a:gd name="connsiteX52" fmla="*/ 924399 w 1920650"/>
                <a:gd name="connsiteY52" fmla="*/ 1484101 h 1691232"/>
                <a:gd name="connsiteX53" fmla="*/ 941246 w 1920650"/>
                <a:gd name="connsiteY53" fmla="*/ 1441925 h 1691232"/>
                <a:gd name="connsiteX54" fmla="*/ 1005123 w 1920650"/>
                <a:gd name="connsiteY54" fmla="*/ 1528337 h 1691232"/>
                <a:gd name="connsiteX55" fmla="*/ 1050190 w 1920650"/>
                <a:gd name="connsiteY55" fmla="*/ 1599431 h 1691232"/>
                <a:gd name="connsiteX56" fmla="*/ 1120136 w 1920650"/>
                <a:gd name="connsiteY56" fmla="*/ 1690950 h 1691232"/>
                <a:gd name="connsiteX57" fmla="*/ 1151034 w 1920650"/>
                <a:gd name="connsiteY57" fmla="*/ 1627859 h 1691232"/>
                <a:gd name="connsiteX58" fmla="*/ 1181693 w 1920650"/>
                <a:gd name="connsiteY58" fmla="*/ 1621379 h 1691232"/>
                <a:gd name="connsiteX59" fmla="*/ 1224792 w 1920650"/>
                <a:gd name="connsiteY59" fmla="*/ 1650642 h 1691232"/>
                <a:gd name="connsiteX60" fmla="*/ 1258367 w 1920650"/>
                <a:gd name="connsiteY60" fmla="*/ 1609988 h 1691232"/>
                <a:gd name="connsiteX61" fmla="*/ 1277188 w 1920650"/>
                <a:gd name="connsiteY61" fmla="*/ 1614605 h 1691232"/>
                <a:gd name="connsiteX62" fmla="*/ 1311230 w 1920650"/>
                <a:gd name="connsiteY62" fmla="*/ 1681082 h 1691232"/>
                <a:gd name="connsiteX63" fmla="*/ 1367786 w 1920650"/>
                <a:gd name="connsiteY63" fmla="*/ 1657613 h 1691232"/>
                <a:gd name="connsiteX64" fmla="*/ 1419818 w 1920650"/>
                <a:gd name="connsiteY64" fmla="*/ 1601492 h 1691232"/>
                <a:gd name="connsiteX65" fmla="*/ 1470595 w 1920650"/>
                <a:gd name="connsiteY65" fmla="*/ 1584949 h 1691232"/>
                <a:gd name="connsiteX66" fmla="*/ 1488274 w 1920650"/>
                <a:gd name="connsiteY66" fmla="*/ 1640771 h 1691232"/>
                <a:gd name="connsiteX67" fmla="*/ 1558169 w 1920650"/>
                <a:gd name="connsiteY67" fmla="*/ 1615093 h 1691232"/>
                <a:gd name="connsiteX68" fmla="*/ 1588947 w 1920650"/>
                <a:gd name="connsiteY68" fmla="*/ 1528337 h 1691232"/>
                <a:gd name="connsiteX69" fmla="*/ 1670383 w 1920650"/>
                <a:gd name="connsiteY69" fmla="*/ 1438195 h 1691232"/>
                <a:gd name="connsiteX70" fmla="*/ 1714974 w 1920650"/>
                <a:gd name="connsiteY70" fmla="*/ 1407065 h 1691232"/>
                <a:gd name="connsiteX71" fmla="*/ 1743343 w 1920650"/>
                <a:gd name="connsiteY71" fmla="*/ 1410360 h 1691232"/>
                <a:gd name="connsiteX72" fmla="*/ 1833138 w 1920650"/>
                <a:gd name="connsiteY72" fmla="*/ 1402304 h 1691232"/>
                <a:gd name="connsiteX73" fmla="*/ 1816054 w 1920650"/>
                <a:gd name="connsiteY73" fmla="*/ 1453316 h 1691232"/>
                <a:gd name="connsiteX74" fmla="*/ 1886424 w 1920650"/>
                <a:gd name="connsiteY74" fmla="*/ 1446001 h 1691232"/>
                <a:gd name="connsiteX75" fmla="*/ 1919761 w 1920650"/>
                <a:gd name="connsiteY75" fmla="*/ 1441238 h 1691232"/>
                <a:gd name="connsiteX76" fmla="*/ 1853086 w 1920650"/>
                <a:gd name="connsiteY76" fmla="*/ 1398376 h 1691232"/>
                <a:gd name="connsiteX77" fmla="*/ 1853086 w 1920650"/>
                <a:gd name="connsiteY77" fmla="*/ 1303126 h 1691232"/>
                <a:gd name="connsiteX78" fmla="*/ 1853086 w 1920650"/>
                <a:gd name="connsiteY78" fmla="*/ 1245976 h 1691232"/>
                <a:gd name="connsiteX79" fmla="*/ 1810224 w 1920650"/>
                <a:gd name="connsiteY79" fmla="*/ 1236451 h 1691232"/>
                <a:gd name="connsiteX80" fmla="*/ 1734024 w 1920650"/>
                <a:gd name="connsiteY80" fmla="*/ 1155488 h 1691232"/>
                <a:gd name="connsiteX81" fmla="*/ 1695924 w 1920650"/>
                <a:gd name="connsiteY81" fmla="*/ 974513 h 1691232"/>
                <a:gd name="connsiteX82" fmla="*/ 1643536 w 1920650"/>
                <a:gd name="connsiteY82" fmla="*/ 941176 h 1691232"/>
                <a:gd name="connsiteX83" fmla="*/ 1605436 w 1920650"/>
                <a:gd name="connsiteY83" fmla="*/ 884026 h 1691232"/>
                <a:gd name="connsiteX84" fmla="*/ 1557811 w 1920650"/>
                <a:gd name="connsiteY84" fmla="*/ 836401 h 1691232"/>
                <a:gd name="connsiteX85" fmla="*/ 1505424 w 1920650"/>
                <a:gd name="connsiteY85" fmla="*/ 817351 h 1691232"/>
                <a:gd name="connsiteX86" fmla="*/ 1453036 w 1920650"/>
                <a:gd name="connsiteY86" fmla="*/ 812588 h 1691232"/>
                <a:gd name="connsiteX87" fmla="*/ 1510186 w 1920650"/>
                <a:gd name="connsiteY87" fmla="*/ 779251 h 1691232"/>
                <a:gd name="connsiteX88" fmla="*/ 1476849 w 1920650"/>
                <a:gd name="connsiteY88" fmla="*/ 745913 h 1691232"/>
                <a:gd name="connsiteX89" fmla="*/ 1481611 w 1920650"/>
                <a:gd name="connsiteY89" fmla="*/ 722101 h 1691232"/>
                <a:gd name="connsiteX90" fmla="*/ 1572099 w 1920650"/>
                <a:gd name="connsiteY90" fmla="*/ 760201 h 1691232"/>
                <a:gd name="connsiteX91" fmla="*/ 1624486 w 1920650"/>
                <a:gd name="connsiteY91" fmla="*/ 693526 h 1691232"/>
                <a:gd name="connsiteX92" fmla="*/ 1614961 w 1920650"/>
                <a:gd name="connsiteY92" fmla="*/ 550651 h 1691232"/>
                <a:gd name="connsiteX93" fmla="*/ 1610199 w 1920650"/>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33138 w 1920031"/>
                <a:gd name="connsiteY72" fmla="*/ 1402304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20935 w 1920031"/>
                <a:gd name="connsiteY72" fmla="*/ 1399752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880151"/>
                <a:gd name="connsiteY0" fmla="*/ 412538 h 1691232"/>
                <a:gd name="connsiteX1" fmla="*/ 1567336 w 1880151"/>
                <a:gd name="connsiteY1" fmla="*/ 369676 h 1691232"/>
                <a:gd name="connsiteX2" fmla="*/ 1467324 w 1880151"/>
                <a:gd name="connsiteY2" fmla="*/ 345863 h 1691232"/>
                <a:gd name="connsiteX3" fmla="*/ 1419699 w 1880151"/>
                <a:gd name="connsiteY3" fmla="*/ 317288 h 1691232"/>
                <a:gd name="connsiteX4" fmla="*/ 1367311 w 1880151"/>
                <a:gd name="connsiteY4" fmla="*/ 160126 h 1691232"/>
                <a:gd name="connsiteX5" fmla="*/ 1338736 w 1880151"/>
                <a:gd name="connsiteY5" fmla="*/ 12488 h 1691232"/>
                <a:gd name="connsiteX6" fmla="*/ 1267299 w 1880151"/>
                <a:gd name="connsiteY6" fmla="*/ 12488 h 1691232"/>
                <a:gd name="connsiteX7" fmla="*/ 1214911 w 1880151"/>
                <a:gd name="connsiteY7" fmla="*/ 50588 h 1691232"/>
                <a:gd name="connsiteX8" fmla="*/ 1214911 w 1880151"/>
                <a:gd name="connsiteY8" fmla="*/ 155363 h 1691232"/>
                <a:gd name="connsiteX9" fmla="*/ 1186336 w 1880151"/>
                <a:gd name="connsiteY9" fmla="*/ 183938 h 1691232"/>
                <a:gd name="connsiteX10" fmla="*/ 1176811 w 1880151"/>
                <a:gd name="connsiteY10" fmla="*/ 255376 h 1691232"/>
                <a:gd name="connsiteX11" fmla="*/ 1114899 w 1880151"/>
                <a:gd name="connsiteY11" fmla="*/ 298238 h 1691232"/>
                <a:gd name="connsiteX12" fmla="*/ 1005361 w 1880151"/>
                <a:gd name="connsiteY12" fmla="*/ 312526 h 1691232"/>
                <a:gd name="connsiteX13" fmla="*/ 962499 w 1880151"/>
                <a:gd name="connsiteY13" fmla="*/ 355388 h 1691232"/>
                <a:gd name="connsiteX14" fmla="*/ 838674 w 1880151"/>
                <a:gd name="connsiteY14" fmla="*/ 355388 h 1691232"/>
                <a:gd name="connsiteX15" fmla="*/ 781524 w 1880151"/>
                <a:gd name="connsiteY15" fmla="*/ 426826 h 1691232"/>
                <a:gd name="connsiteX16" fmla="*/ 781524 w 1880151"/>
                <a:gd name="connsiteY16" fmla="*/ 460163 h 1691232"/>
                <a:gd name="connsiteX17" fmla="*/ 743424 w 1880151"/>
                <a:gd name="connsiteY17" fmla="*/ 483976 h 1691232"/>
                <a:gd name="connsiteX18" fmla="*/ 671986 w 1880151"/>
                <a:gd name="connsiteY18" fmla="*/ 417301 h 1691232"/>
                <a:gd name="connsiteX19" fmla="*/ 519586 w 1880151"/>
                <a:gd name="connsiteY19" fmla="*/ 412538 h 1691232"/>
                <a:gd name="connsiteX20" fmla="*/ 457674 w 1880151"/>
                <a:gd name="connsiteY20" fmla="*/ 431588 h 1691232"/>
                <a:gd name="connsiteX21" fmla="*/ 419574 w 1880151"/>
                <a:gd name="connsiteY21" fmla="*/ 417301 h 1691232"/>
                <a:gd name="connsiteX22" fmla="*/ 400524 w 1880151"/>
                <a:gd name="connsiteY22" fmla="*/ 355388 h 1691232"/>
                <a:gd name="connsiteX23" fmla="*/ 333849 w 1880151"/>
                <a:gd name="connsiteY23" fmla="*/ 303001 h 1691232"/>
                <a:gd name="connsiteX24" fmla="*/ 286224 w 1880151"/>
                <a:gd name="connsiteY24" fmla="*/ 236326 h 1691232"/>
                <a:gd name="connsiteX25" fmla="*/ 143349 w 1880151"/>
                <a:gd name="connsiteY25" fmla="*/ 255376 h 1691232"/>
                <a:gd name="connsiteX26" fmla="*/ 124299 w 1880151"/>
                <a:gd name="connsiteY26" fmla="*/ 331576 h 1691232"/>
                <a:gd name="connsiteX27" fmla="*/ 110011 w 1880151"/>
                <a:gd name="connsiteY27" fmla="*/ 364913 h 1691232"/>
                <a:gd name="connsiteX28" fmla="*/ 133824 w 1880151"/>
                <a:gd name="connsiteY28" fmla="*/ 412538 h 1691232"/>
                <a:gd name="connsiteX29" fmla="*/ 81436 w 1880151"/>
                <a:gd name="connsiteY29" fmla="*/ 450638 h 1691232"/>
                <a:gd name="connsiteX30" fmla="*/ 33811 w 1880151"/>
                <a:gd name="connsiteY30" fmla="*/ 445876 h 1691232"/>
                <a:gd name="connsiteX31" fmla="*/ 33811 w 1880151"/>
                <a:gd name="connsiteY31" fmla="*/ 517313 h 1691232"/>
                <a:gd name="connsiteX32" fmla="*/ 474 w 1880151"/>
                <a:gd name="connsiteY32" fmla="*/ 622088 h 1691232"/>
                <a:gd name="connsiteX33" fmla="*/ 62386 w 1880151"/>
                <a:gd name="connsiteY33" fmla="*/ 698288 h 1691232"/>
                <a:gd name="connsiteX34" fmla="*/ 111977 w 1880151"/>
                <a:gd name="connsiteY34" fmla="*/ 678550 h 1691232"/>
                <a:gd name="connsiteX35" fmla="*/ 112334 w 1880151"/>
                <a:gd name="connsiteY35" fmla="*/ 748809 h 1691232"/>
                <a:gd name="connsiteX36" fmla="*/ 167161 w 1880151"/>
                <a:gd name="connsiteY36" fmla="*/ 779251 h 1691232"/>
                <a:gd name="connsiteX37" fmla="*/ 236159 w 1880151"/>
                <a:gd name="connsiteY37" fmla="*/ 789463 h 1691232"/>
                <a:gd name="connsiteX38" fmla="*/ 271462 w 1880151"/>
                <a:gd name="connsiteY38" fmla="*/ 845434 h 1691232"/>
                <a:gd name="connsiteX39" fmla="*/ 270869 w 1880151"/>
                <a:gd name="connsiteY39" fmla="*/ 890506 h 1691232"/>
                <a:gd name="connsiteX40" fmla="*/ 295393 w 1880151"/>
                <a:gd name="connsiteY40" fmla="*/ 929981 h 1691232"/>
                <a:gd name="connsiteX41" fmla="*/ 341051 w 1880151"/>
                <a:gd name="connsiteY41" fmla="*/ 968573 h 1691232"/>
                <a:gd name="connsiteX42" fmla="*/ 426184 w 1880151"/>
                <a:gd name="connsiteY42" fmla="*/ 1022825 h 1691232"/>
                <a:gd name="connsiteX43" fmla="*/ 461961 w 1880151"/>
                <a:gd name="connsiteY43" fmla="*/ 1093918 h 1691232"/>
                <a:gd name="connsiteX44" fmla="*/ 441064 w 1880151"/>
                <a:gd name="connsiteY44" fmla="*/ 1163491 h 1691232"/>
                <a:gd name="connsiteX45" fmla="*/ 519111 w 1880151"/>
                <a:gd name="connsiteY45" fmla="*/ 1219954 h 1691232"/>
                <a:gd name="connsiteX46" fmla="*/ 591143 w 1880151"/>
                <a:gd name="connsiteY46" fmla="*/ 1252948 h 1691232"/>
                <a:gd name="connsiteX47" fmla="*/ 571974 w 1880151"/>
                <a:gd name="connsiteY47" fmla="*/ 1312651 h 1691232"/>
                <a:gd name="connsiteX48" fmla="*/ 662461 w 1880151"/>
                <a:gd name="connsiteY48" fmla="*/ 1465051 h 1691232"/>
                <a:gd name="connsiteX49" fmla="*/ 755271 w 1880151"/>
                <a:gd name="connsiteY49" fmla="*/ 1538205 h 1691232"/>
                <a:gd name="connsiteX50" fmla="*/ 805336 w 1880151"/>
                <a:gd name="connsiteY50" fmla="*/ 1488863 h 1691232"/>
                <a:gd name="connsiteX51" fmla="*/ 869926 w 1880151"/>
                <a:gd name="connsiteY51" fmla="*/ 1516260 h 1691232"/>
                <a:gd name="connsiteX52" fmla="*/ 924399 w 1880151"/>
                <a:gd name="connsiteY52" fmla="*/ 1484101 h 1691232"/>
                <a:gd name="connsiteX53" fmla="*/ 941246 w 1880151"/>
                <a:gd name="connsiteY53" fmla="*/ 1441925 h 1691232"/>
                <a:gd name="connsiteX54" fmla="*/ 1005123 w 1880151"/>
                <a:gd name="connsiteY54" fmla="*/ 1528337 h 1691232"/>
                <a:gd name="connsiteX55" fmla="*/ 1050190 w 1880151"/>
                <a:gd name="connsiteY55" fmla="*/ 1599431 h 1691232"/>
                <a:gd name="connsiteX56" fmla="*/ 1120136 w 1880151"/>
                <a:gd name="connsiteY56" fmla="*/ 1690950 h 1691232"/>
                <a:gd name="connsiteX57" fmla="*/ 1151034 w 1880151"/>
                <a:gd name="connsiteY57" fmla="*/ 1627859 h 1691232"/>
                <a:gd name="connsiteX58" fmla="*/ 1181693 w 1880151"/>
                <a:gd name="connsiteY58" fmla="*/ 1621379 h 1691232"/>
                <a:gd name="connsiteX59" fmla="*/ 1224792 w 1880151"/>
                <a:gd name="connsiteY59" fmla="*/ 1650642 h 1691232"/>
                <a:gd name="connsiteX60" fmla="*/ 1258367 w 1880151"/>
                <a:gd name="connsiteY60" fmla="*/ 1609988 h 1691232"/>
                <a:gd name="connsiteX61" fmla="*/ 1277188 w 1880151"/>
                <a:gd name="connsiteY61" fmla="*/ 1614605 h 1691232"/>
                <a:gd name="connsiteX62" fmla="*/ 1311230 w 1880151"/>
                <a:gd name="connsiteY62" fmla="*/ 1681082 h 1691232"/>
                <a:gd name="connsiteX63" fmla="*/ 1367786 w 1880151"/>
                <a:gd name="connsiteY63" fmla="*/ 1657613 h 1691232"/>
                <a:gd name="connsiteX64" fmla="*/ 1419818 w 1880151"/>
                <a:gd name="connsiteY64" fmla="*/ 1601492 h 1691232"/>
                <a:gd name="connsiteX65" fmla="*/ 1470595 w 1880151"/>
                <a:gd name="connsiteY65" fmla="*/ 1584949 h 1691232"/>
                <a:gd name="connsiteX66" fmla="*/ 1488274 w 1880151"/>
                <a:gd name="connsiteY66" fmla="*/ 1640771 h 1691232"/>
                <a:gd name="connsiteX67" fmla="*/ 1558169 w 1880151"/>
                <a:gd name="connsiteY67" fmla="*/ 1615093 h 1691232"/>
                <a:gd name="connsiteX68" fmla="*/ 1588947 w 1880151"/>
                <a:gd name="connsiteY68" fmla="*/ 1528337 h 1691232"/>
                <a:gd name="connsiteX69" fmla="*/ 1670383 w 1880151"/>
                <a:gd name="connsiteY69" fmla="*/ 1438195 h 1691232"/>
                <a:gd name="connsiteX70" fmla="*/ 1714974 w 1880151"/>
                <a:gd name="connsiteY70" fmla="*/ 1407065 h 1691232"/>
                <a:gd name="connsiteX71" fmla="*/ 1743343 w 1880151"/>
                <a:gd name="connsiteY71" fmla="*/ 1410360 h 1691232"/>
                <a:gd name="connsiteX72" fmla="*/ 1820935 w 1880151"/>
                <a:gd name="connsiteY72" fmla="*/ 1399752 h 1691232"/>
                <a:gd name="connsiteX73" fmla="*/ 1816054 w 1880151"/>
                <a:gd name="connsiteY73" fmla="*/ 1453316 h 1691232"/>
                <a:gd name="connsiteX74" fmla="*/ 1874221 w 1880151"/>
                <a:gd name="connsiteY74" fmla="*/ 1476637 h 1691232"/>
                <a:gd name="connsiteX75" fmla="*/ 1875830 w 1880151"/>
                <a:gd name="connsiteY75" fmla="*/ 1451451 h 1691232"/>
                <a:gd name="connsiteX76" fmla="*/ 1853086 w 1880151"/>
                <a:gd name="connsiteY76" fmla="*/ 1398376 h 1691232"/>
                <a:gd name="connsiteX77" fmla="*/ 1853086 w 1880151"/>
                <a:gd name="connsiteY77" fmla="*/ 1303126 h 1691232"/>
                <a:gd name="connsiteX78" fmla="*/ 1853086 w 1880151"/>
                <a:gd name="connsiteY78" fmla="*/ 1245976 h 1691232"/>
                <a:gd name="connsiteX79" fmla="*/ 1810224 w 1880151"/>
                <a:gd name="connsiteY79" fmla="*/ 1236451 h 1691232"/>
                <a:gd name="connsiteX80" fmla="*/ 1734024 w 1880151"/>
                <a:gd name="connsiteY80" fmla="*/ 1155488 h 1691232"/>
                <a:gd name="connsiteX81" fmla="*/ 1695924 w 1880151"/>
                <a:gd name="connsiteY81" fmla="*/ 974513 h 1691232"/>
                <a:gd name="connsiteX82" fmla="*/ 1643536 w 1880151"/>
                <a:gd name="connsiteY82" fmla="*/ 941176 h 1691232"/>
                <a:gd name="connsiteX83" fmla="*/ 1605436 w 1880151"/>
                <a:gd name="connsiteY83" fmla="*/ 884026 h 1691232"/>
                <a:gd name="connsiteX84" fmla="*/ 1557811 w 1880151"/>
                <a:gd name="connsiteY84" fmla="*/ 836401 h 1691232"/>
                <a:gd name="connsiteX85" fmla="*/ 1505424 w 1880151"/>
                <a:gd name="connsiteY85" fmla="*/ 817351 h 1691232"/>
                <a:gd name="connsiteX86" fmla="*/ 1453036 w 1880151"/>
                <a:gd name="connsiteY86" fmla="*/ 812588 h 1691232"/>
                <a:gd name="connsiteX87" fmla="*/ 1510186 w 1880151"/>
                <a:gd name="connsiteY87" fmla="*/ 779251 h 1691232"/>
                <a:gd name="connsiteX88" fmla="*/ 1476849 w 1880151"/>
                <a:gd name="connsiteY88" fmla="*/ 745913 h 1691232"/>
                <a:gd name="connsiteX89" fmla="*/ 1481611 w 1880151"/>
                <a:gd name="connsiteY89" fmla="*/ 722101 h 1691232"/>
                <a:gd name="connsiteX90" fmla="*/ 1572099 w 1880151"/>
                <a:gd name="connsiteY90" fmla="*/ 760201 h 1691232"/>
                <a:gd name="connsiteX91" fmla="*/ 1624486 w 1880151"/>
                <a:gd name="connsiteY91" fmla="*/ 693526 h 1691232"/>
                <a:gd name="connsiteX92" fmla="*/ 1614961 w 1880151"/>
                <a:gd name="connsiteY92" fmla="*/ 550651 h 1691232"/>
                <a:gd name="connsiteX93" fmla="*/ 1610199 w 1880151"/>
                <a:gd name="connsiteY93" fmla="*/ 412538 h 1691232"/>
                <a:gd name="connsiteX0" fmla="*/ 1610199 w 1874950"/>
                <a:gd name="connsiteY0" fmla="*/ 412538 h 1691232"/>
                <a:gd name="connsiteX1" fmla="*/ 1567336 w 1874950"/>
                <a:gd name="connsiteY1" fmla="*/ 369676 h 1691232"/>
                <a:gd name="connsiteX2" fmla="*/ 1467324 w 1874950"/>
                <a:gd name="connsiteY2" fmla="*/ 345863 h 1691232"/>
                <a:gd name="connsiteX3" fmla="*/ 1419699 w 1874950"/>
                <a:gd name="connsiteY3" fmla="*/ 317288 h 1691232"/>
                <a:gd name="connsiteX4" fmla="*/ 1367311 w 1874950"/>
                <a:gd name="connsiteY4" fmla="*/ 160126 h 1691232"/>
                <a:gd name="connsiteX5" fmla="*/ 1338736 w 1874950"/>
                <a:gd name="connsiteY5" fmla="*/ 12488 h 1691232"/>
                <a:gd name="connsiteX6" fmla="*/ 1267299 w 1874950"/>
                <a:gd name="connsiteY6" fmla="*/ 12488 h 1691232"/>
                <a:gd name="connsiteX7" fmla="*/ 1214911 w 1874950"/>
                <a:gd name="connsiteY7" fmla="*/ 50588 h 1691232"/>
                <a:gd name="connsiteX8" fmla="*/ 1214911 w 1874950"/>
                <a:gd name="connsiteY8" fmla="*/ 155363 h 1691232"/>
                <a:gd name="connsiteX9" fmla="*/ 1186336 w 1874950"/>
                <a:gd name="connsiteY9" fmla="*/ 183938 h 1691232"/>
                <a:gd name="connsiteX10" fmla="*/ 1176811 w 1874950"/>
                <a:gd name="connsiteY10" fmla="*/ 255376 h 1691232"/>
                <a:gd name="connsiteX11" fmla="*/ 1114899 w 1874950"/>
                <a:gd name="connsiteY11" fmla="*/ 298238 h 1691232"/>
                <a:gd name="connsiteX12" fmla="*/ 1005361 w 1874950"/>
                <a:gd name="connsiteY12" fmla="*/ 312526 h 1691232"/>
                <a:gd name="connsiteX13" fmla="*/ 962499 w 1874950"/>
                <a:gd name="connsiteY13" fmla="*/ 355388 h 1691232"/>
                <a:gd name="connsiteX14" fmla="*/ 838674 w 1874950"/>
                <a:gd name="connsiteY14" fmla="*/ 355388 h 1691232"/>
                <a:gd name="connsiteX15" fmla="*/ 781524 w 1874950"/>
                <a:gd name="connsiteY15" fmla="*/ 426826 h 1691232"/>
                <a:gd name="connsiteX16" fmla="*/ 781524 w 1874950"/>
                <a:gd name="connsiteY16" fmla="*/ 460163 h 1691232"/>
                <a:gd name="connsiteX17" fmla="*/ 743424 w 1874950"/>
                <a:gd name="connsiteY17" fmla="*/ 483976 h 1691232"/>
                <a:gd name="connsiteX18" fmla="*/ 671986 w 1874950"/>
                <a:gd name="connsiteY18" fmla="*/ 417301 h 1691232"/>
                <a:gd name="connsiteX19" fmla="*/ 519586 w 1874950"/>
                <a:gd name="connsiteY19" fmla="*/ 412538 h 1691232"/>
                <a:gd name="connsiteX20" fmla="*/ 457674 w 1874950"/>
                <a:gd name="connsiteY20" fmla="*/ 431588 h 1691232"/>
                <a:gd name="connsiteX21" fmla="*/ 419574 w 1874950"/>
                <a:gd name="connsiteY21" fmla="*/ 417301 h 1691232"/>
                <a:gd name="connsiteX22" fmla="*/ 400524 w 1874950"/>
                <a:gd name="connsiteY22" fmla="*/ 355388 h 1691232"/>
                <a:gd name="connsiteX23" fmla="*/ 333849 w 1874950"/>
                <a:gd name="connsiteY23" fmla="*/ 303001 h 1691232"/>
                <a:gd name="connsiteX24" fmla="*/ 286224 w 1874950"/>
                <a:gd name="connsiteY24" fmla="*/ 236326 h 1691232"/>
                <a:gd name="connsiteX25" fmla="*/ 143349 w 1874950"/>
                <a:gd name="connsiteY25" fmla="*/ 255376 h 1691232"/>
                <a:gd name="connsiteX26" fmla="*/ 124299 w 1874950"/>
                <a:gd name="connsiteY26" fmla="*/ 331576 h 1691232"/>
                <a:gd name="connsiteX27" fmla="*/ 110011 w 1874950"/>
                <a:gd name="connsiteY27" fmla="*/ 364913 h 1691232"/>
                <a:gd name="connsiteX28" fmla="*/ 133824 w 1874950"/>
                <a:gd name="connsiteY28" fmla="*/ 412538 h 1691232"/>
                <a:gd name="connsiteX29" fmla="*/ 81436 w 1874950"/>
                <a:gd name="connsiteY29" fmla="*/ 450638 h 1691232"/>
                <a:gd name="connsiteX30" fmla="*/ 33811 w 1874950"/>
                <a:gd name="connsiteY30" fmla="*/ 445876 h 1691232"/>
                <a:gd name="connsiteX31" fmla="*/ 33811 w 1874950"/>
                <a:gd name="connsiteY31" fmla="*/ 517313 h 1691232"/>
                <a:gd name="connsiteX32" fmla="*/ 474 w 1874950"/>
                <a:gd name="connsiteY32" fmla="*/ 622088 h 1691232"/>
                <a:gd name="connsiteX33" fmla="*/ 62386 w 1874950"/>
                <a:gd name="connsiteY33" fmla="*/ 698288 h 1691232"/>
                <a:gd name="connsiteX34" fmla="*/ 111977 w 1874950"/>
                <a:gd name="connsiteY34" fmla="*/ 678550 h 1691232"/>
                <a:gd name="connsiteX35" fmla="*/ 112334 w 1874950"/>
                <a:gd name="connsiteY35" fmla="*/ 748809 h 1691232"/>
                <a:gd name="connsiteX36" fmla="*/ 167161 w 1874950"/>
                <a:gd name="connsiteY36" fmla="*/ 779251 h 1691232"/>
                <a:gd name="connsiteX37" fmla="*/ 236159 w 1874950"/>
                <a:gd name="connsiteY37" fmla="*/ 789463 h 1691232"/>
                <a:gd name="connsiteX38" fmla="*/ 271462 w 1874950"/>
                <a:gd name="connsiteY38" fmla="*/ 845434 h 1691232"/>
                <a:gd name="connsiteX39" fmla="*/ 270869 w 1874950"/>
                <a:gd name="connsiteY39" fmla="*/ 890506 h 1691232"/>
                <a:gd name="connsiteX40" fmla="*/ 295393 w 1874950"/>
                <a:gd name="connsiteY40" fmla="*/ 929981 h 1691232"/>
                <a:gd name="connsiteX41" fmla="*/ 341051 w 1874950"/>
                <a:gd name="connsiteY41" fmla="*/ 968573 h 1691232"/>
                <a:gd name="connsiteX42" fmla="*/ 426184 w 1874950"/>
                <a:gd name="connsiteY42" fmla="*/ 1022825 h 1691232"/>
                <a:gd name="connsiteX43" fmla="*/ 461961 w 1874950"/>
                <a:gd name="connsiteY43" fmla="*/ 1093918 h 1691232"/>
                <a:gd name="connsiteX44" fmla="*/ 441064 w 1874950"/>
                <a:gd name="connsiteY44" fmla="*/ 1163491 h 1691232"/>
                <a:gd name="connsiteX45" fmla="*/ 519111 w 1874950"/>
                <a:gd name="connsiteY45" fmla="*/ 1219954 h 1691232"/>
                <a:gd name="connsiteX46" fmla="*/ 591143 w 1874950"/>
                <a:gd name="connsiteY46" fmla="*/ 1252948 h 1691232"/>
                <a:gd name="connsiteX47" fmla="*/ 571974 w 1874950"/>
                <a:gd name="connsiteY47" fmla="*/ 1312651 h 1691232"/>
                <a:gd name="connsiteX48" fmla="*/ 662461 w 1874950"/>
                <a:gd name="connsiteY48" fmla="*/ 1465051 h 1691232"/>
                <a:gd name="connsiteX49" fmla="*/ 755271 w 1874950"/>
                <a:gd name="connsiteY49" fmla="*/ 1538205 h 1691232"/>
                <a:gd name="connsiteX50" fmla="*/ 805336 w 1874950"/>
                <a:gd name="connsiteY50" fmla="*/ 1488863 h 1691232"/>
                <a:gd name="connsiteX51" fmla="*/ 869926 w 1874950"/>
                <a:gd name="connsiteY51" fmla="*/ 1516260 h 1691232"/>
                <a:gd name="connsiteX52" fmla="*/ 924399 w 1874950"/>
                <a:gd name="connsiteY52" fmla="*/ 1484101 h 1691232"/>
                <a:gd name="connsiteX53" fmla="*/ 941246 w 1874950"/>
                <a:gd name="connsiteY53" fmla="*/ 1441925 h 1691232"/>
                <a:gd name="connsiteX54" fmla="*/ 1005123 w 1874950"/>
                <a:gd name="connsiteY54" fmla="*/ 1528337 h 1691232"/>
                <a:gd name="connsiteX55" fmla="*/ 1050190 w 1874950"/>
                <a:gd name="connsiteY55" fmla="*/ 1599431 h 1691232"/>
                <a:gd name="connsiteX56" fmla="*/ 1120136 w 1874950"/>
                <a:gd name="connsiteY56" fmla="*/ 1690950 h 1691232"/>
                <a:gd name="connsiteX57" fmla="*/ 1151034 w 1874950"/>
                <a:gd name="connsiteY57" fmla="*/ 1627859 h 1691232"/>
                <a:gd name="connsiteX58" fmla="*/ 1181693 w 1874950"/>
                <a:gd name="connsiteY58" fmla="*/ 1621379 h 1691232"/>
                <a:gd name="connsiteX59" fmla="*/ 1224792 w 1874950"/>
                <a:gd name="connsiteY59" fmla="*/ 1650642 h 1691232"/>
                <a:gd name="connsiteX60" fmla="*/ 1258367 w 1874950"/>
                <a:gd name="connsiteY60" fmla="*/ 1609988 h 1691232"/>
                <a:gd name="connsiteX61" fmla="*/ 1277188 w 1874950"/>
                <a:gd name="connsiteY61" fmla="*/ 1614605 h 1691232"/>
                <a:gd name="connsiteX62" fmla="*/ 1311230 w 1874950"/>
                <a:gd name="connsiteY62" fmla="*/ 1681082 h 1691232"/>
                <a:gd name="connsiteX63" fmla="*/ 1367786 w 1874950"/>
                <a:gd name="connsiteY63" fmla="*/ 1657613 h 1691232"/>
                <a:gd name="connsiteX64" fmla="*/ 1419818 w 1874950"/>
                <a:gd name="connsiteY64" fmla="*/ 1601492 h 1691232"/>
                <a:gd name="connsiteX65" fmla="*/ 1470595 w 1874950"/>
                <a:gd name="connsiteY65" fmla="*/ 1584949 h 1691232"/>
                <a:gd name="connsiteX66" fmla="*/ 1488274 w 1874950"/>
                <a:gd name="connsiteY66" fmla="*/ 1640771 h 1691232"/>
                <a:gd name="connsiteX67" fmla="*/ 1558169 w 1874950"/>
                <a:gd name="connsiteY67" fmla="*/ 1615093 h 1691232"/>
                <a:gd name="connsiteX68" fmla="*/ 1588947 w 1874950"/>
                <a:gd name="connsiteY68" fmla="*/ 1528337 h 1691232"/>
                <a:gd name="connsiteX69" fmla="*/ 1670383 w 1874950"/>
                <a:gd name="connsiteY69" fmla="*/ 1438195 h 1691232"/>
                <a:gd name="connsiteX70" fmla="*/ 1714974 w 1874950"/>
                <a:gd name="connsiteY70" fmla="*/ 1407065 h 1691232"/>
                <a:gd name="connsiteX71" fmla="*/ 1743343 w 1874950"/>
                <a:gd name="connsiteY71" fmla="*/ 1410360 h 1691232"/>
                <a:gd name="connsiteX72" fmla="*/ 1820935 w 1874950"/>
                <a:gd name="connsiteY72" fmla="*/ 1399752 h 1691232"/>
                <a:gd name="connsiteX73" fmla="*/ 1816054 w 1874950"/>
                <a:gd name="connsiteY73" fmla="*/ 1453316 h 1691232"/>
                <a:gd name="connsiteX74" fmla="*/ 1874221 w 1874950"/>
                <a:gd name="connsiteY74" fmla="*/ 1476637 h 1691232"/>
                <a:gd name="connsiteX75" fmla="*/ 1848983 w 1874950"/>
                <a:gd name="connsiteY75" fmla="*/ 1443791 h 1691232"/>
                <a:gd name="connsiteX76" fmla="*/ 1853086 w 1874950"/>
                <a:gd name="connsiteY76" fmla="*/ 1398376 h 1691232"/>
                <a:gd name="connsiteX77" fmla="*/ 1853086 w 1874950"/>
                <a:gd name="connsiteY77" fmla="*/ 1303126 h 1691232"/>
                <a:gd name="connsiteX78" fmla="*/ 1853086 w 1874950"/>
                <a:gd name="connsiteY78" fmla="*/ 1245976 h 1691232"/>
                <a:gd name="connsiteX79" fmla="*/ 1810224 w 1874950"/>
                <a:gd name="connsiteY79" fmla="*/ 1236451 h 1691232"/>
                <a:gd name="connsiteX80" fmla="*/ 1734024 w 1874950"/>
                <a:gd name="connsiteY80" fmla="*/ 1155488 h 1691232"/>
                <a:gd name="connsiteX81" fmla="*/ 1695924 w 1874950"/>
                <a:gd name="connsiteY81" fmla="*/ 974513 h 1691232"/>
                <a:gd name="connsiteX82" fmla="*/ 1643536 w 1874950"/>
                <a:gd name="connsiteY82" fmla="*/ 941176 h 1691232"/>
                <a:gd name="connsiteX83" fmla="*/ 1605436 w 1874950"/>
                <a:gd name="connsiteY83" fmla="*/ 884026 h 1691232"/>
                <a:gd name="connsiteX84" fmla="*/ 1557811 w 1874950"/>
                <a:gd name="connsiteY84" fmla="*/ 836401 h 1691232"/>
                <a:gd name="connsiteX85" fmla="*/ 1505424 w 1874950"/>
                <a:gd name="connsiteY85" fmla="*/ 817351 h 1691232"/>
                <a:gd name="connsiteX86" fmla="*/ 1453036 w 1874950"/>
                <a:gd name="connsiteY86" fmla="*/ 812588 h 1691232"/>
                <a:gd name="connsiteX87" fmla="*/ 1510186 w 1874950"/>
                <a:gd name="connsiteY87" fmla="*/ 779251 h 1691232"/>
                <a:gd name="connsiteX88" fmla="*/ 1476849 w 1874950"/>
                <a:gd name="connsiteY88" fmla="*/ 745913 h 1691232"/>
                <a:gd name="connsiteX89" fmla="*/ 1481611 w 1874950"/>
                <a:gd name="connsiteY89" fmla="*/ 722101 h 1691232"/>
                <a:gd name="connsiteX90" fmla="*/ 1572099 w 1874950"/>
                <a:gd name="connsiteY90" fmla="*/ 760201 h 1691232"/>
                <a:gd name="connsiteX91" fmla="*/ 1624486 w 1874950"/>
                <a:gd name="connsiteY91" fmla="*/ 693526 h 1691232"/>
                <a:gd name="connsiteX92" fmla="*/ 1614961 w 1874950"/>
                <a:gd name="connsiteY92" fmla="*/ 550651 h 1691232"/>
                <a:gd name="connsiteX93" fmla="*/ 1610199 w 1874950"/>
                <a:gd name="connsiteY93" fmla="*/ 412538 h 1691232"/>
                <a:gd name="connsiteX0" fmla="*/ 1610199 w 1880150"/>
                <a:gd name="connsiteY0" fmla="*/ 412538 h 1691232"/>
                <a:gd name="connsiteX1" fmla="*/ 1567336 w 1880150"/>
                <a:gd name="connsiteY1" fmla="*/ 369676 h 1691232"/>
                <a:gd name="connsiteX2" fmla="*/ 1467324 w 1880150"/>
                <a:gd name="connsiteY2" fmla="*/ 345863 h 1691232"/>
                <a:gd name="connsiteX3" fmla="*/ 1419699 w 1880150"/>
                <a:gd name="connsiteY3" fmla="*/ 317288 h 1691232"/>
                <a:gd name="connsiteX4" fmla="*/ 1367311 w 1880150"/>
                <a:gd name="connsiteY4" fmla="*/ 160126 h 1691232"/>
                <a:gd name="connsiteX5" fmla="*/ 1338736 w 1880150"/>
                <a:gd name="connsiteY5" fmla="*/ 12488 h 1691232"/>
                <a:gd name="connsiteX6" fmla="*/ 1267299 w 1880150"/>
                <a:gd name="connsiteY6" fmla="*/ 12488 h 1691232"/>
                <a:gd name="connsiteX7" fmla="*/ 1214911 w 1880150"/>
                <a:gd name="connsiteY7" fmla="*/ 50588 h 1691232"/>
                <a:gd name="connsiteX8" fmla="*/ 1214911 w 1880150"/>
                <a:gd name="connsiteY8" fmla="*/ 155363 h 1691232"/>
                <a:gd name="connsiteX9" fmla="*/ 1186336 w 1880150"/>
                <a:gd name="connsiteY9" fmla="*/ 183938 h 1691232"/>
                <a:gd name="connsiteX10" fmla="*/ 1176811 w 1880150"/>
                <a:gd name="connsiteY10" fmla="*/ 255376 h 1691232"/>
                <a:gd name="connsiteX11" fmla="*/ 1114899 w 1880150"/>
                <a:gd name="connsiteY11" fmla="*/ 298238 h 1691232"/>
                <a:gd name="connsiteX12" fmla="*/ 1005361 w 1880150"/>
                <a:gd name="connsiteY12" fmla="*/ 312526 h 1691232"/>
                <a:gd name="connsiteX13" fmla="*/ 962499 w 1880150"/>
                <a:gd name="connsiteY13" fmla="*/ 355388 h 1691232"/>
                <a:gd name="connsiteX14" fmla="*/ 838674 w 1880150"/>
                <a:gd name="connsiteY14" fmla="*/ 355388 h 1691232"/>
                <a:gd name="connsiteX15" fmla="*/ 781524 w 1880150"/>
                <a:gd name="connsiteY15" fmla="*/ 426826 h 1691232"/>
                <a:gd name="connsiteX16" fmla="*/ 781524 w 1880150"/>
                <a:gd name="connsiteY16" fmla="*/ 460163 h 1691232"/>
                <a:gd name="connsiteX17" fmla="*/ 743424 w 1880150"/>
                <a:gd name="connsiteY17" fmla="*/ 483976 h 1691232"/>
                <a:gd name="connsiteX18" fmla="*/ 671986 w 1880150"/>
                <a:gd name="connsiteY18" fmla="*/ 417301 h 1691232"/>
                <a:gd name="connsiteX19" fmla="*/ 519586 w 1880150"/>
                <a:gd name="connsiteY19" fmla="*/ 412538 h 1691232"/>
                <a:gd name="connsiteX20" fmla="*/ 457674 w 1880150"/>
                <a:gd name="connsiteY20" fmla="*/ 431588 h 1691232"/>
                <a:gd name="connsiteX21" fmla="*/ 419574 w 1880150"/>
                <a:gd name="connsiteY21" fmla="*/ 417301 h 1691232"/>
                <a:gd name="connsiteX22" fmla="*/ 400524 w 1880150"/>
                <a:gd name="connsiteY22" fmla="*/ 355388 h 1691232"/>
                <a:gd name="connsiteX23" fmla="*/ 333849 w 1880150"/>
                <a:gd name="connsiteY23" fmla="*/ 303001 h 1691232"/>
                <a:gd name="connsiteX24" fmla="*/ 286224 w 1880150"/>
                <a:gd name="connsiteY24" fmla="*/ 236326 h 1691232"/>
                <a:gd name="connsiteX25" fmla="*/ 143349 w 1880150"/>
                <a:gd name="connsiteY25" fmla="*/ 255376 h 1691232"/>
                <a:gd name="connsiteX26" fmla="*/ 124299 w 1880150"/>
                <a:gd name="connsiteY26" fmla="*/ 331576 h 1691232"/>
                <a:gd name="connsiteX27" fmla="*/ 110011 w 1880150"/>
                <a:gd name="connsiteY27" fmla="*/ 364913 h 1691232"/>
                <a:gd name="connsiteX28" fmla="*/ 133824 w 1880150"/>
                <a:gd name="connsiteY28" fmla="*/ 412538 h 1691232"/>
                <a:gd name="connsiteX29" fmla="*/ 81436 w 1880150"/>
                <a:gd name="connsiteY29" fmla="*/ 450638 h 1691232"/>
                <a:gd name="connsiteX30" fmla="*/ 33811 w 1880150"/>
                <a:gd name="connsiteY30" fmla="*/ 445876 h 1691232"/>
                <a:gd name="connsiteX31" fmla="*/ 33811 w 1880150"/>
                <a:gd name="connsiteY31" fmla="*/ 517313 h 1691232"/>
                <a:gd name="connsiteX32" fmla="*/ 474 w 1880150"/>
                <a:gd name="connsiteY32" fmla="*/ 622088 h 1691232"/>
                <a:gd name="connsiteX33" fmla="*/ 62386 w 1880150"/>
                <a:gd name="connsiteY33" fmla="*/ 698288 h 1691232"/>
                <a:gd name="connsiteX34" fmla="*/ 111977 w 1880150"/>
                <a:gd name="connsiteY34" fmla="*/ 678550 h 1691232"/>
                <a:gd name="connsiteX35" fmla="*/ 112334 w 1880150"/>
                <a:gd name="connsiteY35" fmla="*/ 748809 h 1691232"/>
                <a:gd name="connsiteX36" fmla="*/ 167161 w 1880150"/>
                <a:gd name="connsiteY36" fmla="*/ 779251 h 1691232"/>
                <a:gd name="connsiteX37" fmla="*/ 236159 w 1880150"/>
                <a:gd name="connsiteY37" fmla="*/ 789463 h 1691232"/>
                <a:gd name="connsiteX38" fmla="*/ 271462 w 1880150"/>
                <a:gd name="connsiteY38" fmla="*/ 845434 h 1691232"/>
                <a:gd name="connsiteX39" fmla="*/ 270869 w 1880150"/>
                <a:gd name="connsiteY39" fmla="*/ 890506 h 1691232"/>
                <a:gd name="connsiteX40" fmla="*/ 295393 w 1880150"/>
                <a:gd name="connsiteY40" fmla="*/ 929981 h 1691232"/>
                <a:gd name="connsiteX41" fmla="*/ 341051 w 1880150"/>
                <a:gd name="connsiteY41" fmla="*/ 968573 h 1691232"/>
                <a:gd name="connsiteX42" fmla="*/ 426184 w 1880150"/>
                <a:gd name="connsiteY42" fmla="*/ 1022825 h 1691232"/>
                <a:gd name="connsiteX43" fmla="*/ 461961 w 1880150"/>
                <a:gd name="connsiteY43" fmla="*/ 1093918 h 1691232"/>
                <a:gd name="connsiteX44" fmla="*/ 441064 w 1880150"/>
                <a:gd name="connsiteY44" fmla="*/ 1163491 h 1691232"/>
                <a:gd name="connsiteX45" fmla="*/ 519111 w 1880150"/>
                <a:gd name="connsiteY45" fmla="*/ 1219954 h 1691232"/>
                <a:gd name="connsiteX46" fmla="*/ 591143 w 1880150"/>
                <a:gd name="connsiteY46" fmla="*/ 1252948 h 1691232"/>
                <a:gd name="connsiteX47" fmla="*/ 571974 w 1880150"/>
                <a:gd name="connsiteY47" fmla="*/ 1312651 h 1691232"/>
                <a:gd name="connsiteX48" fmla="*/ 662461 w 1880150"/>
                <a:gd name="connsiteY48" fmla="*/ 1465051 h 1691232"/>
                <a:gd name="connsiteX49" fmla="*/ 755271 w 1880150"/>
                <a:gd name="connsiteY49" fmla="*/ 1538205 h 1691232"/>
                <a:gd name="connsiteX50" fmla="*/ 805336 w 1880150"/>
                <a:gd name="connsiteY50" fmla="*/ 1488863 h 1691232"/>
                <a:gd name="connsiteX51" fmla="*/ 869926 w 1880150"/>
                <a:gd name="connsiteY51" fmla="*/ 1516260 h 1691232"/>
                <a:gd name="connsiteX52" fmla="*/ 924399 w 1880150"/>
                <a:gd name="connsiteY52" fmla="*/ 1484101 h 1691232"/>
                <a:gd name="connsiteX53" fmla="*/ 941246 w 1880150"/>
                <a:gd name="connsiteY53" fmla="*/ 1441925 h 1691232"/>
                <a:gd name="connsiteX54" fmla="*/ 1005123 w 1880150"/>
                <a:gd name="connsiteY54" fmla="*/ 1528337 h 1691232"/>
                <a:gd name="connsiteX55" fmla="*/ 1050190 w 1880150"/>
                <a:gd name="connsiteY55" fmla="*/ 1599431 h 1691232"/>
                <a:gd name="connsiteX56" fmla="*/ 1120136 w 1880150"/>
                <a:gd name="connsiteY56" fmla="*/ 1690950 h 1691232"/>
                <a:gd name="connsiteX57" fmla="*/ 1151034 w 1880150"/>
                <a:gd name="connsiteY57" fmla="*/ 1627859 h 1691232"/>
                <a:gd name="connsiteX58" fmla="*/ 1181693 w 1880150"/>
                <a:gd name="connsiteY58" fmla="*/ 1621379 h 1691232"/>
                <a:gd name="connsiteX59" fmla="*/ 1224792 w 1880150"/>
                <a:gd name="connsiteY59" fmla="*/ 1650642 h 1691232"/>
                <a:gd name="connsiteX60" fmla="*/ 1258367 w 1880150"/>
                <a:gd name="connsiteY60" fmla="*/ 1609988 h 1691232"/>
                <a:gd name="connsiteX61" fmla="*/ 1277188 w 1880150"/>
                <a:gd name="connsiteY61" fmla="*/ 1614605 h 1691232"/>
                <a:gd name="connsiteX62" fmla="*/ 1311230 w 1880150"/>
                <a:gd name="connsiteY62" fmla="*/ 1681082 h 1691232"/>
                <a:gd name="connsiteX63" fmla="*/ 1367786 w 1880150"/>
                <a:gd name="connsiteY63" fmla="*/ 1657613 h 1691232"/>
                <a:gd name="connsiteX64" fmla="*/ 1419818 w 1880150"/>
                <a:gd name="connsiteY64" fmla="*/ 1601492 h 1691232"/>
                <a:gd name="connsiteX65" fmla="*/ 1470595 w 1880150"/>
                <a:gd name="connsiteY65" fmla="*/ 1584949 h 1691232"/>
                <a:gd name="connsiteX66" fmla="*/ 1488274 w 1880150"/>
                <a:gd name="connsiteY66" fmla="*/ 1640771 h 1691232"/>
                <a:gd name="connsiteX67" fmla="*/ 1558169 w 1880150"/>
                <a:gd name="connsiteY67" fmla="*/ 1615093 h 1691232"/>
                <a:gd name="connsiteX68" fmla="*/ 1588947 w 1880150"/>
                <a:gd name="connsiteY68" fmla="*/ 1528337 h 1691232"/>
                <a:gd name="connsiteX69" fmla="*/ 1670383 w 1880150"/>
                <a:gd name="connsiteY69" fmla="*/ 1438195 h 1691232"/>
                <a:gd name="connsiteX70" fmla="*/ 1714974 w 1880150"/>
                <a:gd name="connsiteY70" fmla="*/ 1407065 h 1691232"/>
                <a:gd name="connsiteX71" fmla="*/ 1743343 w 1880150"/>
                <a:gd name="connsiteY71" fmla="*/ 1410360 h 1691232"/>
                <a:gd name="connsiteX72" fmla="*/ 1820935 w 1880150"/>
                <a:gd name="connsiteY72" fmla="*/ 1399752 h 1691232"/>
                <a:gd name="connsiteX73" fmla="*/ 1816054 w 1880150"/>
                <a:gd name="connsiteY73" fmla="*/ 1453316 h 1691232"/>
                <a:gd name="connsiteX74" fmla="*/ 1874221 w 1880150"/>
                <a:gd name="connsiteY74" fmla="*/ 1476637 h 1691232"/>
                <a:gd name="connsiteX75" fmla="*/ 1875829 w 1880150"/>
                <a:gd name="connsiteY75" fmla="*/ 1454003 h 1691232"/>
                <a:gd name="connsiteX76" fmla="*/ 1853086 w 1880150"/>
                <a:gd name="connsiteY76" fmla="*/ 1398376 h 1691232"/>
                <a:gd name="connsiteX77" fmla="*/ 1853086 w 1880150"/>
                <a:gd name="connsiteY77" fmla="*/ 1303126 h 1691232"/>
                <a:gd name="connsiteX78" fmla="*/ 1853086 w 1880150"/>
                <a:gd name="connsiteY78" fmla="*/ 1245976 h 1691232"/>
                <a:gd name="connsiteX79" fmla="*/ 1810224 w 1880150"/>
                <a:gd name="connsiteY79" fmla="*/ 1236451 h 1691232"/>
                <a:gd name="connsiteX80" fmla="*/ 1734024 w 1880150"/>
                <a:gd name="connsiteY80" fmla="*/ 1155488 h 1691232"/>
                <a:gd name="connsiteX81" fmla="*/ 1695924 w 1880150"/>
                <a:gd name="connsiteY81" fmla="*/ 974513 h 1691232"/>
                <a:gd name="connsiteX82" fmla="*/ 1643536 w 1880150"/>
                <a:gd name="connsiteY82" fmla="*/ 941176 h 1691232"/>
                <a:gd name="connsiteX83" fmla="*/ 1605436 w 1880150"/>
                <a:gd name="connsiteY83" fmla="*/ 884026 h 1691232"/>
                <a:gd name="connsiteX84" fmla="*/ 1557811 w 1880150"/>
                <a:gd name="connsiteY84" fmla="*/ 836401 h 1691232"/>
                <a:gd name="connsiteX85" fmla="*/ 1505424 w 1880150"/>
                <a:gd name="connsiteY85" fmla="*/ 817351 h 1691232"/>
                <a:gd name="connsiteX86" fmla="*/ 1453036 w 1880150"/>
                <a:gd name="connsiteY86" fmla="*/ 812588 h 1691232"/>
                <a:gd name="connsiteX87" fmla="*/ 1510186 w 1880150"/>
                <a:gd name="connsiteY87" fmla="*/ 779251 h 1691232"/>
                <a:gd name="connsiteX88" fmla="*/ 1476849 w 1880150"/>
                <a:gd name="connsiteY88" fmla="*/ 745913 h 1691232"/>
                <a:gd name="connsiteX89" fmla="*/ 1481611 w 1880150"/>
                <a:gd name="connsiteY89" fmla="*/ 722101 h 1691232"/>
                <a:gd name="connsiteX90" fmla="*/ 1572099 w 1880150"/>
                <a:gd name="connsiteY90" fmla="*/ 760201 h 1691232"/>
                <a:gd name="connsiteX91" fmla="*/ 1624486 w 1880150"/>
                <a:gd name="connsiteY91" fmla="*/ 693526 h 1691232"/>
                <a:gd name="connsiteX92" fmla="*/ 1614961 w 1880150"/>
                <a:gd name="connsiteY92" fmla="*/ 550651 h 1691232"/>
                <a:gd name="connsiteX93" fmla="*/ 1610199 w 1880150"/>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81147"/>
                <a:gd name="connsiteY0" fmla="*/ 412538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10199 w 1881147"/>
                <a:gd name="connsiteY93" fmla="*/ 412538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51753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822 h 1691729"/>
                <a:gd name="connsiteX1" fmla="*/ 1567336 w 1881147"/>
                <a:gd name="connsiteY1" fmla="*/ 370173 h 1691729"/>
                <a:gd name="connsiteX2" fmla="*/ 1467324 w 1881147"/>
                <a:gd name="connsiteY2" fmla="*/ 346360 h 1691729"/>
                <a:gd name="connsiteX3" fmla="*/ 1427021 w 1881147"/>
                <a:gd name="connsiteY3" fmla="*/ 289701 h 1691729"/>
                <a:gd name="connsiteX4" fmla="*/ 1395785 w 1881147"/>
                <a:gd name="connsiteY4" fmla="*/ 167431 h 1691729"/>
                <a:gd name="connsiteX5" fmla="*/ 1351753 w 1881147"/>
                <a:gd name="connsiteY5" fmla="*/ 12985 h 1691729"/>
                <a:gd name="connsiteX6" fmla="*/ 1267299 w 1881147"/>
                <a:gd name="connsiteY6" fmla="*/ 12985 h 1691729"/>
                <a:gd name="connsiteX7" fmla="*/ 1214911 w 1881147"/>
                <a:gd name="connsiteY7" fmla="*/ 51085 h 1691729"/>
                <a:gd name="connsiteX8" fmla="*/ 1214911 w 1881147"/>
                <a:gd name="connsiteY8" fmla="*/ 155860 h 1691729"/>
                <a:gd name="connsiteX9" fmla="*/ 1186336 w 1881147"/>
                <a:gd name="connsiteY9" fmla="*/ 184435 h 1691729"/>
                <a:gd name="connsiteX10" fmla="*/ 1176811 w 1881147"/>
                <a:gd name="connsiteY10" fmla="*/ 255873 h 1691729"/>
                <a:gd name="connsiteX11" fmla="*/ 1114899 w 1881147"/>
                <a:gd name="connsiteY11" fmla="*/ 298735 h 1691729"/>
                <a:gd name="connsiteX12" fmla="*/ 1005361 w 1881147"/>
                <a:gd name="connsiteY12" fmla="*/ 313023 h 1691729"/>
                <a:gd name="connsiteX13" fmla="*/ 962499 w 1881147"/>
                <a:gd name="connsiteY13" fmla="*/ 355885 h 1691729"/>
                <a:gd name="connsiteX14" fmla="*/ 838674 w 1881147"/>
                <a:gd name="connsiteY14" fmla="*/ 355885 h 1691729"/>
                <a:gd name="connsiteX15" fmla="*/ 781524 w 1881147"/>
                <a:gd name="connsiteY15" fmla="*/ 427323 h 1691729"/>
                <a:gd name="connsiteX16" fmla="*/ 781524 w 1881147"/>
                <a:gd name="connsiteY16" fmla="*/ 460660 h 1691729"/>
                <a:gd name="connsiteX17" fmla="*/ 743424 w 1881147"/>
                <a:gd name="connsiteY17" fmla="*/ 484473 h 1691729"/>
                <a:gd name="connsiteX18" fmla="*/ 671986 w 1881147"/>
                <a:gd name="connsiteY18" fmla="*/ 417798 h 1691729"/>
                <a:gd name="connsiteX19" fmla="*/ 519586 w 1881147"/>
                <a:gd name="connsiteY19" fmla="*/ 413035 h 1691729"/>
                <a:gd name="connsiteX20" fmla="*/ 457674 w 1881147"/>
                <a:gd name="connsiteY20" fmla="*/ 432085 h 1691729"/>
                <a:gd name="connsiteX21" fmla="*/ 419574 w 1881147"/>
                <a:gd name="connsiteY21" fmla="*/ 417798 h 1691729"/>
                <a:gd name="connsiteX22" fmla="*/ 400524 w 1881147"/>
                <a:gd name="connsiteY22" fmla="*/ 355885 h 1691729"/>
                <a:gd name="connsiteX23" fmla="*/ 333849 w 1881147"/>
                <a:gd name="connsiteY23" fmla="*/ 303498 h 1691729"/>
                <a:gd name="connsiteX24" fmla="*/ 286224 w 1881147"/>
                <a:gd name="connsiteY24" fmla="*/ 236823 h 1691729"/>
                <a:gd name="connsiteX25" fmla="*/ 143349 w 1881147"/>
                <a:gd name="connsiteY25" fmla="*/ 255873 h 1691729"/>
                <a:gd name="connsiteX26" fmla="*/ 124299 w 1881147"/>
                <a:gd name="connsiteY26" fmla="*/ 332073 h 1691729"/>
                <a:gd name="connsiteX27" fmla="*/ 110011 w 1881147"/>
                <a:gd name="connsiteY27" fmla="*/ 365410 h 1691729"/>
                <a:gd name="connsiteX28" fmla="*/ 133824 w 1881147"/>
                <a:gd name="connsiteY28" fmla="*/ 413035 h 1691729"/>
                <a:gd name="connsiteX29" fmla="*/ 81436 w 1881147"/>
                <a:gd name="connsiteY29" fmla="*/ 451135 h 1691729"/>
                <a:gd name="connsiteX30" fmla="*/ 33811 w 1881147"/>
                <a:gd name="connsiteY30" fmla="*/ 446373 h 1691729"/>
                <a:gd name="connsiteX31" fmla="*/ 33811 w 1881147"/>
                <a:gd name="connsiteY31" fmla="*/ 517810 h 1691729"/>
                <a:gd name="connsiteX32" fmla="*/ 474 w 1881147"/>
                <a:gd name="connsiteY32" fmla="*/ 622585 h 1691729"/>
                <a:gd name="connsiteX33" fmla="*/ 62386 w 1881147"/>
                <a:gd name="connsiteY33" fmla="*/ 698785 h 1691729"/>
                <a:gd name="connsiteX34" fmla="*/ 111977 w 1881147"/>
                <a:gd name="connsiteY34" fmla="*/ 679047 h 1691729"/>
                <a:gd name="connsiteX35" fmla="*/ 112334 w 1881147"/>
                <a:gd name="connsiteY35" fmla="*/ 749306 h 1691729"/>
                <a:gd name="connsiteX36" fmla="*/ 167161 w 1881147"/>
                <a:gd name="connsiteY36" fmla="*/ 779748 h 1691729"/>
                <a:gd name="connsiteX37" fmla="*/ 236159 w 1881147"/>
                <a:gd name="connsiteY37" fmla="*/ 789960 h 1691729"/>
                <a:gd name="connsiteX38" fmla="*/ 271462 w 1881147"/>
                <a:gd name="connsiteY38" fmla="*/ 845931 h 1691729"/>
                <a:gd name="connsiteX39" fmla="*/ 270869 w 1881147"/>
                <a:gd name="connsiteY39" fmla="*/ 891003 h 1691729"/>
                <a:gd name="connsiteX40" fmla="*/ 295393 w 1881147"/>
                <a:gd name="connsiteY40" fmla="*/ 930478 h 1691729"/>
                <a:gd name="connsiteX41" fmla="*/ 341051 w 1881147"/>
                <a:gd name="connsiteY41" fmla="*/ 969070 h 1691729"/>
                <a:gd name="connsiteX42" fmla="*/ 426184 w 1881147"/>
                <a:gd name="connsiteY42" fmla="*/ 1023322 h 1691729"/>
                <a:gd name="connsiteX43" fmla="*/ 461961 w 1881147"/>
                <a:gd name="connsiteY43" fmla="*/ 1094415 h 1691729"/>
                <a:gd name="connsiteX44" fmla="*/ 441064 w 1881147"/>
                <a:gd name="connsiteY44" fmla="*/ 1163988 h 1691729"/>
                <a:gd name="connsiteX45" fmla="*/ 519111 w 1881147"/>
                <a:gd name="connsiteY45" fmla="*/ 1220451 h 1691729"/>
                <a:gd name="connsiteX46" fmla="*/ 591143 w 1881147"/>
                <a:gd name="connsiteY46" fmla="*/ 1253445 h 1691729"/>
                <a:gd name="connsiteX47" fmla="*/ 571974 w 1881147"/>
                <a:gd name="connsiteY47" fmla="*/ 1313148 h 1691729"/>
                <a:gd name="connsiteX48" fmla="*/ 662461 w 1881147"/>
                <a:gd name="connsiteY48" fmla="*/ 1465548 h 1691729"/>
                <a:gd name="connsiteX49" fmla="*/ 755271 w 1881147"/>
                <a:gd name="connsiteY49" fmla="*/ 1538702 h 1691729"/>
                <a:gd name="connsiteX50" fmla="*/ 805336 w 1881147"/>
                <a:gd name="connsiteY50" fmla="*/ 1489360 h 1691729"/>
                <a:gd name="connsiteX51" fmla="*/ 869926 w 1881147"/>
                <a:gd name="connsiteY51" fmla="*/ 1516757 h 1691729"/>
                <a:gd name="connsiteX52" fmla="*/ 924399 w 1881147"/>
                <a:gd name="connsiteY52" fmla="*/ 1484598 h 1691729"/>
                <a:gd name="connsiteX53" fmla="*/ 941246 w 1881147"/>
                <a:gd name="connsiteY53" fmla="*/ 1442422 h 1691729"/>
                <a:gd name="connsiteX54" fmla="*/ 1005123 w 1881147"/>
                <a:gd name="connsiteY54" fmla="*/ 1528834 h 1691729"/>
                <a:gd name="connsiteX55" fmla="*/ 1050190 w 1881147"/>
                <a:gd name="connsiteY55" fmla="*/ 1599928 h 1691729"/>
                <a:gd name="connsiteX56" fmla="*/ 1120136 w 1881147"/>
                <a:gd name="connsiteY56" fmla="*/ 1691447 h 1691729"/>
                <a:gd name="connsiteX57" fmla="*/ 1151034 w 1881147"/>
                <a:gd name="connsiteY57" fmla="*/ 1628356 h 1691729"/>
                <a:gd name="connsiteX58" fmla="*/ 1181693 w 1881147"/>
                <a:gd name="connsiteY58" fmla="*/ 1621876 h 1691729"/>
                <a:gd name="connsiteX59" fmla="*/ 1224792 w 1881147"/>
                <a:gd name="connsiteY59" fmla="*/ 1651139 h 1691729"/>
                <a:gd name="connsiteX60" fmla="*/ 1258367 w 1881147"/>
                <a:gd name="connsiteY60" fmla="*/ 1610485 h 1691729"/>
                <a:gd name="connsiteX61" fmla="*/ 1277188 w 1881147"/>
                <a:gd name="connsiteY61" fmla="*/ 1615102 h 1691729"/>
                <a:gd name="connsiteX62" fmla="*/ 1311230 w 1881147"/>
                <a:gd name="connsiteY62" fmla="*/ 1681579 h 1691729"/>
                <a:gd name="connsiteX63" fmla="*/ 1367786 w 1881147"/>
                <a:gd name="connsiteY63" fmla="*/ 1658110 h 1691729"/>
                <a:gd name="connsiteX64" fmla="*/ 1419818 w 1881147"/>
                <a:gd name="connsiteY64" fmla="*/ 1601989 h 1691729"/>
                <a:gd name="connsiteX65" fmla="*/ 1470595 w 1881147"/>
                <a:gd name="connsiteY65" fmla="*/ 1585446 h 1691729"/>
                <a:gd name="connsiteX66" fmla="*/ 1488274 w 1881147"/>
                <a:gd name="connsiteY66" fmla="*/ 1641268 h 1691729"/>
                <a:gd name="connsiteX67" fmla="*/ 1558169 w 1881147"/>
                <a:gd name="connsiteY67" fmla="*/ 1615590 h 1691729"/>
                <a:gd name="connsiteX68" fmla="*/ 1588947 w 1881147"/>
                <a:gd name="connsiteY68" fmla="*/ 1528834 h 1691729"/>
                <a:gd name="connsiteX69" fmla="*/ 1670383 w 1881147"/>
                <a:gd name="connsiteY69" fmla="*/ 1438692 h 1691729"/>
                <a:gd name="connsiteX70" fmla="*/ 1714974 w 1881147"/>
                <a:gd name="connsiteY70" fmla="*/ 1407562 h 1691729"/>
                <a:gd name="connsiteX71" fmla="*/ 1743343 w 1881147"/>
                <a:gd name="connsiteY71" fmla="*/ 1410857 h 1691729"/>
                <a:gd name="connsiteX72" fmla="*/ 1820935 w 1881147"/>
                <a:gd name="connsiteY72" fmla="*/ 1400249 h 1691729"/>
                <a:gd name="connsiteX73" fmla="*/ 1816054 w 1881147"/>
                <a:gd name="connsiteY73" fmla="*/ 1453813 h 1691729"/>
                <a:gd name="connsiteX74" fmla="*/ 1874221 w 1881147"/>
                <a:gd name="connsiteY74" fmla="*/ 1477134 h 1691729"/>
                <a:gd name="connsiteX75" fmla="*/ 1875829 w 1881147"/>
                <a:gd name="connsiteY75" fmla="*/ 1454500 h 1691729"/>
                <a:gd name="connsiteX76" fmla="*/ 1875051 w 1881147"/>
                <a:gd name="connsiteY76" fmla="*/ 1393766 h 1691729"/>
                <a:gd name="connsiteX77" fmla="*/ 1853086 w 1881147"/>
                <a:gd name="connsiteY77" fmla="*/ 1303623 h 1691729"/>
                <a:gd name="connsiteX78" fmla="*/ 1853086 w 1881147"/>
                <a:gd name="connsiteY78" fmla="*/ 1246473 h 1691729"/>
                <a:gd name="connsiteX79" fmla="*/ 1810224 w 1881147"/>
                <a:gd name="connsiteY79" fmla="*/ 1236948 h 1691729"/>
                <a:gd name="connsiteX80" fmla="*/ 1734024 w 1881147"/>
                <a:gd name="connsiteY80" fmla="*/ 1155985 h 1691729"/>
                <a:gd name="connsiteX81" fmla="*/ 1695924 w 1881147"/>
                <a:gd name="connsiteY81" fmla="*/ 975010 h 1691729"/>
                <a:gd name="connsiteX82" fmla="*/ 1643536 w 1881147"/>
                <a:gd name="connsiteY82" fmla="*/ 941673 h 1691729"/>
                <a:gd name="connsiteX83" fmla="*/ 1605436 w 1881147"/>
                <a:gd name="connsiteY83" fmla="*/ 884523 h 1691729"/>
                <a:gd name="connsiteX84" fmla="*/ 1557811 w 1881147"/>
                <a:gd name="connsiteY84" fmla="*/ 836898 h 1691729"/>
                <a:gd name="connsiteX85" fmla="*/ 1505424 w 1881147"/>
                <a:gd name="connsiteY85" fmla="*/ 817848 h 1691729"/>
                <a:gd name="connsiteX86" fmla="*/ 1453036 w 1881147"/>
                <a:gd name="connsiteY86" fmla="*/ 813085 h 1691729"/>
                <a:gd name="connsiteX87" fmla="*/ 1510186 w 1881147"/>
                <a:gd name="connsiteY87" fmla="*/ 779748 h 1691729"/>
                <a:gd name="connsiteX88" fmla="*/ 1476849 w 1881147"/>
                <a:gd name="connsiteY88" fmla="*/ 746410 h 1691729"/>
                <a:gd name="connsiteX89" fmla="*/ 1481611 w 1881147"/>
                <a:gd name="connsiteY89" fmla="*/ 722598 h 1691729"/>
                <a:gd name="connsiteX90" fmla="*/ 1572099 w 1881147"/>
                <a:gd name="connsiteY90" fmla="*/ 760698 h 1691729"/>
                <a:gd name="connsiteX91" fmla="*/ 1624486 w 1881147"/>
                <a:gd name="connsiteY91" fmla="*/ 694023 h 1691729"/>
                <a:gd name="connsiteX92" fmla="*/ 1622283 w 1881147"/>
                <a:gd name="connsiteY92" fmla="*/ 551148 h 1691729"/>
                <a:gd name="connsiteX93" fmla="*/ 1639486 w 1881147"/>
                <a:gd name="connsiteY93" fmla="*/ 402822 h 1691729"/>
                <a:gd name="connsiteX0" fmla="*/ 1639486 w 1881147"/>
                <a:gd name="connsiteY0" fmla="*/ 402823 h 1691730"/>
                <a:gd name="connsiteX1" fmla="*/ 1567336 w 1881147"/>
                <a:gd name="connsiteY1" fmla="*/ 370174 h 1691730"/>
                <a:gd name="connsiteX2" fmla="*/ 1467324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23767 w 1881147"/>
                <a:gd name="connsiteY3" fmla="*/ 269277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5145 h 1694052"/>
                <a:gd name="connsiteX1" fmla="*/ 1567336 w 1881147"/>
                <a:gd name="connsiteY1" fmla="*/ 372496 h 1694052"/>
                <a:gd name="connsiteX2" fmla="*/ 1477087 w 1881147"/>
                <a:gd name="connsiteY2" fmla="*/ 348683 h 1694052"/>
                <a:gd name="connsiteX3" fmla="*/ 1423767 w 1881147"/>
                <a:gd name="connsiteY3" fmla="*/ 271599 h 1694052"/>
                <a:gd name="connsiteX4" fmla="*/ 1395785 w 1881147"/>
                <a:gd name="connsiteY4" fmla="*/ 169754 h 1694052"/>
                <a:gd name="connsiteX5" fmla="*/ 1351753 w 1881147"/>
                <a:gd name="connsiteY5" fmla="*/ 15308 h 1694052"/>
                <a:gd name="connsiteX6" fmla="*/ 1267299 w 1881147"/>
                <a:gd name="connsiteY6" fmla="*/ 15308 h 1694052"/>
                <a:gd name="connsiteX7" fmla="*/ 1247452 w 1881147"/>
                <a:gd name="connsiteY7" fmla="*/ 101065 h 1694052"/>
                <a:gd name="connsiteX8" fmla="*/ 1214911 w 1881147"/>
                <a:gd name="connsiteY8" fmla="*/ 158183 h 1694052"/>
                <a:gd name="connsiteX9" fmla="*/ 1186336 w 1881147"/>
                <a:gd name="connsiteY9" fmla="*/ 186758 h 1694052"/>
                <a:gd name="connsiteX10" fmla="*/ 1176811 w 1881147"/>
                <a:gd name="connsiteY10" fmla="*/ 258196 h 1694052"/>
                <a:gd name="connsiteX11" fmla="*/ 1114899 w 1881147"/>
                <a:gd name="connsiteY11" fmla="*/ 301058 h 1694052"/>
                <a:gd name="connsiteX12" fmla="*/ 1005361 w 1881147"/>
                <a:gd name="connsiteY12" fmla="*/ 315346 h 1694052"/>
                <a:gd name="connsiteX13" fmla="*/ 962499 w 1881147"/>
                <a:gd name="connsiteY13" fmla="*/ 358208 h 1694052"/>
                <a:gd name="connsiteX14" fmla="*/ 838674 w 1881147"/>
                <a:gd name="connsiteY14" fmla="*/ 358208 h 1694052"/>
                <a:gd name="connsiteX15" fmla="*/ 781524 w 1881147"/>
                <a:gd name="connsiteY15" fmla="*/ 429646 h 1694052"/>
                <a:gd name="connsiteX16" fmla="*/ 781524 w 1881147"/>
                <a:gd name="connsiteY16" fmla="*/ 462983 h 1694052"/>
                <a:gd name="connsiteX17" fmla="*/ 743424 w 1881147"/>
                <a:gd name="connsiteY17" fmla="*/ 486796 h 1694052"/>
                <a:gd name="connsiteX18" fmla="*/ 671986 w 1881147"/>
                <a:gd name="connsiteY18" fmla="*/ 420121 h 1694052"/>
                <a:gd name="connsiteX19" fmla="*/ 519586 w 1881147"/>
                <a:gd name="connsiteY19" fmla="*/ 415358 h 1694052"/>
                <a:gd name="connsiteX20" fmla="*/ 457674 w 1881147"/>
                <a:gd name="connsiteY20" fmla="*/ 434408 h 1694052"/>
                <a:gd name="connsiteX21" fmla="*/ 419574 w 1881147"/>
                <a:gd name="connsiteY21" fmla="*/ 420121 h 1694052"/>
                <a:gd name="connsiteX22" fmla="*/ 400524 w 1881147"/>
                <a:gd name="connsiteY22" fmla="*/ 358208 h 1694052"/>
                <a:gd name="connsiteX23" fmla="*/ 333849 w 1881147"/>
                <a:gd name="connsiteY23" fmla="*/ 305821 h 1694052"/>
                <a:gd name="connsiteX24" fmla="*/ 286224 w 1881147"/>
                <a:gd name="connsiteY24" fmla="*/ 239146 h 1694052"/>
                <a:gd name="connsiteX25" fmla="*/ 143349 w 1881147"/>
                <a:gd name="connsiteY25" fmla="*/ 258196 h 1694052"/>
                <a:gd name="connsiteX26" fmla="*/ 124299 w 1881147"/>
                <a:gd name="connsiteY26" fmla="*/ 334396 h 1694052"/>
                <a:gd name="connsiteX27" fmla="*/ 110011 w 1881147"/>
                <a:gd name="connsiteY27" fmla="*/ 367733 h 1694052"/>
                <a:gd name="connsiteX28" fmla="*/ 133824 w 1881147"/>
                <a:gd name="connsiteY28" fmla="*/ 415358 h 1694052"/>
                <a:gd name="connsiteX29" fmla="*/ 81436 w 1881147"/>
                <a:gd name="connsiteY29" fmla="*/ 453458 h 1694052"/>
                <a:gd name="connsiteX30" fmla="*/ 33811 w 1881147"/>
                <a:gd name="connsiteY30" fmla="*/ 448696 h 1694052"/>
                <a:gd name="connsiteX31" fmla="*/ 33811 w 1881147"/>
                <a:gd name="connsiteY31" fmla="*/ 520133 h 1694052"/>
                <a:gd name="connsiteX32" fmla="*/ 474 w 1881147"/>
                <a:gd name="connsiteY32" fmla="*/ 624908 h 1694052"/>
                <a:gd name="connsiteX33" fmla="*/ 62386 w 1881147"/>
                <a:gd name="connsiteY33" fmla="*/ 701108 h 1694052"/>
                <a:gd name="connsiteX34" fmla="*/ 111977 w 1881147"/>
                <a:gd name="connsiteY34" fmla="*/ 681370 h 1694052"/>
                <a:gd name="connsiteX35" fmla="*/ 112334 w 1881147"/>
                <a:gd name="connsiteY35" fmla="*/ 751629 h 1694052"/>
                <a:gd name="connsiteX36" fmla="*/ 167161 w 1881147"/>
                <a:gd name="connsiteY36" fmla="*/ 782071 h 1694052"/>
                <a:gd name="connsiteX37" fmla="*/ 236159 w 1881147"/>
                <a:gd name="connsiteY37" fmla="*/ 792283 h 1694052"/>
                <a:gd name="connsiteX38" fmla="*/ 271462 w 1881147"/>
                <a:gd name="connsiteY38" fmla="*/ 848254 h 1694052"/>
                <a:gd name="connsiteX39" fmla="*/ 270869 w 1881147"/>
                <a:gd name="connsiteY39" fmla="*/ 893326 h 1694052"/>
                <a:gd name="connsiteX40" fmla="*/ 295393 w 1881147"/>
                <a:gd name="connsiteY40" fmla="*/ 932801 h 1694052"/>
                <a:gd name="connsiteX41" fmla="*/ 341051 w 1881147"/>
                <a:gd name="connsiteY41" fmla="*/ 971393 h 1694052"/>
                <a:gd name="connsiteX42" fmla="*/ 426184 w 1881147"/>
                <a:gd name="connsiteY42" fmla="*/ 1025645 h 1694052"/>
                <a:gd name="connsiteX43" fmla="*/ 461961 w 1881147"/>
                <a:gd name="connsiteY43" fmla="*/ 1096738 h 1694052"/>
                <a:gd name="connsiteX44" fmla="*/ 441064 w 1881147"/>
                <a:gd name="connsiteY44" fmla="*/ 1166311 h 1694052"/>
                <a:gd name="connsiteX45" fmla="*/ 519111 w 1881147"/>
                <a:gd name="connsiteY45" fmla="*/ 1222774 h 1694052"/>
                <a:gd name="connsiteX46" fmla="*/ 591143 w 1881147"/>
                <a:gd name="connsiteY46" fmla="*/ 1255768 h 1694052"/>
                <a:gd name="connsiteX47" fmla="*/ 571974 w 1881147"/>
                <a:gd name="connsiteY47" fmla="*/ 1315471 h 1694052"/>
                <a:gd name="connsiteX48" fmla="*/ 662461 w 1881147"/>
                <a:gd name="connsiteY48" fmla="*/ 1467871 h 1694052"/>
                <a:gd name="connsiteX49" fmla="*/ 755271 w 1881147"/>
                <a:gd name="connsiteY49" fmla="*/ 1541025 h 1694052"/>
                <a:gd name="connsiteX50" fmla="*/ 805336 w 1881147"/>
                <a:gd name="connsiteY50" fmla="*/ 1491683 h 1694052"/>
                <a:gd name="connsiteX51" fmla="*/ 869926 w 1881147"/>
                <a:gd name="connsiteY51" fmla="*/ 1519080 h 1694052"/>
                <a:gd name="connsiteX52" fmla="*/ 924399 w 1881147"/>
                <a:gd name="connsiteY52" fmla="*/ 1486921 h 1694052"/>
                <a:gd name="connsiteX53" fmla="*/ 941246 w 1881147"/>
                <a:gd name="connsiteY53" fmla="*/ 1444745 h 1694052"/>
                <a:gd name="connsiteX54" fmla="*/ 1005123 w 1881147"/>
                <a:gd name="connsiteY54" fmla="*/ 1531157 h 1694052"/>
                <a:gd name="connsiteX55" fmla="*/ 1050190 w 1881147"/>
                <a:gd name="connsiteY55" fmla="*/ 1602251 h 1694052"/>
                <a:gd name="connsiteX56" fmla="*/ 1120136 w 1881147"/>
                <a:gd name="connsiteY56" fmla="*/ 1693770 h 1694052"/>
                <a:gd name="connsiteX57" fmla="*/ 1151034 w 1881147"/>
                <a:gd name="connsiteY57" fmla="*/ 1630679 h 1694052"/>
                <a:gd name="connsiteX58" fmla="*/ 1181693 w 1881147"/>
                <a:gd name="connsiteY58" fmla="*/ 1624199 h 1694052"/>
                <a:gd name="connsiteX59" fmla="*/ 1224792 w 1881147"/>
                <a:gd name="connsiteY59" fmla="*/ 1653462 h 1694052"/>
                <a:gd name="connsiteX60" fmla="*/ 1258367 w 1881147"/>
                <a:gd name="connsiteY60" fmla="*/ 1612808 h 1694052"/>
                <a:gd name="connsiteX61" fmla="*/ 1277188 w 1881147"/>
                <a:gd name="connsiteY61" fmla="*/ 1617425 h 1694052"/>
                <a:gd name="connsiteX62" fmla="*/ 1311230 w 1881147"/>
                <a:gd name="connsiteY62" fmla="*/ 1683902 h 1694052"/>
                <a:gd name="connsiteX63" fmla="*/ 1367786 w 1881147"/>
                <a:gd name="connsiteY63" fmla="*/ 1660433 h 1694052"/>
                <a:gd name="connsiteX64" fmla="*/ 1419818 w 1881147"/>
                <a:gd name="connsiteY64" fmla="*/ 1604312 h 1694052"/>
                <a:gd name="connsiteX65" fmla="*/ 1470595 w 1881147"/>
                <a:gd name="connsiteY65" fmla="*/ 1587769 h 1694052"/>
                <a:gd name="connsiteX66" fmla="*/ 1488274 w 1881147"/>
                <a:gd name="connsiteY66" fmla="*/ 1643591 h 1694052"/>
                <a:gd name="connsiteX67" fmla="*/ 1558169 w 1881147"/>
                <a:gd name="connsiteY67" fmla="*/ 1617913 h 1694052"/>
                <a:gd name="connsiteX68" fmla="*/ 1588947 w 1881147"/>
                <a:gd name="connsiteY68" fmla="*/ 1531157 h 1694052"/>
                <a:gd name="connsiteX69" fmla="*/ 1670383 w 1881147"/>
                <a:gd name="connsiteY69" fmla="*/ 1441015 h 1694052"/>
                <a:gd name="connsiteX70" fmla="*/ 1714974 w 1881147"/>
                <a:gd name="connsiteY70" fmla="*/ 1409885 h 1694052"/>
                <a:gd name="connsiteX71" fmla="*/ 1743343 w 1881147"/>
                <a:gd name="connsiteY71" fmla="*/ 1413180 h 1694052"/>
                <a:gd name="connsiteX72" fmla="*/ 1820935 w 1881147"/>
                <a:gd name="connsiteY72" fmla="*/ 1402572 h 1694052"/>
                <a:gd name="connsiteX73" fmla="*/ 1816054 w 1881147"/>
                <a:gd name="connsiteY73" fmla="*/ 1456136 h 1694052"/>
                <a:gd name="connsiteX74" fmla="*/ 1874221 w 1881147"/>
                <a:gd name="connsiteY74" fmla="*/ 1479457 h 1694052"/>
                <a:gd name="connsiteX75" fmla="*/ 1875829 w 1881147"/>
                <a:gd name="connsiteY75" fmla="*/ 1456823 h 1694052"/>
                <a:gd name="connsiteX76" fmla="*/ 1875051 w 1881147"/>
                <a:gd name="connsiteY76" fmla="*/ 1396089 h 1694052"/>
                <a:gd name="connsiteX77" fmla="*/ 1853086 w 1881147"/>
                <a:gd name="connsiteY77" fmla="*/ 1305946 h 1694052"/>
                <a:gd name="connsiteX78" fmla="*/ 1853086 w 1881147"/>
                <a:gd name="connsiteY78" fmla="*/ 1248796 h 1694052"/>
                <a:gd name="connsiteX79" fmla="*/ 1810224 w 1881147"/>
                <a:gd name="connsiteY79" fmla="*/ 1239271 h 1694052"/>
                <a:gd name="connsiteX80" fmla="*/ 1734024 w 1881147"/>
                <a:gd name="connsiteY80" fmla="*/ 1158308 h 1694052"/>
                <a:gd name="connsiteX81" fmla="*/ 1695924 w 1881147"/>
                <a:gd name="connsiteY81" fmla="*/ 977333 h 1694052"/>
                <a:gd name="connsiteX82" fmla="*/ 1643536 w 1881147"/>
                <a:gd name="connsiteY82" fmla="*/ 943996 h 1694052"/>
                <a:gd name="connsiteX83" fmla="*/ 1605436 w 1881147"/>
                <a:gd name="connsiteY83" fmla="*/ 886846 h 1694052"/>
                <a:gd name="connsiteX84" fmla="*/ 1557811 w 1881147"/>
                <a:gd name="connsiteY84" fmla="*/ 839221 h 1694052"/>
                <a:gd name="connsiteX85" fmla="*/ 1505424 w 1881147"/>
                <a:gd name="connsiteY85" fmla="*/ 820171 h 1694052"/>
                <a:gd name="connsiteX86" fmla="*/ 1453036 w 1881147"/>
                <a:gd name="connsiteY86" fmla="*/ 815408 h 1694052"/>
                <a:gd name="connsiteX87" fmla="*/ 1510186 w 1881147"/>
                <a:gd name="connsiteY87" fmla="*/ 782071 h 1694052"/>
                <a:gd name="connsiteX88" fmla="*/ 1476849 w 1881147"/>
                <a:gd name="connsiteY88" fmla="*/ 748733 h 1694052"/>
                <a:gd name="connsiteX89" fmla="*/ 1481611 w 1881147"/>
                <a:gd name="connsiteY89" fmla="*/ 724921 h 1694052"/>
                <a:gd name="connsiteX90" fmla="*/ 1572099 w 1881147"/>
                <a:gd name="connsiteY90" fmla="*/ 763021 h 1694052"/>
                <a:gd name="connsiteX91" fmla="*/ 1624486 w 1881147"/>
                <a:gd name="connsiteY91" fmla="*/ 696346 h 1694052"/>
                <a:gd name="connsiteX92" fmla="*/ 1622283 w 1881147"/>
                <a:gd name="connsiteY92" fmla="*/ 553471 h 1694052"/>
                <a:gd name="connsiteX93" fmla="*/ 1639486 w 1881147"/>
                <a:gd name="connsiteY93" fmla="*/ 405145 h 1694052"/>
                <a:gd name="connsiteX0" fmla="*/ 1639486 w 1881147"/>
                <a:gd name="connsiteY0" fmla="*/ 415049 h 1703956"/>
                <a:gd name="connsiteX1" fmla="*/ 1567336 w 1881147"/>
                <a:gd name="connsiteY1" fmla="*/ 382400 h 1703956"/>
                <a:gd name="connsiteX2" fmla="*/ 1477087 w 1881147"/>
                <a:gd name="connsiteY2" fmla="*/ 358587 h 1703956"/>
                <a:gd name="connsiteX3" fmla="*/ 1423767 w 1881147"/>
                <a:gd name="connsiteY3" fmla="*/ 281503 h 1703956"/>
                <a:gd name="connsiteX4" fmla="*/ 1395785 w 1881147"/>
                <a:gd name="connsiteY4" fmla="*/ 179658 h 1703956"/>
                <a:gd name="connsiteX5" fmla="*/ 1364769 w 1881147"/>
                <a:gd name="connsiteY5" fmla="*/ 11596 h 1703956"/>
                <a:gd name="connsiteX6" fmla="*/ 1267299 w 1881147"/>
                <a:gd name="connsiteY6" fmla="*/ 25212 h 1703956"/>
                <a:gd name="connsiteX7" fmla="*/ 1247452 w 1881147"/>
                <a:gd name="connsiteY7" fmla="*/ 110969 h 1703956"/>
                <a:gd name="connsiteX8" fmla="*/ 1214911 w 1881147"/>
                <a:gd name="connsiteY8" fmla="*/ 168087 h 1703956"/>
                <a:gd name="connsiteX9" fmla="*/ 1186336 w 1881147"/>
                <a:gd name="connsiteY9" fmla="*/ 196662 h 1703956"/>
                <a:gd name="connsiteX10" fmla="*/ 1176811 w 1881147"/>
                <a:gd name="connsiteY10" fmla="*/ 268100 h 1703956"/>
                <a:gd name="connsiteX11" fmla="*/ 1114899 w 1881147"/>
                <a:gd name="connsiteY11" fmla="*/ 310962 h 1703956"/>
                <a:gd name="connsiteX12" fmla="*/ 1005361 w 1881147"/>
                <a:gd name="connsiteY12" fmla="*/ 325250 h 1703956"/>
                <a:gd name="connsiteX13" fmla="*/ 962499 w 1881147"/>
                <a:gd name="connsiteY13" fmla="*/ 368112 h 1703956"/>
                <a:gd name="connsiteX14" fmla="*/ 838674 w 1881147"/>
                <a:gd name="connsiteY14" fmla="*/ 368112 h 1703956"/>
                <a:gd name="connsiteX15" fmla="*/ 781524 w 1881147"/>
                <a:gd name="connsiteY15" fmla="*/ 439550 h 1703956"/>
                <a:gd name="connsiteX16" fmla="*/ 781524 w 1881147"/>
                <a:gd name="connsiteY16" fmla="*/ 472887 h 1703956"/>
                <a:gd name="connsiteX17" fmla="*/ 743424 w 1881147"/>
                <a:gd name="connsiteY17" fmla="*/ 496700 h 1703956"/>
                <a:gd name="connsiteX18" fmla="*/ 671986 w 1881147"/>
                <a:gd name="connsiteY18" fmla="*/ 430025 h 1703956"/>
                <a:gd name="connsiteX19" fmla="*/ 519586 w 1881147"/>
                <a:gd name="connsiteY19" fmla="*/ 425262 h 1703956"/>
                <a:gd name="connsiteX20" fmla="*/ 457674 w 1881147"/>
                <a:gd name="connsiteY20" fmla="*/ 444312 h 1703956"/>
                <a:gd name="connsiteX21" fmla="*/ 419574 w 1881147"/>
                <a:gd name="connsiteY21" fmla="*/ 430025 h 1703956"/>
                <a:gd name="connsiteX22" fmla="*/ 400524 w 1881147"/>
                <a:gd name="connsiteY22" fmla="*/ 368112 h 1703956"/>
                <a:gd name="connsiteX23" fmla="*/ 333849 w 1881147"/>
                <a:gd name="connsiteY23" fmla="*/ 315725 h 1703956"/>
                <a:gd name="connsiteX24" fmla="*/ 286224 w 1881147"/>
                <a:gd name="connsiteY24" fmla="*/ 249050 h 1703956"/>
                <a:gd name="connsiteX25" fmla="*/ 143349 w 1881147"/>
                <a:gd name="connsiteY25" fmla="*/ 268100 h 1703956"/>
                <a:gd name="connsiteX26" fmla="*/ 124299 w 1881147"/>
                <a:gd name="connsiteY26" fmla="*/ 344300 h 1703956"/>
                <a:gd name="connsiteX27" fmla="*/ 110011 w 1881147"/>
                <a:gd name="connsiteY27" fmla="*/ 377637 h 1703956"/>
                <a:gd name="connsiteX28" fmla="*/ 133824 w 1881147"/>
                <a:gd name="connsiteY28" fmla="*/ 425262 h 1703956"/>
                <a:gd name="connsiteX29" fmla="*/ 81436 w 1881147"/>
                <a:gd name="connsiteY29" fmla="*/ 463362 h 1703956"/>
                <a:gd name="connsiteX30" fmla="*/ 33811 w 1881147"/>
                <a:gd name="connsiteY30" fmla="*/ 458600 h 1703956"/>
                <a:gd name="connsiteX31" fmla="*/ 33811 w 1881147"/>
                <a:gd name="connsiteY31" fmla="*/ 530037 h 1703956"/>
                <a:gd name="connsiteX32" fmla="*/ 474 w 1881147"/>
                <a:gd name="connsiteY32" fmla="*/ 634812 h 1703956"/>
                <a:gd name="connsiteX33" fmla="*/ 62386 w 1881147"/>
                <a:gd name="connsiteY33" fmla="*/ 711012 h 1703956"/>
                <a:gd name="connsiteX34" fmla="*/ 111977 w 1881147"/>
                <a:gd name="connsiteY34" fmla="*/ 691274 h 1703956"/>
                <a:gd name="connsiteX35" fmla="*/ 112334 w 1881147"/>
                <a:gd name="connsiteY35" fmla="*/ 761533 h 1703956"/>
                <a:gd name="connsiteX36" fmla="*/ 167161 w 1881147"/>
                <a:gd name="connsiteY36" fmla="*/ 791975 h 1703956"/>
                <a:gd name="connsiteX37" fmla="*/ 236159 w 1881147"/>
                <a:gd name="connsiteY37" fmla="*/ 802187 h 1703956"/>
                <a:gd name="connsiteX38" fmla="*/ 271462 w 1881147"/>
                <a:gd name="connsiteY38" fmla="*/ 858158 h 1703956"/>
                <a:gd name="connsiteX39" fmla="*/ 270869 w 1881147"/>
                <a:gd name="connsiteY39" fmla="*/ 903230 h 1703956"/>
                <a:gd name="connsiteX40" fmla="*/ 295393 w 1881147"/>
                <a:gd name="connsiteY40" fmla="*/ 942705 h 1703956"/>
                <a:gd name="connsiteX41" fmla="*/ 341051 w 1881147"/>
                <a:gd name="connsiteY41" fmla="*/ 981297 h 1703956"/>
                <a:gd name="connsiteX42" fmla="*/ 426184 w 1881147"/>
                <a:gd name="connsiteY42" fmla="*/ 1035549 h 1703956"/>
                <a:gd name="connsiteX43" fmla="*/ 461961 w 1881147"/>
                <a:gd name="connsiteY43" fmla="*/ 1106642 h 1703956"/>
                <a:gd name="connsiteX44" fmla="*/ 441064 w 1881147"/>
                <a:gd name="connsiteY44" fmla="*/ 1176215 h 1703956"/>
                <a:gd name="connsiteX45" fmla="*/ 519111 w 1881147"/>
                <a:gd name="connsiteY45" fmla="*/ 1232678 h 1703956"/>
                <a:gd name="connsiteX46" fmla="*/ 591143 w 1881147"/>
                <a:gd name="connsiteY46" fmla="*/ 1265672 h 1703956"/>
                <a:gd name="connsiteX47" fmla="*/ 571974 w 1881147"/>
                <a:gd name="connsiteY47" fmla="*/ 1325375 h 1703956"/>
                <a:gd name="connsiteX48" fmla="*/ 662461 w 1881147"/>
                <a:gd name="connsiteY48" fmla="*/ 1477775 h 1703956"/>
                <a:gd name="connsiteX49" fmla="*/ 755271 w 1881147"/>
                <a:gd name="connsiteY49" fmla="*/ 1550929 h 1703956"/>
                <a:gd name="connsiteX50" fmla="*/ 805336 w 1881147"/>
                <a:gd name="connsiteY50" fmla="*/ 1501587 h 1703956"/>
                <a:gd name="connsiteX51" fmla="*/ 869926 w 1881147"/>
                <a:gd name="connsiteY51" fmla="*/ 1528984 h 1703956"/>
                <a:gd name="connsiteX52" fmla="*/ 924399 w 1881147"/>
                <a:gd name="connsiteY52" fmla="*/ 1496825 h 1703956"/>
                <a:gd name="connsiteX53" fmla="*/ 941246 w 1881147"/>
                <a:gd name="connsiteY53" fmla="*/ 1454649 h 1703956"/>
                <a:gd name="connsiteX54" fmla="*/ 1005123 w 1881147"/>
                <a:gd name="connsiteY54" fmla="*/ 1541061 h 1703956"/>
                <a:gd name="connsiteX55" fmla="*/ 1050190 w 1881147"/>
                <a:gd name="connsiteY55" fmla="*/ 1612155 h 1703956"/>
                <a:gd name="connsiteX56" fmla="*/ 1120136 w 1881147"/>
                <a:gd name="connsiteY56" fmla="*/ 1703674 h 1703956"/>
                <a:gd name="connsiteX57" fmla="*/ 1151034 w 1881147"/>
                <a:gd name="connsiteY57" fmla="*/ 1640583 h 1703956"/>
                <a:gd name="connsiteX58" fmla="*/ 1181693 w 1881147"/>
                <a:gd name="connsiteY58" fmla="*/ 1634103 h 1703956"/>
                <a:gd name="connsiteX59" fmla="*/ 1224792 w 1881147"/>
                <a:gd name="connsiteY59" fmla="*/ 1663366 h 1703956"/>
                <a:gd name="connsiteX60" fmla="*/ 1258367 w 1881147"/>
                <a:gd name="connsiteY60" fmla="*/ 1622712 h 1703956"/>
                <a:gd name="connsiteX61" fmla="*/ 1277188 w 1881147"/>
                <a:gd name="connsiteY61" fmla="*/ 1627329 h 1703956"/>
                <a:gd name="connsiteX62" fmla="*/ 1311230 w 1881147"/>
                <a:gd name="connsiteY62" fmla="*/ 1693806 h 1703956"/>
                <a:gd name="connsiteX63" fmla="*/ 1367786 w 1881147"/>
                <a:gd name="connsiteY63" fmla="*/ 1670337 h 1703956"/>
                <a:gd name="connsiteX64" fmla="*/ 1419818 w 1881147"/>
                <a:gd name="connsiteY64" fmla="*/ 1614216 h 1703956"/>
                <a:gd name="connsiteX65" fmla="*/ 1470595 w 1881147"/>
                <a:gd name="connsiteY65" fmla="*/ 1597673 h 1703956"/>
                <a:gd name="connsiteX66" fmla="*/ 1488274 w 1881147"/>
                <a:gd name="connsiteY66" fmla="*/ 1653495 h 1703956"/>
                <a:gd name="connsiteX67" fmla="*/ 1558169 w 1881147"/>
                <a:gd name="connsiteY67" fmla="*/ 1627817 h 1703956"/>
                <a:gd name="connsiteX68" fmla="*/ 1588947 w 1881147"/>
                <a:gd name="connsiteY68" fmla="*/ 1541061 h 1703956"/>
                <a:gd name="connsiteX69" fmla="*/ 1670383 w 1881147"/>
                <a:gd name="connsiteY69" fmla="*/ 1450919 h 1703956"/>
                <a:gd name="connsiteX70" fmla="*/ 1714974 w 1881147"/>
                <a:gd name="connsiteY70" fmla="*/ 1419789 h 1703956"/>
                <a:gd name="connsiteX71" fmla="*/ 1743343 w 1881147"/>
                <a:gd name="connsiteY71" fmla="*/ 1423084 h 1703956"/>
                <a:gd name="connsiteX72" fmla="*/ 1820935 w 1881147"/>
                <a:gd name="connsiteY72" fmla="*/ 1412476 h 1703956"/>
                <a:gd name="connsiteX73" fmla="*/ 1816054 w 1881147"/>
                <a:gd name="connsiteY73" fmla="*/ 1466040 h 1703956"/>
                <a:gd name="connsiteX74" fmla="*/ 1874221 w 1881147"/>
                <a:gd name="connsiteY74" fmla="*/ 1489361 h 1703956"/>
                <a:gd name="connsiteX75" fmla="*/ 1875829 w 1881147"/>
                <a:gd name="connsiteY75" fmla="*/ 1466727 h 1703956"/>
                <a:gd name="connsiteX76" fmla="*/ 1875051 w 1881147"/>
                <a:gd name="connsiteY76" fmla="*/ 1405993 h 1703956"/>
                <a:gd name="connsiteX77" fmla="*/ 1853086 w 1881147"/>
                <a:gd name="connsiteY77" fmla="*/ 1315850 h 1703956"/>
                <a:gd name="connsiteX78" fmla="*/ 1853086 w 1881147"/>
                <a:gd name="connsiteY78" fmla="*/ 1258700 h 1703956"/>
                <a:gd name="connsiteX79" fmla="*/ 1810224 w 1881147"/>
                <a:gd name="connsiteY79" fmla="*/ 1249175 h 1703956"/>
                <a:gd name="connsiteX80" fmla="*/ 1734024 w 1881147"/>
                <a:gd name="connsiteY80" fmla="*/ 1168212 h 1703956"/>
                <a:gd name="connsiteX81" fmla="*/ 1695924 w 1881147"/>
                <a:gd name="connsiteY81" fmla="*/ 987237 h 1703956"/>
                <a:gd name="connsiteX82" fmla="*/ 1643536 w 1881147"/>
                <a:gd name="connsiteY82" fmla="*/ 953900 h 1703956"/>
                <a:gd name="connsiteX83" fmla="*/ 1605436 w 1881147"/>
                <a:gd name="connsiteY83" fmla="*/ 896750 h 1703956"/>
                <a:gd name="connsiteX84" fmla="*/ 1557811 w 1881147"/>
                <a:gd name="connsiteY84" fmla="*/ 849125 h 1703956"/>
                <a:gd name="connsiteX85" fmla="*/ 1505424 w 1881147"/>
                <a:gd name="connsiteY85" fmla="*/ 830075 h 1703956"/>
                <a:gd name="connsiteX86" fmla="*/ 1453036 w 1881147"/>
                <a:gd name="connsiteY86" fmla="*/ 825312 h 1703956"/>
                <a:gd name="connsiteX87" fmla="*/ 1510186 w 1881147"/>
                <a:gd name="connsiteY87" fmla="*/ 791975 h 1703956"/>
                <a:gd name="connsiteX88" fmla="*/ 1476849 w 1881147"/>
                <a:gd name="connsiteY88" fmla="*/ 758637 h 1703956"/>
                <a:gd name="connsiteX89" fmla="*/ 1481611 w 1881147"/>
                <a:gd name="connsiteY89" fmla="*/ 734825 h 1703956"/>
                <a:gd name="connsiteX90" fmla="*/ 1572099 w 1881147"/>
                <a:gd name="connsiteY90" fmla="*/ 772925 h 1703956"/>
                <a:gd name="connsiteX91" fmla="*/ 1624486 w 1881147"/>
                <a:gd name="connsiteY91" fmla="*/ 706250 h 1703956"/>
                <a:gd name="connsiteX92" fmla="*/ 1622283 w 1881147"/>
                <a:gd name="connsiteY92" fmla="*/ 563375 h 1703956"/>
                <a:gd name="connsiteX93" fmla="*/ 1639486 w 1881147"/>
                <a:gd name="connsiteY93" fmla="*/ 415049 h 1703956"/>
                <a:gd name="connsiteX0" fmla="*/ 1639486 w 1881147"/>
                <a:gd name="connsiteY0" fmla="*/ 410094 h 1699001"/>
                <a:gd name="connsiteX1" fmla="*/ 1567336 w 1881147"/>
                <a:gd name="connsiteY1" fmla="*/ 377445 h 1699001"/>
                <a:gd name="connsiteX2" fmla="*/ 1477087 w 1881147"/>
                <a:gd name="connsiteY2" fmla="*/ 353632 h 1699001"/>
                <a:gd name="connsiteX3" fmla="*/ 1423767 w 1881147"/>
                <a:gd name="connsiteY3" fmla="*/ 276548 h 1699001"/>
                <a:gd name="connsiteX4" fmla="*/ 1395785 w 1881147"/>
                <a:gd name="connsiteY4" fmla="*/ 174703 h 1699001"/>
                <a:gd name="connsiteX5" fmla="*/ 1364769 w 1881147"/>
                <a:gd name="connsiteY5" fmla="*/ 6641 h 1699001"/>
                <a:gd name="connsiteX6" fmla="*/ 1270553 w 1881147"/>
                <a:gd name="connsiteY6" fmla="*/ 40681 h 1699001"/>
                <a:gd name="connsiteX7" fmla="*/ 1247452 w 1881147"/>
                <a:gd name="connsiteY7" fmla="*/ 106014 h 1699001"/>
                <a:gd name="connsiteX8" fmla="*/ 1214911 w 1881147"/>
                <a:gd name="connsiteY8" fmla="*/ 163132 h 1699001"/>
                <a:gd name="connsiteX9" fmla="*/ 1186336 w 1881147"/>
                <a:gd name="connsiteY9" fmla="*/ 191707 h 1699001"/>
                <a:gd name="connsiteX10" fmla="*/ 1176811 w 1881147"/>
                <a:gd name="connsiteY10" fmla="*/ 263145 h 1699001"/>
                <a:gd name="connsiteX11" fmla="*/ 1114899 w 1881147"/>
                <a:gd name="connsiteY11" fmla="*/ 306007 h 1699001"/>
                <a:gd name="connsiteX12" fmla="*/ 1005361 w 1881147"/>
                <a:gd name="connsiteY12" fmla="*/ 320295 h 1699001"/>
                <a:gd name="connsiteX13" fmla="*/ 962499 w 1881147"/>
                <a:gd name="connsiteY13" fmla="*/ 363157 h 1699001"/>
                <a:gd name="connsiteX14" fmla="*/ 838674 w 1881147"/>
                <a:gd name="connsiteY14" fmla="*/ 363157 h 1699001"/>
                <a:gd name="connsiteX15" fmla="*/ 781524 w 1881147"/>
                <a:gd name="connsiteY15" fmla="*/ 434595 h 1699001"/>
                <a:gd name="connsiteX16" fmla="*/ 781524 w 1881147"/>
                <a:gd name="connsiteY16" fmla="*/ 467932 h 1699001"/>
                <a:gd name="connsiteX17" fmla="*/ 743424 w 1881147"/>
                <a:gd name="connsiteY17" fmla="*/ 491745 h 1699001"/>
                <a:gd name="connsiteX18" fmla="*/ 671986 w 1881147"/>
                <a:gd name="connsiteY18" fmla="*/ 425070 h 1699001"/>
                <a:gd name="connsiteX19" fmla="*/ 519586 w 1881147"/>
                <a:gd name="connsiteY19" fmla="*/ 420307 h 1699001"/>
                <a:gd name="connsiteX20" fmla="*/ 457674 w 1881147"/>
                <a:gd name="connsiteY20" fmla="*/ 439357 h 1699001"/>
                <a:gd name="connsiteX21" fmla="*/ 419574 w 1881147"/>
                <a:gd name="connsiteY21" fmla="*/ 425070 h 1699001"/>
                <a:gd name="connsiteX22" fmla="*/ 400524 w 1881147"/>
                <a:gd name="connsiteY22" fmla="*/ 363157 h 1699001"/>
                <a:gd name="connsiteX23" fmla="*/ 333849 w 1881147"/>
                <a:gd name="connsiteY23" fmla="*/ 310770 h 1699001"/>
                <a:gd name="connsiteX24" fmla="*/ 286224 w 1881147"/>
                <a:gd name="connsiteY24" fmla="*/ 244095 h 1699001"/>
                <a:gd name="connsiteX25" fmla="*/ 143349 w 1881147"/>
                <a:gd name="connsiteY25" fmla="*/ 263145 h 1699001"/>
                <a:gd name="connsiteX26" fmla="*/ 124299 w 1881147"/>
                <a:gd name="connsiteY26" fmla="*/ 339345 h 1699001"/>
                <a:gd name="connsiteX27" fmla="*/ 110011 w 1881147"/>
                <a:gd name="connsiteY27" fmla="*/ 372682 h 1699001"/>
                <a:gd name="connsiteX28" fmla="*/ 133824 w 1881147"/>
                <a:gd name="connsiteY28" fmla="*/ 420307 h 1699001"/>
                <a:gd name="connsiteX29" fmla="*/ 81436 w 1881147"/>
                <a:gd name="connsiteY29" fmla="*/ 458407 h 1699001"/>
                <a:gd name="connsiteX30" fmla="*/ 33811 w 1881147"/>
                <a:gd name="connsiteY30" fmla="*/ 453645 h 1699001"/>
                <a:gd name="connsiteX31" fmla="*/ 33811 w 1881147"/>
                <a:gd name="connsiteY31" fmla="*/ 525082 h 1699001"/>
                <a:gd name="connsiteX32" fmla="*/ 474 w 1881147"/>
                <a:gd name="connsiteY32" fmla="*/ 629857 h 1699001"/>
                <a:gd name="connsiteX33" fmla="*/ 62386 w 1881147"/>
                <a:gd name="connsiteY33" fmla="*/ 706057 h 1699001"/>
                <a:gd name="connsiteX34" fmla="*/ 111977 w 1881147"/>
                <a:gd name="connsiteY34" fmla="*/ 686319 h 1699001"/>
                <a:gd name="connsiteX35" fmla="*/ 112334 w 1881147"/>
                <a:gd name="connsiteY35" fmla="*/ 756578 h 1699001"/>
                <a:gd name="connsiteX36" fmla="*/ 167161 w 1881147"/>
                <a:gd name="connsiteY36" fmla="*/ 787020 h 1699001"/>
                <a:gd name="connsiteX37" fmla="*/ 236159 w 1881147"/>
                <a:gd name="connsiteY37" fmla="*/ 797232 h 1699001"/>
                <a:gd name="connsiteX38" fmla="*/ 271462 w 1881147"/>
                <a:gd name="connsiteY38" fmla="*/ 853203 h 1699001"/>
                <a:gd name="connsiteX39" fmla="*/ 270869 w 1881147"/>
                <a:gd name="connsiteY39" fmla="*/ 898275 h 1699001"/>
                <a:gd name="connsiteX40" fmla="*/ 295393 w 1881147"/>
                <a:gd name="connsiteY40" fmla="*/ 937750 h 1699001"/>
                <a:gd name="connsiteX41" fmla="*/ 341051 w 1881147"/>
                <a:gd name="connsiteY41" fmla="*/ 976342 h 1699001"/>
                <a:gd name="connsiteX42" fmla="*/ 426184 w 1881147"/>
                <a:gd name="connsiteY42" fmla="*/ 1030594 h 1699001"/>
                <a:gd name="connsiteX43" fmla="*/ 461961 w 1881147"/>
                <a:gd name="connsiteY43" fmla="*/ 1101687 h 1699001"/>
                <a:gd name="connsiteX44" fmla="*/ 441064 w 1881147"/>
                <a:gd name="connsiteY44" fmla="*/ 1171260 h 1699001"/>
                <a:gd name="connsiteX45" fmla="*/ 519111 w 1881147"/>
                <a:gd name="connsiteY45" fmla="*/ 1227723 h 1699001"/>
                <a:gd name="connsiteX46" fmla="*/ 591143 w 1881147"/>
                <a:gd name="connsiteY46" fmla="*/ 1260717 h 1699001"/>
                <a:gd name="connsiteX47" fmla="*/ 571974 w 1881147"/>
                <a:gd name="connsiteY47" fmla="*/ 1320420 h 1699001"/>
                <a:gd name="connsiteX48" fmla="*/ 662461 w 1881147"/>
                <a:gd name="connsiteY48" fmla="*/ 1472820 h 1699001"/>
                <a:gd name="connsiteX49" fmla="*/ 755271 w 1881147"/>
                <a:gd name="connsiteY49" fmla="*/ 1545974 h 1699001"/>
                <a:gd name="connsiteX50" fmla="*/ 805336 w 1881147"/>
                <a:gd name="connsiteY50" fmla="*/ 1496632 h 1699001"/>
                <a:gd name="connsiteX51" fmla="*/ 869926 w 1881147"/>
                <a:gd name="connsiteY51" fmla="*/ 1524029 h 1699001"/>
                <a:gd name="connsiteX52" fmla="*/ 924399 w 1881147"/>
                <a:gd name="connsiteY52" fmla="*/ 1491870 h 1699001"/>
                <a:gd name="connsiteX53" fmla="*/ 941246 w 1881147"/>
                <a:gd name="connsiteY53" fmla="*/ 1449694 h 1699001"/>
                <a:gd name="connsiteX54" fmla="*/ 1005123 w 1881147"/>
                <a:gd name="connsiteY54" fmla="*/ 1536106 h 1699001"/>
                <a:gd name="connsiteX55" fmla="*/ 1050190 w 1881147"/>
                <a:gd name="connsiteY55" fmla="*/ 1607200 h 1699001"/>
                <a:gd name="connsiteX56" fmla="*/ 1120136 w 1881147"/>
                <a:gd name="connsiteY56" fmla="*/ 1698719 h 1699001"/>
                <a:gd name="connsiteX57" fmla="*/ 1151034 w 1881147"/>
                <a:gd name="connsiteY57" fmla="*/ 1635628 h 1699001"/>
                <a:gd name="connsiteX58" fmla="*/ 1181693 w 1881147"/>
                <a:gd name="connsiteY58" fmla="*/ 1629148 h 1699001"/>
                <a:gd name="connsiteX59" fmla="*/ 1224792 w 1881147"/>
                <a:gd name="connsiteY59" fmla="*/ 1658411 h 1699001"/>
                <a:gd name="connsiteX60" fmla="*/ 1258367 w 1881147"/>
                <a:gd name="connsiteY60" fmla="*/ 1617757 h 1699001"/>
                <a:gd name="connsiteX61" fmla="*/ 1277188 w 1881147"/>
                <a:gd name="connsiteY61" fmla="*/ 1622374 h 1699001"/>
                <a:gd name="connsiteX62" fmla="*/ 1311230 w 1881147"/>
                <a:gd name="connsiteY62" fmla="*/ 1688851 h 1699001"/>
                <a:gd name="connsiteX63" fmla="*/ 1367786 w 1881147"/>
                <a:gd name="connsiteY63" fmla="*/ 1665382 h 1699001"/>
                <a:gd name="connsiteX64" fmla="*/ 1419818 w 1881147"/>
                <a:gd name="connsiteY64" fmla="*/ 1609261 h 1699001"/>
                <a:gd name="connsiteX65" fmla="*/ 1470595 w 1881147"/>
                <a:gd name="connsiteY65" fmla="*/ 1592718 h 1699001"/>
                <a:gd name="connsiteX66" fmla="*/ 1488274 w 1881147"/>
                <a:gd name="connsiteY66" fmla="*/ 1648540 h 1699001"/>
                <a:gd name="connsiteX67" fmla="*/ 1558169 w 1881147"/>
                <a:gd name="connsiteY67" fmla="*/ 1622862 h 1699001"/>
                <a:gd name="connsiteX68" fmla="*/ 1588947 w 1881147"/>
                <a:gd name="connsiteY68" fmla="*/ 1536106 h 1699001"/>
                <a:gd name="connsiteX69" fmla="*/ 1670383 w 1881147"/>
                <a:gd name="connsiteY69" fmla="*/ 1445964 h 1699001"/>
                <a:gd name="connsiteX70" fmla="*/ 1714974 w 1881147"/>
                <a:gd name="connsiteY70" fmla="*/ 1414834 h 1699001"/>
                <a:gd name="connsiteX71" fmla="*/ 1743343 w 1881147"/>
                <a:gd name="connsiteY71" fmla="*/ 1418129 h 1699001"/>
                <a:gd name="connsiteX72" fmla="*/ 1820935 w 1881147"/>
                <a:gd name="connsiteY72" fmla="*/ 1407521 h 1699001"/>
                <a:gd name="connsiteX73" fmla="*/ 1816054 w 1881147"/>
                <a:gd name="connsiteY73" fmla="*/ 1461085 h 1699001"/>
                <a:gd name="connsiteX74" fmla="*/ 1874221 w 1881147"/>
                <a:gd name="connsiteY74" fmla="*/ 1484406 h 1699001"/>
                <a:gd name="connsiteX75" fmla="*/ 1875829 w 1881147"/>
                <a:gd name="connsiteY75" fmla="*/ 1461772 h 1699001"/>
                <a:gd name="connsiteX76" fmla="*/ 1875051 w 1881147"/>
                <a:gd name="connsiteY76" fmla="*/ 1401038 h 1699001"/>
                <a:gd name="connsiteX77" fmla="*/ 1853086 w 1881147"/>
                <a:gd name="connsiteY77" fmla="*/ 1310895 h 1699001"/>
                <a:gd name="connsiteX78" fmla="*/ 1853086 w 1881147"/>
                <a:gd name="connsiteY78" fmla="*/ 1253745 h 1699001"/>
                <a:gd name="connsiteX79" fmla="*/ 1810224 w 1881147"/>
                <a:gd name="connsiteY79" fmla="*/ 1244220 h 1699001"/>
                <a:gd name="connsiteX80" fmla="*/ 1734024 w 1881147"/>
                <a:gd name="connsiteY80" fmla="*/ 1163257 h 1699001"/>
                <a:gd name="connsiteX81" fmla="*/ 1695924 w 1881147"/>
                <a:gd name="connsiteY81" fmla="*/ 982282 h 1699001"/>
                <a:gd name="connsiteX82" fmla="*/ 1643536 w 1881147"/>
                <a:gd name="connsiteY82" fmla="*/ 948945 h 1699001"/>
                <a:gd name="connsiteX83" fmla="*/ 1605436 w 1881147"/>
                <a:gd name="connsiteY83" fmla="*/ 891795 h 1699001"/>
                <a:gd name="connsiteX84" fmla="*/ 1557811 w 1881147"/>
                <a:gd name="connsiteY84" fmla="*/ 844170 h 1699001"/>
                <a:gd name="connsiteX85" fmla="*/ 1505424 w 1881147"/>
                <a:gd name="connsiteY85" fmla="*/ 825120 h 1699001"/>
                <a:gd name="connsiteX86" fmla="*/ 1453036 w 1881147"/>
                <a:gd name="connsiteY86" fmla="*/ 820357 h 1699001"/>
                <a:gd name="connsiteX87" fmla="*/ 1510186 w 1881147"/>
                <a:gd name="connsiteY87" fmla="*/ 787020 h 1699001"/>
                <a:gd name="connsiteX88" fmla="*/ 1476849 w 1881147"/>
                <a:gd name="connsiteY88" fmla="*/ 753682 h 1699001"/>
                <a:gd name="connsiteX89" fmla="*/ 1481611 w 1881147"/>
                <a:gd name="connsiteY89" fmla="*/ 729870 h 1699001"/>
                <a:gd name="connsiteX90" fmla="*/ 1572099 w 1881147"/>
                <a:gd name="connsiteY90" fmla="*/ 767970 h 1699001"/>
                <a:gd name="connsiteX91" fmla="*/ 1624486 w 1881147"/>
                <a:gd name="connsiteY91" fmla="*/ 701295 h 1699001"/>
                <a:gd name="connsiteX92" fmla="*/ 1622283 w 1881147"/>
                <a:gd name="connsiteY92" fmla="*/ 558420 h 1699001"/>
                <a:gd name="connsiteX93" fmla="*/ 1639486 w 1881147"/>
                <a:gd name="connsiteY93" fmla="*/ 410094 h 1699001"/>
                <a:gd name="connsiteX0" fmla="*/ 1639486 w 1881147"/>
                <a:gd name="connsiteY0" fmla="*/ 410466 h 1699373"/>
                <a:gd name="connsiteX1" fmla="*/ 1567336 w 1881147"/>
                <a:gd name="connsiteY1" fmla="*/ 377817 h 1699373"/>
                <a:gd name="connsiteX2" fmla="*/ 1477087 w 1881147"/>
                <a:gd name="connsiteY2" fmla="*/ 354004 h 1699373"/>
                <a:gd name="connsiteX3" fmla="*/ 1423767 w 1881147"/>
                <a:gd name="connsiteY3" fmla="*/ 276920 h 1699373"/>
                <a:gd name="connsiteX4" fmla="*/ 1395785 w 1881147"/>
                <a:gd name="connsiteY4" fmla="*/ 175075 h 1699373"/>
                <a:gd name="connsiteX5" fmla="*/ 1364769 w 1881147"/>
                <a:gd name="connsiteY5" fmla="*/ 7013 h 1699373"/>
                <a:gd name="connsiteX6" fmla="*/ 1270553 w 1881147"/>
                <a:gd name="connsiteY6" fmla="*/ 41053 h 1699373"/>
                <a:gd name="connsiteX7" fmla="*/ 1244198 w 1881147"/>
                <a:gd name="connsiteY7" fmla="*/ 126810 h 1699373"/>
                <a:gd name="connsiteX8" fmla="*/ 1214911 w 1881147"/>
                <a:gd name="connsiteY8" fmla="*/ 163504 h 1699373"/>
                <a:gd name="connsiteX9" fmla="*/ 1186336 w 1881147"/>
                <a:gd name="connsiteY9" fmla="*/ 192079 h 1699373"/>
                <a:gd name="connsiteX10" fmla="*/ 1176811 w 1881147"/>
                <a:gd name="connsiteY10" fmla="*/ 263517 h 1699373"/>
                <a:gd name="connsiteX11" fmla="*/ 1114899 w 1881147"/>
                <a:gd name="connsiteY11" fmla="*/ 306379 h 1699373"/>
                <a:gd name="connsiteX12" fmla="*/ 1005361 w 1881147"/>
                <a:gd name="connsiteY12" fmla="*/ 320667 h 1699373"/>
                <a:gd name="connsiteX13" fmla="*/ 962499 w 1881147"/>
                <a:gd name="connsiteY13" fmla="*/ 363529 h 1699373"/>
                <a:gd name="connsiteX14" fmla="*/ 838674 w 1881147"/>
                <a:gd name="connsiteY14" fmla="*/ 363529 h 1699373"/>
                <a:gd name="connsiteX15" fmla="*/ 781524 w 1881147"/>
                <a:gd name="connsiteY15" fmla="*/ 434967 h 1699373"/>
                <a:gd name="connsiteX16" fmla="*/ 781524 w 1881147"/>
                <a:gd name="connsiteY16" fmla="*/ 468304 h 1699373"/>
                <a:gd name="connsiteX17" fmla="*/ 743424 w 1881147"/>
                <a:gd name="connsiteY17" fmla="*/ 492117 h 1699373"/>
                <a:gd name="connsiteX18" fmla="*/ 671986 w 1881147"/>
                <a:gd name="connsiteY18" fmla="*/ 425442 h 1699373"/>
                <a:gd name="connsiteX19" fmla="*/ 519586 w 1881147"/>
                <a:gd name="connsiteY19" fmla="*/ 420679 h 1699373"/>
                <a:gd name="connsiteX20" fmla="*/ 457674 w 1881147"/>
                <a:gd name="connsiteY20" fmla="*/ 439729 h 1699373"/>
                <a:gd name="connsiteX21" fmla="*/ 419574 w 1881147"/>
                <a:gd name="connsiteY21" fmla="*/ 425442 h 1699373"/>
                <a:gd name="connsiteX22" fmla="*/ 400524 w 1881147"/>
                <a:gd name="connsiteY22" fmla="*/ 363529 h 1699373"/>
                <a:gd name="connsiteX23" fmla="*/ 333849 w 1881147"/>
                <a:gd name="connsiteY23" fmla="*/ 311142 h 1699373"/>
                <a:gd name="connsiteX24" fmla="*/ 286224 w 1881147"/>
                <a:gd name="connsiteY24" fmla="*/ 244467 h 1699373"/>
                <a:gd name="connsiteX25" fmla="*/ 143349 w 1881147"/>
                <a:gd name="connsiteY25" fmla="*/ 263517 h 1699373"/>
                <a:gd name="connsiteX26" fmla="*/ 124299 w 1881147"/>
                <a:gd name="connsiteY26" fmla="*/ 339717 h 1699373"/>
                <a:gd name="connsiteX27" fmla="*/ 110011 w 1881147"/>
                <a:gd name="connsiteY27" fmla="*/ 373054 h 1699373"/>
                <a:gd name="connsiteX28" fmla="*/ 133824 w 1881147"/>
                <a:gd name="connsiteY28" fmla="*/ 420679 h 1699373"/>
                <a:gd name="connsiteX29" fmla="*/ 81436 w 1881147"/>
                <a:gd name="connsiteY29" fmla="*/ 458779 h 1699373"/>
                <a:gd name="connsiteX30" fmla="*/ 33811 w 1881147"/>
                <a:gd name="connsiteY30" fmla="*/ 454017 h 1699373"/>
                <a:gd name="connsiteX31" fmla="*/ 33811 w 1881147"/>
                <a:gd name="connsiteY31" fmla="*/ 525454 h 1699373"/>
                <a:gd name="connsiteX32" fmla="*/ 474 w 1881147"/>
                <a:gd name="connsiteY32" fmla="*/ 630229 h 1699373"/>
                <a:gd name="connsiteX33" fmla="*/ 62386 w 1881147"/>
                <a:gd name="connsiteY33" fmla="*/ 706429 h 1699373"/>
                <a:gd name="connsiteX34" fmla="*/ 111977 w 1881147"/>
                <a:gd name="connsiteY34" fmla="*/ 686691 h 1699373"/>
                <a:gd name="connsiteX35" fmla="*/ 112334 w 1881147"/>
                <a:gd name="connsiteY35" fmla="*/ 756950 h 1699373"/>
                <a:gd name="connsiteX36" fmla="*/ 167161 w 1881147"/>
                <a:gd name="connsiteY36" fmla="*/ 787392 h 1699373"/>
                <a:gd name="connsiteX37" fmla="*/ 236159 w 1881147"/>
                <a:gd name="connsiteY37" fmla="*/ 797604 h 1699373"/>
                <a:gd name="connsiteX38" fmla="*/ 271462 w 1881147"/>
                <a:gd name="connsiteY38" fmla="*/ 853575 h 1699373"/>
                <a:gd name="connsiteX39" fmla="*/ 270869 w 1881147"/>
                <a:gd name="connsiteY39" fmla="*/ 898647 h 1699373"/>
                <a:gd name="connsiteX40" fmla="*/ 295393 w 1881147"/>
                <a:gd name="connsiteY40" fmla="*/ 938122 h 1699373"/>
                <a:gd name="connsiteX41" fmla="*/ 341051 w 1881147"/>
                <a:gd name="connsiteY41" fmla="*/ 976714 h 1699373"/>
                <a:gd name="connsiteX42" fmla="*/ 426184 w 1881147"/>
                <a:gd name="connsiteY42" fmla="*/ 1030966 h 1699373"/>
                <a:gd name="connsiteX43" fmla="*/ 461961 w 1881147"/>
                <a:gd name="connsiteY43" fmla="*/ 1102059 h 1699373"/>
                <a:gd name="connsiteX44" fmla="*/ 441064 w 1881147"/>
                <a:gd name="connsiteY44" fmla="*/ 1171632 h 1699373"/>
                <a:gd name="connsiteX45" fmla="*/ 519111 w 1881147"/>
                <a:gd name="connsiteY45" fmla="*/ 1228095 h 1699373"/>
                <a:gd name="connsiteX46" fmla="*/ 591143 w 1881147"/>
                <a:gd name="connsiteY46" fmla="*/ 1261089 h 1699373"/>
                <a:gd name="connsiteX47" fmla="*/ 571974 w 1881147"/>
                <a:gd name="connsiteY47" fmla="*/ 1320792 h 1699373"/>
                <a:gd name="connsiteX48" fmla="*/ 662461 w 1881147"/>
                <a:gd name="connsiteY48" fmla="*/ 1473192 h 1699373"/>
                <a:gd name="connsiteX49" fmla="*/ 755271 w 1881147"/>
                <a:gd name="connsiteY49" fmla="*/ 1546346 h 1699373"/>
                <a:gd name="connsiteX50" fmla="*/ 805336 w 1881147"/>
                <a:gd name="connsiteY50" fmla="*/ 1497004 h 1699373"/>
                <a:gd name="connsiteX51" fmla="*/ 869926 w 1881147"/>
                <a:gd name="connsiteY51" fmla="*/ 1524401 h 1699373"/>
                <a:gd name="connsiteX52" fmla="*/ 924399 w 1881147"/>
                <a:gd name="connsiteY52" fmla="*/ 1492242 h 1699373"/>
                <a:gd name="connsiteX53" fmla="*/ 941246 w 1881147"/>
                <a:gd name="connsiteY53" fmla="*/ 1450066 h 1699373"/>
                <a:gd name="connsiteX54" fmla="*/ 1005123 w 1881147"/>
                <a:gd name="connsiteY54" fmla="*/ 1536478 h 1699373"/>
                <a:gd name="connsiteX55" fmla="*/ 1050190 w 1881147"/>
                <a:gd name="connsiteY55" fmla="*/ 1607572 h 1699373"/>
                <a:gd name="connsiteX56" fmla="*/ 1120136 w 1881147"/>
                <a:gd name="connsiteY56" fmla="*/ 1699091 h 1699373"/>
                <a:gd name="connsiteX57" fmla="*/ 1151034 w 1881147"/>
                <a:gd name="connsiteY57" fmla="*/ 1636000 h 1699373"/>
                <a:gd name="connsiteX58" fmla="*/ 1181693 w 1881147"/>
                <a:gd name="connsiteY58" fmla="*/ 1629520 h 1699373"/>
                <a:gd name="connsiteX59" fmla="*/ 1224792 w 1881147"/>
                <a:gd name="connsiteY59" fmla="*/ 1658783 h 1699373"/>
                <a:gd name="connsiteX60" fmla="*/ 1258367 w 1881147"/>
                <a:gd name="connsiteY60" fmla="*/ 1618129 h 1699373"/>
                <a:gd name="connsiteX61" fmla="*/ 1277188 w 1881147"/>
                <a:gd name="connsiteY61" fmla="*/ 1622746 h 1699373"/>
                <a:gd name="connsiteX62" fmla="*/ 1311230 w 1881147"/>
                <a:gd name="connsiteY62" fmla="*/ 1689223 h 1699373"/>
                <a:gd name="connsiteX63" fmla="*/ 1367786 w 1881147"/>
                <a:gd name="connsiteY63" fmla="*/ 1665754 h 1699373"/>
                <a:gd name="connsiteX64" fmla="*/ 1419818 w 1881147"/>
                <a:gd name="connsiteY64" fmla="*/ 1609633 h 1699373"/>
                <a:gd name="connsiteX65" fmla="*/ 1470595 w 1881147"/>
                <a:gd name="connsiteY65" fmla="*/ 1593090 h 1699373"/>
                <a:gd name="connsiteX66" fmla="*/ 1488274 w 1881147"/>
                <a:gd name="connsiteY66" fmla="*/ 1648912 h 1699373"/>
                <a:gd name="connsiteX67" fmla="*/ 1558169 w 1881147"/>
                <a:gd name="connsiteY67" fmla="*/ 1623234 h 1699373"/>
                <a:gd name="connsiteX68" fmla="*/ 1588947 w 1881147"/>
                <a:gd name="connsiteY68" fmla="*/ 1536478 h 1699373"/>
                <a:gd name="connsiteX69" fmla="*/ 1670383 w 1881147"/>
                <a:gd name="connsiteY69" fmla="*/ 1446336 h 1699373"/>
                <a:gd name="connsiteX70" fmla="*/ 1714974 w 1881147"/>
                <a:gd name="connsiteY70" fmla="*/ 1415206 h 1699373"/>
                <a:gd name="connsiteX71" fmla="*/ 1743343 w 1881147"/>
                <a:gd name="connsiteY71" fmla="*/ 1418501 h 1699373"/>
                <a:gd name="connsiteX72" fmla="*/ 1820935 w 1881147"/>
                <a:gd name="connsiteY72" fmla="*/ 1407893 h 1699373"/>
                <a:gd name="connsiteX73" fmla="*/ 1816054 w 1881147"/>
                <a:gd name="connsiteY73" fmla="*/ 1461457 h 1699373"/>
                <a:gd name="connsiteX74" fmla="*/ 1874221 w 1881147"/>
                <a:gd name="connsiteY74" fmla="*/ 1484778 h 1699373"/>
                <a:gd name="connsiteX75" fmla="*/ 1875829 w 1881147"/>
                <a:gd name="connsiteY75" fmla="*/ 1462144 h 1699373"/>
                <a:gd name="connsiteX76" fmla="*/ 1875051 w 1881147"/>
                <a:gd name="connsiteY76" fmla="*/ 1401410 h 1699373"/>
                <a:gd name="connsiteX77" fmla="*/ 1853086 w 1881147"/>
                <a:gd name="connsiteY77" fmla="*/ 1311267 h 1699373"/>
                <a:gd name="connsiteX78" fmla="*/ 1853086 w 1881147"/>
                <a:gd name="connsiteY78" fmla="*/ 1254117 h 1699373"/>
                <a:gd name="connsiteX79" fmla="*/ 1810224 w 1881147"/>
                <a:gd name="connsiteY79" fmla="*/ 1244592 h 1699373"/>
                <a:gd name="connsiteX80" fmla="*/ 1734024 w 1881147"/>
                <a:gd name="connsiteY80" fmla="*/ 1163629 h 1699373"/>
                <a:gd name="connsiteX81" fmla="*/ 1695924 w 1881147"/>
                <a:gd name="connsiteY81" fmla="*/ 982654 h 1699373"/>
                <a:gd name="connsiteX82" fmla="*/ 1643536 w 1881147"/>
                <a:gd name="connsiteY82" fmla="*/ 949317 h 1699373"/>
                <a:gd name="connsiteX83" fmla="*/ 1605436 w 1881147"/>
                <a:gd name="connsiteY83" fmla="*/ 892167 h 1699373"/>
                <a:gd name="connsiteX84" fmla="*/ 1557811 w 1881147"/>
                <a:gd name="connsiteY84" fmla="*/ 844542 h 1699373"/>
                <a:gd name="connsiteX85" fmla="*/ 1505424 w 1881147"/>
                <a:gd name="connsiteY85" fmla="*/ 825492 h 1699373"/>
                <a:gd name="connsiteX86" fmla="*/ 1453036 w 1881147"/>
                <a:gd name="connsiteY86" fmla="*/ 820729 h 1699373"/>
                <a:gd name="connsiteX87" fmla="*/ 1510186 w 1881147"/>
                <a:gd name="connsiteY87" fmla="*/ 787392 h 1699373"/>
                <a:gd name="connsiteX88" fmla="*/ 1476849 w 1881147"/>
                <a:gd name="connsiteY88" fmla="*/ 754054 h 1699373"/>
                <a:gd name="connsiteX89" fmla="*/ 1481611 w 1881147"/>
                <a:gd name="connsiteY89" fmla="*/ 730242 h 1699373"/>
                <a:gd name="connsiteX90" fmla="*/ 1572099 w 1881147"/>
                <a:gd name="connsiteY90" fmla="*/ 768342 h 1699373"/>
                <a:gd name="connsiteX91" fmla="*/ 1624486 w 1881147"/>
                <a:gd name="connsiteY91" fmla="*/ 701667 h 1699373"/>
                <a:gd name="connsiteX92" fmla="*/ 1622283 w 1881147"/>
                <a:gd name="connsiteY92" fmla="*/ 558792 h 1699373"/>
                <a:gd name="connsiteX93" fmla="*/ 1639486 w 1881147"/>
                <a:gd name="connsiteY93" fmla="*/ 410466 h 1699373"/>
                <a:gd name="connsiteX0" fmla="*/ 1639486 w 1881147"/>
                <a:gd name="connsiteY0" fmla="*/ 409992 h 1698899"/>
                <a:gd name="connsiteX1" fmla="*/ 1567336 w 1881147"/>
                <a:gd name="connsiteY1" fmla="*/ 377343 h 1698899"/>
                <a:gd name="connsiteX2" fmla="*/ 1477087 w 1881147"/>
                <a:gd name="connsiteY2" fmla="*/ 353530 h 1698899"/>
                <a:gd name="connsiteX3" fmla="*/ 1423767 w 1881147"/>
                <a:gd name="connsiteY3" fmla="*/ 276446 h 1698899"/>
                <a:gd name="connsiteX4" fmla="*/ 1395785 w 1881147"/>
                <a:gd name="connsiteY4" fmla="*/ 174601 h 1698899"/>
                <a:gd name="connsiteX5" fmla="*/ 1364769 w 1881147"/>
                <a:gd name="connsiteY5" fmla="*/ 6539 h 1698899"/>
                <a:gd name="connsiteX6" fmla="*/ 1282757 w 1881147"/>
                <a:gd name="connsiteY6" fmla="*/ 43131 h 1698899"/>
                <a:gd name="connsiteX7" fmla="*/ 1244198 w 1881147"/>
                <a:gd name="connsiteY7" fmla="*/ 126336 h 1698899"/>
                <a:gd name="connsiteX8" fmla="*/ 1214911 w 1881147"/>
                <a:gd name="connsiteY8" fmla="*/ 163030 h 1698899"/>
                <a:gd name="connsiteX9" fmla="*/ 1186336 w 1881147"/>
                <a:gd name="connsiteY9" fmla="*/ 191605 h 1698899"/>
                <a:gd name="connsiteX10" fmla="*/ 1176811 w 1881147"/>
                <a:gd name="connsiteY10" fmla="*/ 263043 h 1698899"/>
                <a:gd name="connsiteX11" fmla="*/ 1114899 w 1881147"/>
                <a:gd name="connsiteY11" fmla="*/ 305905 h 1698899"/>
                <a:gd name="connsiteX12" fmla="*/ 1005361 w 1881147"/>
                <a:gd name="connsiteY12" fmla="*/ 320193 h 1698899"/>
                <a:gd name="connsiteX13" fmla="*/ 962499 w 1881147"/>
                <a:gd name="connsiteY13" fmla="*/ 363055 h 1698899"/>
                <a:gd name="connsiteX14" fmla="*/ 838674 w 1881147"/>
                <a:gd name="connsiteY14" fmla="*/ 363055 h 1698899"/>
                <a:gd name="connsiteX15" fmla="*/ 781524 w 1881147"/>
                <a:gd name="connsiteY15" fmla="*/ 434493 h 1698899"/>
                <a:gd name="connsiteX16" fmla="*/ 781524 w 1881147"/>
                <a:gd name="connsiteY16" fmla="*/ 467830 h 1698899"/>
                <a:gd name="connsiteX17" fmla="*/ 743424 w 1881147"/>
                <a:gd name="connsiteY17" fmla="*/ 491643 h 1698899"/>
                <a:gd name="connsiteX18" fmla="*/ 671986 w 1881147"/>
                <a:gd name="connsiteY18" fmla="*/ 424968 h 1698899"/>
                <a:gd name="connsiteX19" fmla="*/ 519586 w 1881147"/>
                <a:gd name="connsiteY19" fmla="*/ 420205 h 1698899"/>
                <a:gd name="connsiteX20" fmla="*/ 457674 w 1881147"/>
                <a:gd name="connsiteY20" fmla="*/ 439255 h 1698899"/>
                <a:gd name="connsiteX21" fmla="*/ 419574 w 1881147"/>
                <a:gd name="connsiteY21" fmla="*/ 424968 h 1698899"/>
                <a:gd name="connsiteX22" fmla="*/ 400524 w 1881147"/>
                <a:gd name="connsiteY22" fmla="*/ 363055 h 1698899"/>
                <a:gd name="connsiteX23" fmla="*/ 333849 w 1881147"/>
                <a:gd name="connsiteY23" fmla="*/ 310668 h 1698899"/>
                <a:gd name="connsiteX24" fmla="*/ 286224 w 1881147"/>
                <a:gd name="connsiteY24" fmla="*/ 243993 h 1698899"/>
                <a:gd name="connsiteX25" fmla="*/ 143349 w 1881147"/>
                <a:gd name="connsiteY25" fmla="*/ 263043 h 1698899"/>
                <a:gd name="connsiteX26" fmla="*/ 124299 w 1881147"/>
                <a:gd name="connsiteY26" fmla="*/ 339243 h 1698899"/>
                <a:gd name="connsiteX27" fmla="*/ 110011 w 1881147"/>
                <a:gd name="connsiteY27" fmla="*/ 372580 h 1698899"/>
                <a:gd name="connsiteX28" fmla="*/ 133824 w 1881147"/>
                <a:gd name="connsiteY28" fmla="*/ 420205 h 1698899"/>
                <a:gd name="connsiteX29" fmla="*/ 81436 w 1881147"/>
                <a:gd name="connsiteY29" fmla="*/ 458305 h 1698899"/>
                <a:gd name="connsiteX30" fmla="*/ 33811 w 1881147"/>
                <a:gd name="connsiteY30" fmla="*/ 453543 h 1698899"/>
                <a:gd name="connsiteX31" fmla="*/ 33811 w 1881147"/>
                <a:gd name="connsiteY31" fmla="*/ 524980 h 1698899"/>
                <a:gd name="connsiteX32" fmla="*/ 474 w 1881147"/>
                <a:gd name="connsiteY32" fmla="*/ 629755 h 1698899"/>
                <a:gd name="connsiteX33" fmla="*/ 62386 w 1881147"/>
                <a:gd name="connsiteY33" fmla="*/ 705955 h 1698899"/>
                <a:gd name="connsiteX34" fmla="*/ 111977 w 1881147"/>
                <a:gd name="connsiteY34" fmla="*/ 686217 h 1698899"/>
                <a:gd name="connsiteX35" fmla="*/ 112334 w 1881147"/>
                <a:gd name="connsiteY35" fmla="*/ 756476 h 1698899"/>
                <a:gd name="connsiteX36" fmla="*/ 167161 w 1881147"/>
                <a:gd name="connsiteY36" fmla="*/ 786918 h 1698899"/>
                <a:gd name="connsiteX37" fmla="*/ 236159 w 1881147"/>
                <a:gd name="connsiteY37" fmla="*/ 797130 h 1698899"/>
                <a:gd name="connsiteX38" fmla="*/ 271462 w 1881147"/>
                <a:gd name="connsiteY38" fmla="*/ 853101 h 1698899"/>
                <a:gd name="connsiteX39" fmla="*/ 270869 w 1881147"/>
                <a:gd name="connsiteY39" fmla="*/ 898173 h 1698899"/>
                <a:gd name="connsiteX40" fmla="*/ 295393 w 1881147"/>
                <a:gd name="connsiteY40" fmla="*/ 937648 h 1698899"/>
                <a:gd name="connsiteX41" fmla="*/ 341051 w 1881147"/>
                <a:gd name="connsiteY41" fmla="*/ 976240 h 1698899"/>
                <a:gd name="connsiteX42" fmla="*/ 426184 w 1881147"/>
                <a:gd name="connsiteY42" fmla="*/ 1030492 h 1698899"/>
                <a:gd name="connsiteX43" fmla="*/ 461961 w 1881147"/>
                <a:gd name="connsiteY43" fmla="*/ 1101585 h 1698899"/>
                <a:gd name="connsiteX44" fmla="*/ 441064 w 1881147"/>
                <a:gd name="connsiteY44" fmla="*/ 1171158 h 1698899"/>
                <a:gd name="connsiteX45" fmla="*/ 519111 w 1881147"/>
                <a:gd name="connsiteY45" fmla="*/ 1227621 h 1698899"/>
                <a:gd name="connsiteX46" fmla="*/ 591143 w 1881147"/>
                <a:gd name="connsiteY46" fmla="*/ 1260615 h 1698899"/>
                <a:gd name="connsiteX47" fmla="*/ 571974 w 1881147"/>
                <a:gd name="connsiteY47" fmla="*/ 1320318 h 1698899"/>
                <a:gd name="connsiteX48" fmla="*/ 662461 w 1881147"/>
                <a:gd name="connsiteY48" fmla="*/ 1472718 h 1698899"/>
                <a:gd name="connsiteX49" fmla="*/ 755271 w 1881147"/>
                <a:gd name="connsiteY49" fmla="*/ 1545872 h 1698899"/>
                <a:gd name="connsiteX50" fmla="*/ 805336 w 1881147"/>
                <a:gd name="connsiteY50" fmla="*/ 1496530 h 1698899"/>
                <a:gd name="connsiteX51" fmla="*/ 869926 w 1881147"/>
                <a:gd name="connsiteY51" fmla="*/ 1523927 h 1698899"/>
                <a:gd name="connsiteX52" fmla="*/ 924399 w 1881147"/>
                <a:gd name="connsiteY52" fmla="*/ 1491768 h 1698899"/>
                <a:gd name="connsiteX53" fmla="*/ 941246 w 1881147"/>
                <a:gd name="connsiteY53" fmla="*/ 1449592 h 1698899"/>
                <a:gd name="connsiteX54" fmla="*/ 1005123 w 1881147"/>
                <a:gd name="connsiteY54" fmla="*/ 1536004 h 1698899"/>
                <a:gd name="connsiteX55" fmla="*/ 1050190 w 1881147"/>
                <a:gd name="connsiteY55" fmla="*/ 1607098 h 1698899"/>
                <a:gd name="connsiteX56" fmla="*/ 1120136 w 1881147"/>
                <a:gd name="connsiteY56" fmla="*/ 1698617 h 1698899"/>
                <a:gd name="connsiteX57" fmla="*/ 1151034 w 1881147"/>
                <a:gd name="connsiteY57" fmla="*/ 1635526 h 1698899"/>
                <a:gd name="connsiteX58" fmla="*/ 1181693 w 1881147"/>
                <a:gd name="connsiteY58" fmla="*/ 1629046 h 1698899"/>
                <a:gd name="connsiteX59" fmla="*/ 1224792 w 1881147"/>
                <a:gd name="connsiteY59" fmla="*/ 1658309 h 1698899"/>
                <a:gd name="connsiteX60" fmla="*/ 1258367 w 1881147"/>
                <a:gd name="connsiteY60" fmla="*/ 1617655 h 1698899"/>
                <a:gd name="connsiteX61" fmla="*/ 1277188 w 1881147"/>
                <a:gd name="connsiteY61" fmla="*/ 1622272 h 1698899"/>
                <a:gd name="connsiteX62" fmla="*/ 1311230 w 1881147"/>
                <a:gd name="connsiteY62" fmla="*/ 1688749 h 1698899"/>
                <a:gd name="connsiteX63" fmla="*/ 1367786 w 1881147"/>
                <a:gd name="connsiteY63" fmla="*/ 1665280 h 1698899"/>
                <a:gd name="connsiteX64" fmla="*/ 1419818 w 1881147"/>
                <a:gd name="connsiteY64" fmla="*/ 1609159 h 1698899"/>
                <a:gd name="connsiteX65" fmla="*/ 1470595 w 1881147"/>
                <a:gd name="connsiteY65" fmla="*/ 1592616 h 1698899"/>
                <a:gd name="connsiteX66" fmla="*/ 1488274 w 1881147"/>
                <a:gd name="connsiteY66" fmla="*/ 1648438 h 1698899"/>
                <a:gd name="connsiteX67" fmla="*/ 1558169 w 1881147"/>
                <a:gd name="connsiteY67" fmla="*/ 1622760 h 1698899"/>
                <a:gd name="connsiteX68" fmla="*/ 1588947 w 1881147"/>
                <a:gd name="connsiteY68" fmla="*/ 1536004 h 1698899"/>
                <a:gd name="connsiteX69" fmla="*/ 1670383 w 1881147"/>
                <a:gd name="connsiteY69" fmla="*/ 1445862 h 1698899"/>
                <a:gd name="connsiteX70" fmla="*/ 1714974 w 1881147"/>
                <a:gd name="connsiteY70" fmla="*/ 1414732 h 1698899"/>
                <a:gd name="connsiteX71" fmla="*/ 1743343 w 1881147"/>
                <a:gd name="connsiteY71" fmla="*/ 1418027 h 1698899"/>
                <a:gd name="connsiteX72" fmla="*/ 1820935 w 1881147"/>
                <a:gd name="connsiteY72" fmla="*/ 1407419 h 1698899"/>
                <a:gd name="connsiteX73" fmla="*/ 1816054 w 1881147"/>
                <a:gd name="connsiteY73" fmla="*/ 1460983 h 1698899"/>
                <a:gd name="connsiteX74" fmla="*/ 1874221 w 1881147"/>
                <a:gd name="connsiteY74" fmla="*/ 1484304 h 1698899"/>
                <a:gd name="connsiteX75" fmla="*/ 1875829 w 1881147"/>
                <a:gd name="connsiteY75" fmla="*/ 1461670 h 1698899"/>
                <a:gd name="connsiteX76" fmla="*/ 1875051 w 1881147"/>
                <a:gd name="connsiteY76" fmla="*/ 1400936 h 1698899"/>
                <a:gd name="connsiteX77" fmla="*/ 1853086 w 1881147"/>
                <a:gd name="connsiteY77" fmla="*/ 1310793 h 1698899"/>
                <a:gd name="connsiteX78" fmla="*/ 1853086 w 1881147"/>
                <a:gd name="connsiteY78" fmla="*/ 1253643 h 1698899"/>
                <a:gd name="connsiteX79" fmla="*/ 1810224 w 1881147"/>
                <a:gd name="connsiteY79" fmla="*/ 1244118 h 1698899"/>
                <a:gd name="connsiteX80" fmla="*/ 1734024 w 1881147"/>
                <a:gd name="connsiteY80" fmla="*/ 1163155 h 1698899"/>
                <a:gd name="connsiteX81" fmla="*/ 1695924 w 1881147"/>
                <a:gd name="connsiteY81" fmla="*/ 982180 h 1698899"/>
                <a:gd name="connsiteX82" fmla="*/ 1643536 w 1881147"/>
                <a:gd name="connsiteY82" fmla="*/ 948843 h 1698899"/>
                <a:gd name="connsiteX83" fmla="*/ 1605436 w 1881147"/>
                <a:gd name="connsiteY83" fmla="*/ 891693 h 1698899"/>
                <a:gd name="connsiteX84" fmla="*/ 1557811 w 1881147"/>
                <a:gd name="connsiteY84" fmla="*/ 844068 h 1698899"/>
                <a:gd name="connsiteX85" fmla="*/ 1505424 w 1881147"/>
                <a:gd name="connsiteY85" fmla="*/ 825018 h 1698899"/>
                <a:gd name="connsiteX86" fmla="*/ 1453036 w 1881147"/>
                <a:gd name="connsiteY86" fmla="*/ 820255 h 1698899"/>
                <a:gd name="connsiteX87" fmla="*/ 1510186 w 1881147"/>
                <a:gd name="connsiteY87" fmla="*/ 786918 h 1698899"/>
                <a:gd name="connsiteX88" fmla="*/ 1476849 w 1881147"/>
                <a:gd name="connsiteY88" fmla="*/ 753580 h 1698899"/>
                <a:gd name="connsiteX89" fmla="*/ 1481611 w 1881147"/>
                <a:gd name="connsiteY89" fmla="*/ 729768 h 1698899"/>
                <a:gd name="connsiteX90" fmla="*/ 1572099 w 1881147"/>
                <a:gd name="connsiteY90" fmla="*/ 767868 h 1698899"/>
                <a:gd name="connsiteX91" fmla="*/ 1624486 w 1881147"/>
                <a:gd name="connsiteY91" fmla="*/ 701193 h 1698899"/>
                <a:gd name="connsiteX92" fmla="*/ 1622283 w 1881147"/>
                <a:gd name="connsiteY92" fmla="*/ 558318 h 1698899"/>
                <a:gd name="connsiteX93" fmla="*/ 1639486 w 1881147"/>
                <a:gd name="connsiteY93" fmla="*/ 409992 h 1698899"/>
                <a:gd name="connsiteX0" fmla="*/ 1639486 w 1881147"/>
                <a:gd name="connsiteY0" fmla="*/ 410565 h 1699472"/>
                <a:gd name="connsiteX1" fmla="*/ 1567336 w 1881147"/>
                <a:gd name="connsiteY1" fmla="*/ 377916 h 1699472"/>
                <a:gd name="connsiteX2" fmla="*/ 1477087 w 1881147"/>
                <a:gd name="connsiteY2" fmla="*/ 354103 h 1699472"/>
                <a:gd name="connsiteX3" fmla="*/ 1423767 w 1881147"/>
                <a:gd name="connsiteY3" fmla="*/ 277019 h 1699472"/>
                <a:gd name="connsiteX4" fmla="*/ 1395785 w 1881147"/>
                <a:gd name="connsiteY4" fmla="*/ 175174 h 1699472"/>
                <a:gd name="connsiteX5" fmla="*/ 1364769 w 1881147"/>
                <a:gd name="connsiteY5" fmla="*/ 7112 h 1699472"/>
                <a:gd name="connsiteX6" fmla="*/ 1282757 w 1881147"/>
                <a:gd name="connsiteY6" fmla="*/ 43704 h 1699472"/>
                <a:gd name="connsiteX7" fmla="*/ 1275927 w 1881147"/>
                <a:gd name="connsiteY7" fmla="*/ 157546 h 1699472"/>
                <a:gd name="connsiteX8" fmla="*/ 1214911 w 1881147"/>
                <a:gd name="connsiteY8" fmla="*/ 163603 h 1699472"/>
                <a:gd name="connsiteX9" fmla="*/ 1186336 w 1881147"/>
                <a:gd name="connsiteY9" fmla="*/ 192178 h 1699472"/>
                <a:gd name="connsiteX10" fmla="*/ 1176811 w 1881147"/>
                <a:gd name="connsiteY10" fmla="*/ 263616 h 1699472"/>
                <a:gd name="connsiteX11" fmla="*/ 1114899 w 1881147"/>
                <a:gd name="connsiteY11" fmla="*/ 306478 h 1699472"/>
                <a:gd name="connsiteX12" fmla="*/ 1005361 w 1881147"/>
                <a:gd name="connsiteY12" fmla="*/ 320766 h 1699472"/>
                <a:gd name="connsiteX13" fmla="*/ 962499 w 1881147"/>
                <a:gd name="connsiteY13" fmla="*/ 363628 h 1699472"/>
                <a:gd name="connsiteX14" fmla="*/ 838674 w 1881147"/>
                <a:gd name="connsiteY14" fmla="*/ 363628 h 1699472"/>
                <a:gd name="connsiteX15" fmla="*/ 781524 w 1881147"/>
                <a:gd name="connsiteY15" fmla="*/ 435066 h 1699472"/>
                <a:gd name="connsiteX16" fmla="*/ 781524 w 1881147"/>
                <a:gd name="connsiteY16" fmla="*/ 468403 h 1699472"/>
                <a:gd name="connsiteX17" fmla="*/ 743424 w 1881147"/>
                <a:gd name="connsiteY17" fmla="*/ 492216 h 1699472"/>
                <a:gd name="connsiteX18" fmla="*/ 671986 w 1881147"/>
                <a:gd name="connsiteY18" fmla="*/ 425541 h 1699472"/>
                <a:gd name="connsiteX19" fmla="*/ 519586 w 1881147"/>
                <a:gd name="connsiteY19" fmla="*/ 420778 h 1699472"/>
                <a:gd name="connsiteX20" fmla="*/ 457674 w 1881147"/>
                <a:gd name="connsiteY20" fmla="*/ 439828 h 1699472"/>
                <a:gd name="connsiteX21" fmla="*/ 419574 w 1881147"/>
                <a:gd name="connsiteY21" fmla="*/ 425541 h 1699472"/>
                <a:gd name="connsiteX22" fmla="*/ 400524 w 1881147"/>
                <a:gd name="connsiteY22" fmla="*/ 363628 h 1699472"/>
                <a:gd name="connsiteX23" fmla="*/ 333849 w 1881147"/>
                <a:gd name="connsiteY23" fmla="*/ 311241 h 1699472"/>
                <a:gd name="connsiteX24" fmla="*/ 286224 w 1881147"/>
                <a:gd name="connsiteY24" fmla="*/ 244566 h 1699472"/>
                <a:gd name="connsiteX25" fmla="*/ 143349 w 1881147"/>
                <a:gd name="connsiteY25" fmla="*/ 263616 h 1699472"/>
                <a:gd name="connsiteX26" fmla="*/ 124299 w 1881147"/>
                <a:gd name="connsiteY26" fmla="*/ 339816 h 1699472"/>
                <a:gd name="connsiteX27" fmla="*/ 110011 w 1881147"/>
                <a:gd name="connsiteY27" fmla="*/ 373153 h 1699472"/>
                <a:gd name="connsiteX28" fmla="*/ 133824 w 1881147"/>
                <a:gd name="connsiteY28" fmla="*/ 420778 h 1699472"/>
                <a:gd name="connsiteX29" fmla="*/ 81436 w 1881147"/>
                <a:gd name="connsiteY29" fmla="*/ 458878 h 1699472"/>
                <a:gd name="connsiteX30" fmla="*/ 33811 w 1881147"/>
                <a:gd name="connsiteY30" fmla="*/ 454116 h 1699472"/>
                <a:gd name="connsiteX31" fmla="*/ 33811 w 1881147"/>
                <a:gd name="connsiteY31" fmla="*/ 525553 h 1699472"/>
                <a:gd name="connsiteX32" fmla="*/ 474 w 1881147"/>
                <a:gd name="connsiteY32" fmla="*/ 630328 h 1699472"/>
                <a:gd name="connsiteX33" fmla="*/ 62386 w 1881147"/>
                <a:gd name="connsiteY33" fmla="*/ 706528 h 1699472"/>
                <a:gd name="connsiteX34" fmla="*/ 111977 w 1881147"/>
                <a:gd name="connsiteY34" fmla="*/ 686790 h 1699472"/>
                <a:gd name="connsiteX35" fmla="*/ 112334 w 1881147"/>
                <a:gd name="connsiteY35" fmla="*/ 757049 h 1699472"/>
                <a:gd name="connsiteX36" fmla="*/ 167161 w 1881147"/>
                <a:gd name="connsiteY36" fmla="*/ 787491 h 1699472"/>
                <a:gd name="connsiteX37" fmla="*/ 236159 w 1881147"/>
                <a:gd name="connsiteY37" fmla="*/ 797703 h 1699472"/>
                <a:gd name="connsiteX38" fmla="*/ 271462 w 1881147"/>
                <a:gd name="connsiteY38" fmla="*/ 853674 h 1699472"/>
                <a:gd name="connsiteX39" fmla="*/ 270869 w 1881147"/>
                <a:gd name="connsiteY39" fmla="*/ 898746 h 1699472"/>
                <a:gd name="connsiteX40" fmla="*/ 295393 w 1881147"/>
                <a:gd name="connsiteY40" fmla="*/ 938221 h 1699472"/>
                <a:gd name="connsiteX41" fmla="*/ 341051 w 1881147"/>
                <a:gd name="connsiteY41" fmla="*/ 976813 h 1699472"/>
                <a:gd name="connsiteX42" fmla="*/ 426184 w 1881147"/>
                <a:gd name="connsiteY42" fmla="*/ 1031065 h 1699472"/>
                <a:gd name="connsiteX43" fmla="*/ 461961 w 1881147"/>
                <a:gd name="connsiteY43" fmla="*/ 1102158 h 1699472"/>
                <a:gd name="connsiteX44" fmla="*/ 441064 w 1881147"/>
                <a:gd name="connsiteY44" fmla="*/ 1171731 h 1699472"/>
                <a:gd name="connsiteX45" fmla="*/ 519111 w 1881147"/>
                <a:gd name="connsiteY45" fmla="*/ 1228194 h 1699472"/>
                <a:gd name="connsiteX46" fmla="*/ 591143 w 1881147"/>
                <a:gd name="connsiteY46" fmla="*/ 1261188 h 1699472"/>
                <a:gd name="connsiteX47" fmla="*/ 571974 w 1881147"/>
                <a:gd name="connsiteY47" fmla="*/ 1320891 h 1699472"/>
                <a:gd name="connsiteX48" fmla="*/ 662461 w 1881147"/>
                <a:gd name="connsiteY48" fmla="*/ 1473291 h 1699472"/>
                <a:gd name="connsiteX49" fmla="*/ 755271 w 1881147"/>
                <a:gd name="connsiteY49" fmla="*/ 1546445 h 1699472"/>
                <a:gd name="connsiteX50" fmla="*/ 805336 w 1881147"/>
                <a:gd name="connsiteY50" fmla="*/ 1497103 h 1699472"/>
                <a:gd name="connsiteX51" fmla="*/ 869926 w 1881147"/>
                <a:gd name="connsiteY51" fmla="*/ 1524500 h 1699472"/>
                <a:gd name="connsiteX52" fmla="*/ 924399 w 1881147"/>
                <a:gd name="connsiteY52" fmla="*/ 1492341 h 1699472"/>
                <a:gd name="connsiteX53" fmla="*/ 941246 w 1881147"/>
                <a:gd name="connsiteY53" fmla="*/ 1450165 h 1699472"/>
                <a:gd name="connsiteX54" fmla="*/ 1005123 w 1881147"/>
                <a:gd name="connsiteY54" fmla="*/ 1536577 h 1699472"/>
                <a:gd name="connsiteX55" fmla="*/ 1050190 w 1881147"/>
                <a:gd name="connsiteY55" fmla="*/ 1607671 h 1699472"/>
                <a:gd name="connsiteX56" fmla="*/ 1120136 w 1881147"/>
                <a:gd name="connsiteY56" fmla="*/ 1699190 h 1699472"/>
                <a:gd name="connsiteX57" fmla="*/ 1151034 w 1881147"/>
                <a:gd name="connsiteY57" fmla="*/ 1636099 h 1699472"/>
                <a:gd name="connsiteX58" fmla="*/ 1181693 w 1881147"/>
                <a:gd name="connsiteY58" fmla="*/ 1629619 h 1699472"/>
                <a:gd name="connsiteX59" fmla="*/ 1224792 w 1881147"/>
                <a:gd name="connsiteY59" fmla="*/ 1658882 h 1699472"/>
                <a:gd name="connsiteX60" fmla="*/ 1258367 w 1881147"/>
                <a:gd name="connsiteY60" fmla="*/ 1618228 h 1699472"/>
                <a:gd name="connsiteX61" fmla="*/ 1277188 w 1881147"/>
                <a:gd name="connsiteY61" fmla="*/ 1622845 h 1699472"/>
                <a:gd name="connsiteX62" fmla="*/ 1311230 w 1881147"/>
                <a:gd name="connsiteY62" fmla="*/ 1689322 h 1699472"/>
                <a:gd name="connsiteX63" fmla="*/ 1367786 w 1881147"/>
                <a:gd name="connsiteY63" fmla="*/ 1665853 h 1699472"/>
                <a:gd name="connsiteX64" fmla="*/ 1419818 w 1881147"/>
                <a:gd name="connsiteY64" fmla="*/ 1609732 h 1699472"/>
                <a:gd name="connsiteX65" fmla="*/ 1470595 w 1881147"/>
                <a:gd name="connsiteY65" fmla="*/ 1593189 h 1699472"/>
                <a:gd name="connsiteX66" fmla="*/ 1488274 w 1881147"/>
                <a:gd name="connsiteY66" fmla="*/ 1649011 h 1699472"/>
                <a:gd name="connsiteX67" fmla="*/ 1558169 w 1881147"/>
                <a:gd name="connsiteY67" fmla="*/ 1623333 h 1699472"/>
                <a:gd name="connsiteX68" fmla="*/ 1588947 w 1881147"/>
                <a:gd name="connsiteY68" fmla="*/ 1536577 h 1699472"/>
                <a:gd name="connsiteX69" fmla="*/ 1670383 w 1881147"/>
                <a:gd name="connsiteY69" fmla="*/ 1446435 h 1699472"/>
                <a:gd name="connsiteX70" fmla="*/ 1714974 w 1881147"/>
                <a:gd name="connsiteY70" fmla="*/ 1415305 h 1699472"/>
                <a:gd name="connsiteX71" fmla="*/ 1743343 w 1881147"/>
                <a:gd name="connsiteY71" fmla="*/ 1418600 h 1699472"/>
                <a:gd name="connsiteX72" fmla="*/ 1820935 w 1881147"/>
                <a:gd name="connsiteY72" fmla="*/ 1407992 h 1699472"/>
                <a:gd name="connsiteX73" fmla="*/ 1816054 w 1881147"/>
                <a:gd name="connsiteY73" fmla="*/ 1461556 h 1699472"/>
                <a:gd name="connsiteX74" fmla="*/ 1874221 w 1881147"/>
                <a:gd name="connsiteY74" fmla="*/ 1484877 h 1699472"/>
                <a:gd name="connsiteX75" fmla="*/ 1875829 w 1881147"/>
                <a:gd name="connsiteY75" fmla="*/ 1462243 h 1699472"/>
                <a:gd name="connsiteX76" fmla="*/ 1875051 w 1881147"/>
                <a:gd name="connsiteY76" fmla="*/ 1401509 h 1699472"/>
                <a:gd name="connsiteX77" fmla="*/ 1853086 w 1881147"/>
                <a:gd name="connsiteY77" fmla="*/ 1311366 h 1699472"/>
                <a:gd name="connsiteX78" fmla="*/ 1853086 w 1881147"/>
                <a:gd name="connsiteY78" fmla="*/ 1254216 h 1699472"/>
                <a:gd name="connsiteX79" fmla="*/ 1810224 w 1881147"/>
                <a:gd name="connsiteY79" fmla="*/ 1244691 h 1699472"/>
                <a:gd name="connsiteX80" fmla="*/ 1734024 w 1881147"/>
                <a:gd name="connsiteY80" fmla="*/ 1163728 h 1699472"/>
                <a:gd name="connsiteX81" fmla="*/ 1695924 w 1881147"/>
                <a:gd name="connsiteY81" fmla="*/ 982753 h 1699472"/>
                <a:gd name="connsiteX82" fmla="*/ 1643536 w 1881147"/>
                <a:gd name="connsiteY82" fmla="*/ 949416 h 1699472"/>
                <a:gd name="connsiteX83" fmla="*/ 1605436 w 1881147"/>
                <a:gd name="connsiteY83" fmla="*/ 892266 h 1699472"/>
                <a:gd name="connsiteX84" fmla="*/ 1557811 w 1881147"/>
                <a:gd name="connsiteY84" fmla="*/ 844641 h 1699472"/>
                <a:gd name="connsiteX85" fmla="*/ 1505424 w 1881147"/>
                <a:gd name="connsiteY85" fmla="*/ 825591 h 1699472"/>
                <a:gd name="connsiteX86" fmla="*/ 1453036 w 1881147"/>
                <a:gd name="connsiteY86" fmla="*/ 820828 h 1699472"/>
                <a:gd name="connsiteX87" fmla="*/ 1510186 w 1881147"/>
                <a:gd name="connsiteY87" fmla="*/ 787491 h 1699472"/>
                <a:gd name="connsiteX88" fmla="*/ 1476849 w 1881147"/>
                <a:gd name="connsiteY88" fmla="*/ 754153 h 1699472"/>
                <a:gd name="connsiteX89" fmla="*/ 1481611 w 1881147"/>
                <a:gd name="connsiteY89" fmla="*/ 730341 h 1699472"/>
                <a:gd name="connsiteX90" fmla="*/ 1572099 w 1881147"/>
                <a:gd name="connsiteY90" fmla="*/ 768441 h 1699472"/>
                <a:gd name="connsiteX91" fmla="*/ 1624486 w 1881147"/>
                <a:gd name="connsiteY91" fmla="*/ 701766 h 1699472"/>
                <a:gd name="connsiteX92" fmla="*/ 1622283 w 1881147"/>
                <a:gd name="connsiteY92" fmla="*/ 558891 h 1699472"/>
                <a:gd name="connsiteX93" fmla="*/ 1639486 w 1881147"/>
                <a:gd name="connsiteY93" fmla="*/ 410565 h 1699472"/>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9649 h 1698556"/>
                <a:gd name="connsiteX1" fmla="*/ 1567336 w 1881147"/>
                <a:gd name="connsiteY1" fmla="*/ 377000 h 1698556"/>
                <a:gd name="connsiteX2" fmla="*/ 1477087 w 1881147"/>
                <a:gd name="connsiteY2" fmla="*/ 353187 h 1698556"/>
                <a:gd name="connsiteX3" fmla="*/ 1423767 w 1881147"/>
                <a:gd name="connsiteY3" fmla="*/ 276103 h 1698556"/>
                <a:gd name="connsiteX4" fmla="*/ 1395785 w 1881147"/>
                <a:gd name="connsiteY4" fmla="*/ 174258 h 1698556"/>
                <a:gd name="connsiteX5" fmla="*/ 1364769 w 1881147"/>
                <a:gd name="connsiteY5" fmla="*/ 6196 h 1698556"/>
                <a:gd name="connsiteX6" fmla="*/ 1282757 w 1881147"/>
                <a:gd name="connsiteY6" fmla="*/ 42788 h 1698556"/>
                <a:gd name="connsiteX7" fmla="*/ 1291832 w 1881147"/>
                <a:gd name="connsiteY7" fmla="*/ 105417 h 1698556"/>
                <a:gd name="connsiteX8" fmla="*/ 1275927 w 1881147"/>
                <a:gd name="connsiteY8" fmla="*/ 156630 h 1698556"/>
                <a:gd name="connsiteX9" fmla="*/ 1214911 w 1881147"/>
                <a:gd name="connsiteY9" fmla="*/ 162687 h 1698556"/>
                <a:gd name="connsiteX10" fmla="*/ 1186336 w 1881147"/>
                <a:gd name="connsiteY10" fmla="*/ 191262 h 1698556"/>
                <a:gd name="connsiteX11" fmla="*/ 1176811 w 1881147"/>
                <a:gd name="connsiteY11" fmla="*/ 262700 h 1698556"/>
                <a:gd name="connsiteX12" fmla="*/ 1114899 w 1881147"/>
                <a:gd name="connsiteY12" fmla="*/ 305562 h 1698556"/>
                <a:gd name="connsiteX13" fmla="*/ 1005361 w 1881147"/>
                <a:gd name="connsiteY13" fmla="*/ 319850 h 1698556"/>
                <a:gd name="connsiteX14" fmla="*/ 962499 w 1881147"/>
                <a:gd name="connsiteY14" fmla="*/ 362712 h 1698556"/>
                <a:gd name="connsiteX15" fmla="*/ 838674 w 1881147"/>
                <a:gd name="connsiteY15" fmla="*/ 362712 h 1698556"/>
                <a:gd name="connsiteX16" fmla="*/ 781524 w 1881147"/>
                <a:gd name="connsiteY16" fmla="*/ 434150 h 1698556"/>
                <a:gd name="connsiteX17" fmla="*/ 781524 w 1881147"/>
                <a:gd name="connsiteY17" fmla="*/ 467487 h 1698556"/>
                <a:gd name="connsiteX18" fmla="*/ 743424 w 1881147"/>
                <a:gd name="connsiteY18" fmla="*/ 491300 h 1698556"/>
                <a:gd name="connsiteX19" fmla="*/ 671986 w 1881147"/>
                <a:gd name="connsiteY19" fmla="*/ 424625 h 1698556"/>
                <a:gd name="connsiteX20" fmla="*/ 519586 w 1881147"/>
                <a:gd name="connsiteY20" fmla="*/ 419862 h 1698556"/>
                <a:gd name="connsiteX21" fmla="*/ 457674 w 1881147"/>
                <a:gd name="connsiteY21" fmla="*/ 438912 h 1698556"/>
                <a:gd name="connsiteX22" fmla="*/ 419574 w 1881147"/>
                <a:gd name="connsiteY22" fmla="*/ 424625 h 1698556"/>
                <a:gd name="connsiteX23" fmla="*/ 400524 w 1881147"/>
                <a:gd name="connsiteY23" fmla="*/ 362712 h 1698556"/>
                <a:gd name="connsiteX24" fmla="*/ 333849 w 1881147"/>
                <a:gd name="connsiteY24" fmla="*/ 310325 h 1698556"/>
                <a:gd name="connsiteX25" fmla="*/ 286224 w 1881147"/>
                <a:gd name="connsiteY25" fmla="*/ 243650 h 1698556"/>
                <a:gd name="connsiteX26" fmla="*/ 143349 w 1881147"/>
                <a:gd name="connsiteY26" fmla="*/ 262700 h 1698556"/>
                <a:gd name="connsiteX27" fmla="*/ 124299 w 1881147"/>
                <a:gd name="connsiteY27" fmla="*/ 338900 h 1698556"/>
                <a:gd name="connsiteX28" fmla="*/ 110011 w 1881147"/>
                <a:gd name="connsiteY28" fmla="*/ 372237 h 1698556"/>
                <a:gd name="connsiteX29" fmla="*/ 133824 w 1881147"/>
                <a:gd name="connsiteY29" fmla="*/ 419862 h 1698556"/>
                <a:gd name="connsiteX30" fmla="*/ 81436 w 1881147"/>
                <a:gd name="connsiteY30" fmla="*/ 457962 h 1698556"/>
                <a:gd name="connsiteX31" fmla="*/ 33811 w 1881147"/>
                <a:gd name="connsiteY31" fmla="*/ 453200 h 1698556"/>
                <a:gd name="connsiteX32" fmla="*/ 33811 w 1881147"/>
                <a:gd name="connsiteY32" fmla="*/ 524637 h 1698556"/>
                <a:gd name="connsiteX33" fmla="*/ 474 w 1881147"/>
                <a:gd name="connsiteY33" fmla="*/ 629412 h 1698556"/>
                <a:gd name="connsiteX34" fmla="*/ 62386 w 1881147"/>
                <a:gd name="connsiteY34" fmla="*/ 705612 h 1698556"/>
                <a:gd name="connsiteX35" fmla="*/ 111977 w 1881147"/>
                <a:gd name="connsiteY35" fmla="*/ 685874 h 1698556"/>
                <a:gd name="connsiteX36" fmla="*/ 112334 w 1881147"/>
                <a:gd name="connsiteY36" fmla="*/ 756133 h 1698556"/>
                <a:gd name="connsiteX37" fmla="*/ 167161 w 1881147"/>
                <a:gd name="connsiteY37" fmla="*/ 786575 h 1698556"/>
                <a:gd name="connsiteX38" fmla="*/ 236159 w 1881147"/>
                <a:gd name="connsiteY38" fmla="*/ 796787 h 1698556"/>
                <a:gd name="connsiteX39" fmla="*/ 271462 w 1881147"/>
                <a:gd name="connsiteY39" fmla="*/ 852758 h 1698556"/>
                <a:gd name="connsiteX40" fmla="*/ 270869 w 1881147"/>
                <a:gd name="connsiteY40" fmla="*/ 897830 h 1698556"/>
                <a:gd name="connsiteX41" fmla="*/ 295393 w 1881147"/>
                <a:gd name="connsiteY41" fmla="*/ 937305 h 1698556"/>
                <a:gd name="connsiteX42" fmla="*/ 341051 w 1881147"/>
                <a:gd name="connsiteY42" fmla="*/ 975897 h 1698556"/>
                <a:gd name="connsiteX43" fmla="*/ 426184 w 1881147"/>
                <a:gd name="connsiteY43" fmla="*/ 1030149 h 1698556"/>
                <a:gd name="connsiteX44" fmla="*/ 461961 w 1881147"/>
                <a:gd name="connsiteY44" fmla="*/ 1101242 h 1698556"/>
                <a:gd name="connsiteX45" fmla="*/ 441064 w 1881147"/>
                <a:gd name="connsiteY45" fmla="*/ 1170815 h 1698556"/>
                <a:gd name="connsiteX46" fmla="*/ 519111 w 1881147"/>
                <a:gd name="connsiteY46" fmla="*/ 1227278 h 1698556"/>
                <a:gd name="connsiteX47" fmla="*/ 591143 w 1881147"/>
                <a:gd name="connsiteY47" fmla="*/ 1260272 h 1698556"/>
                <a:gd name="connsiteX48" fmla="*/ 571974 w 1881147"/>
                <a:gd name="connsiteY48" fmla="*/ 1319975 h 1698556"/>
                <a:gd name="connsiteX49" fmla="*/ 662461 w 1881147"/>
                <a:gd name="connsiteY49" fmla="*/ 1472375 h 1698556"/>
                <a:gd name="connsiteX50" fmla="*/ 755271 w 1881147"/>
                <a:gd name="connsiteY50" fmla="*/ 1545529 h 1698556"/>
                <a:gd name="connsiteX51" fmla="*/ 805336 w 1881147"/>
                <a:gd name="connsiteY51" fmla="*/ 1496187 h 1698556"/>
                <a:gd name="connsiteX52" fmla="*/ 869926 w 1881147"/>
                <a:gd name="connsiteY52" fmla="*/ 1523584 h 1698556"/>
                <a:gd name="connsiteX53" fmla="*/ 924399 w 1881147"/>
                <a:gd name="connsiteY53" fmla="*/ 1491425 h 1698556"/>
                <a:gd name="connsiteX54" fmla="*/ 941246 w 1881147"/>
                <a:gd name="connsiteY54" fmla="*/ 1449249 h 1698556"/>
                <a:gd name="connsiteX55" fmla="*/ 1005123 w 1881147"/>
                <a:gd name="connsiteY55" fmla="*/ 1535661 h 1698556"/>
                <a:gd name="connsiteX56" fmla="*/ 1050190 w 1881147"/>
                <a:gd name="connsiteY56" fmla="*/ 1606755 h 1698556"/>
                <a:gd name="connsiteX57" fmla="*/ 1120136 w 1881147"/>
                <a:gd name="connsiteY57" fmla="*/ 1698274 h 1698556"/>
                <a:gd name="connsiteX58" fmla="*/ 1151034 w 1881147"/>
                <a:gd name="connsiteY58" fmla="*/ 1635183 h 1698556"/>
                <a:gd name="connsiteX59" fmla="*/ 1181693 w 1881147"/>
                <a:gd name="connsiteY59" fmla="*/ 1628703 h 1698556"/>
                <a:gd name="connsiteX60" fmla="*/ 1224792 w 1881147"/>
                <a:gd name="connsiteY60" fmla="*/ 1657966 h 1698556"/>
                <a:gd name="connsiteX61" fmla="*/ 1258367 w 1881147"/>
                <a:gd name="connsiteY61" fmla="*/ 1617312 h 1698556"/>
                <a:gd name="connsiteX62" fmla="*/ 1277188 w 1881147"/>
                <a:gd name="connsiteY62" fmla="*/ 1621929 h 1698556"/>
                <a:gd name="connsiteX63" fmla="*/ 1311230 w 1881147"/>
                <a:gd name="connsiteY63" fmla="*/ 1688406 h 1698556"/>
                <a:gd name="connsiteX64" fmla="*/ 1367786 w 1881147"/>
                <a:gd name="connsiteY64" fmla="*/ 1664937 h 1698556"/>
                <a:gd name="connsiteX65" fmla="*/ 1419818 w 1881147"/>
                <a:gd name="connsiteY65" fmla="*/ 1608816 h 1698556"/>
                <a:gd name="connsiteX66" fmla="*/ 1470595 w 1881147"/>
                <a:gd name="connsiteY66" fmla="*/ 1592273 h 1698556"/>
                <a:gd name="connsiteX67" fmla="*/ 1488274 w 1881147"/>
                <a:gd name="connsiteY67" fmla="*/ 1648095 h 1698556"/>
                <a:gd name="connsiteX68" fmla="*/ 1558169 w 1881147"/>
                <a:gd name="connsiteY68" fmla="*/ 1622417 h 1698556"/>
                <a:gd name="connsiteX69" fmla="*/ 1588947 w 1881147"/>
                <a:gd name="connsiteY69" fmla="*/ 1535661 h 1698556"/>
                <a:gd name="connsiteX70" fmla="*/ 1670383 w 1881147"/>
                <a:gd name="connsiteY70" fmla="*/ 1445519 h 1698556"/>
                <a:gd name="connsiteX71" fmla="*/ 1714974 w 1881147"/>
                <a:gd name="connsiteY71" fmla="*/ 1414389 h 1698556"/>
                <a:gd name="connsiteX72" fmla="*/ 1743343 w 1881147"/>
                <a:gd name="connsiteY72" fmla="*/ 1417684 h 1698556"/>
                <a:gd name="connsiteX73" fmla="*/ 1820935 w 1881147"/>
                <a:gd name="connsiteY73" fmla="*/ 1407076 h 1698556"/>
                <a:gd name="connsiteX74" fmla="*/ 1816054 w 1881147"/>
                <a:gd name="connsiteY74" fmla="*/ 1460640 h 1698556"/>
                <a:gd name="connsiteX75" fmla="*/ 1874221 w 1881147"/>
                <a:gd name="connsiteY75" fmla="*/ 1483961 h 1698556"/>
                <a:gd name="connsiteX76" fmla="*/ 1875829 w 1881147"/>
                <a:gd name="connsiteY76" fmla="*/ 1461327 h 1698556"/>
                <a:gd name="connsiteX77" fmla="*/ 1875051 w 1881147"/>
                <a:gd name="connsiteY77" fmla="*/ 1400593 h 1698556"/>
                <a:gd name="connsiteX78" fmla="*/ 1853086 w 1881147"/>
                <a:gd name="connsiteY78" fmla="*/ 1310450 h 1698556"/>
                <a:gd name="connsiteX79" fmla="*/ 1853086 w 1881147"/>
                <a:gd name="connsiteY79" fmla="*/ 1253300 h 1698556"/>
                <a:gd name="connsiteX80" fmla="*/ 1810224 w 1881147"/>
                <a:gd name="connsiteY80" fmla="*/ 1243775 h 1698556"/>
                <a:gd name="connsiteX81" fmla="*/ 1734024 w 1881147"/>
                <a:gd name="connsiteY81" fmla="*/ 1162812 h 1698556"/>
                <a:gd name="connsiteX82" fmla="*/ 1695924 w 1881147"/>
                <a:gd name="connsiteY82" fmla="*/ 981837 h 1698556"/>
                <a:gd name="connsiteX83" fmla="*/ 1643536 w 1881147"/>
                <a:gd name="connsiteY83" fmla="*/ 948500 h 1698556"/>
                <a:gd name="connsiteX84" fmla="*/ 1605436 w 1881147"/>
                <a:gd name="connsiteY84" fmla="*/ 891350 h 1698556"/>
                <a:gd name="connsiteX85" fmla="*/ 1557811 w 1881147"/>
                <a:gd name="connsiteY85" fmla="*/ 843725 h 1698556"/>
                <a:gd name="connsiteX86" fmla="*/ 1505424 w 1881147"/>
                <a:gd name="connsiteY86" fmla="*/ 824675 h 1698556"/>
                <a:gd name="connsiteX87" fmla="*/ 1453036 w 1881147"/>
                <a:gd name="connsiteY87" fmla="*/ 819912 h 1698556"/>
                <a:gd name="connsiteX88" fmla="*/ 1510186 w 1881147"/>
                <a:gd name="connsiteY88" fmla="*/ 786575 h 1698556"/>
                <a:gd name="connsiteX89" fmla="*/ 1476849 w 1881147"/>
                <a:gd name="connsiteY89" fmla="*/ 753237 h 1698556"/>
                <a:gd name="connsiteX90" fmla="*/ 1481611 w 1881147"/>
                <a:gd name="connsiteY90" fmla="*/ 729425 h 1698556"/>
                <a:gd name="connsiteX91" fmla="*/ 1572099 w 1881147"/>
                <a:gd name="connsiteY91" fmla="*/ 767525 h 1698556"/>
                <a:gd name="connsiteX92" fmla="*/ 1624486 w 1881147"/>
                <a:gd name="connsiteY92" fmla="*/ 700850 h 1698556"/>
                <a:gd name="connsiteX93" fmla="*/ 1622283 w 1881147"/>
                <a:gd name="connsiteY93" fmla="*/ 557975 h 1698556"/>
                <a:gd name="connsiteX94" fmla="*/ 1639486 w 1881147"/>
                <a:gd name="connsiteY94" fmla="*/ 409649 h 1698556"/>
                <a:gd name="connsiteX0" fmla="*/ 1639486 w 1881147"/>
                <a:gd name="connsiteY0" fmla="*/ 411844 h 1700751"/>
                <a:gd name="connsiteX1" fmla="*/ 1567336 w 1881147"/>
                <a:gd name="connsiteY1" fmla="*/ 379195 h 1700751"/>
                <a:gd name="connsiteX2" fmla="*/ 1477087 w 1881147"/>
                <a:gd name="connsiteY2" fmla="*/ 355382 h 1700751"/>
                <a:gd name="connsiteX3" fmla="*/ 1423767 w 1881147"/>
                <a:gd name="connsiteY3" fmla="*/ 278298 h 1700751"/>
                <a:gd name="connsiteX4" fmla="*/ 1395785 w 1881147"/>
                <a:gd name="connsiteY4" fmla="*/ 176453 h 1700751"/>
                <a:gd name="connsiteX5" fmla="*/ 1364769 w 1881147"/>
                <a:gd name="connsiteY5" fmla="*/ 8391 h 1700751"/>
                <a:gd name="connsiteX6" fmla="*/ 1282757 w 1881147"/>
                <a:gd name="connsiteY6" fmla="*/ 44983 h 1700751"/>
                <a:gd name="connsiteX7" fmla="*/ 1291832 w 1881147"/>
                <a:gd name="connsiteY7" fmla="*/ 107612 h 1700751"/>
                <a:gd name="connsiteX8" fmla="*/ 1275927 w 1881147"/>
                <a:gd name="connsiteY8" fmla="*/ 158825 h 1700751"/>
                <a:gd name="connsiteX9" fmla="*/ 1214911 w 1881147"/>
                <a:gd name="connsiteY9" fmla="*/ 164882 h 1700751"/>
                <a:gd name="connsiteX10" fmla="*/ 1186336 w 1881147"/>
                <a:gd name="connsiteY10" fmla="*/ 193457 h 1700751"/>
                <a:gd name="connsiteX11" fmla="*/ 1176811 w 1881147"/>
                <a:gd name="connsiteY11" fmla="*/ 264895 h 1700751"/>
                <a:gd name="connsiteX12" fmla="*/ 1114899 w 1881147"/>
                <a:gd name="connsiteY12" fmla="*/ 307757 h 1700751"/>
                <a:gd name="connsiteX13" fmla="*/ 1005361 w 1881147"/>
                <a:gd name="connsiteY13" fmla="*/ 322045 h 1700751"/>
                <a:gd name="connsiteX14" fmla="*/ 962499 w 1881147"/>
                <a:gd name="connsiteY14" fmla="*/ 364907 h 1700751"/>
                <a:gd name="connsiteX15" fmla="*/ 838674 w 1881147"/>
                <a:gd name="connsiteY15" fmla="*/ 364907 h 1700751"/>
                <a:gd name="connsiteX16" fmla="*/ 781524 w 1881147"/>
                <a:gd name="connsiteY16" fmla="*/ 436345 h 1700751"/>
                <a:gd name="connsiteX17" fmla="*/ 781524 w 1881147"/>
                <a:gd name="connsiteY17" fmla="*/ 469682 h 1700751"/>
                <a:gd name="connsiteX18" fmla="*/ 743424 w 1881147"/>
                <a:gd name="connsiteY18" fmla="*/ 493495 h 1700751"/>
                <a:gd name="connsiteX19" fmla="*/ 671986 w 1881147"/>
                <a:gd name="connsiteY19" fmla="*/ 426820 h 1700751"/>
                <a:gd name="connsiteX20" fmla="*/ 519586 w 1881147"/>
                <a:gd name="connsiteY20" fmla="*/ 422057 h 1700751"/>
                <a:gd name="connsiteX21" fmla="*/ 457674 w 1881147"/>
                <a:gd name="connsiteY21" fmla="*/ 441107 h 1700751"/>
                <a:gd name="connsiteX22" fmla="*/ 419574 w 1881147"/>
                <a:gd name="connsiteY22" fmla="*/ 426820 h 1700751"/>
                <a:gd name="connsiteX23" fmla="*/ 400524 w 1881147"/>
                <a:gd name="connsiteY23" fmla="*/ 364907 h 1700751"/>
                <a:gd name="connsiteX24" fmla="*/ 333849 w 1881147"/>
                <a:gd name="connsiteY24" fmla="*/ 312520 h 1700751"/>
                <a:gd name="connsiteX25" fmla="*/ 286224 w 1881147"/>
                <a:gd name="connsiteY25" fmla="*/ 245845 h 1700751"/>
                <a:gd name="connsiteX26" fmla="*/ 143349 w 1881147"/>
                <a:gd name="connsiteY26" fmla="*/ 264895 h 1700751"/>
                <a:gd name="connsiteX27" fmla="*/ 124299 w 1881147"/>
                <a:gd name="connsiteY27" fmla="*/ 341095 h 1700751"/>
                <a:gd name="connsiteX28" fmla="*/ 110011 w 1881147"/>
                <a:gd name="connsiteY28" fmla="*/ 374432 h 1700751"/>
                <a:gd name="connsiteX29" fmla="*/ 133824 w 1881147"/>
                <a:gd name="connsiteY29" fmla="*/ 422057 h 1700751"/>
                <a:gd name="connsiteX30" fmla="*/ 81436 w 1881147"/>
                <a:gd name="connsiteY30" fmla="*/ 460157 h 1700751"/>
                <a:gd name="connsiteX31" fmla="*/ 33811 w 1881147"/>
                <a:gd name="connsiteY31" fmla="*/ 455395 h 1700751"/>
                <a:gd name="connsiteX32" fmla="*/ 33811 w 1881147"/>
                <a:gd name="connsiteY32" fmla="*/ 526832 h 1700751"/>
                <a:gd name="connsiteX33" fmla="*/ 474 w 1881147"/>
                <a:gd name="connsiteY33" fmla="*/ 631607 h 1700751"/>
                <a:gd name="connsiteX34" fmla="*/ 62386 w 1881147"/>
                <a:gd name="connsiteY34" fmla="*/ 707807 h 1700751"/>
                <a:gd name="connsiteX35" fmla="*/ 111977 w 1881147"/>
                <a:gd name="connsiteY35" fmla="*/ 688069 h 1700751"/>
                <a:gd name="connsiteX36" fmla="*/ 112334 w 1881147"/>
                <a:gd name="connsiteY36" fmla="*/ 758328 h 1700751"/>
                <a:gd name="connsiteX37" fmla="*/ 167161 w 1881147"/>
                <a:gd name="connsiteY37" fmla="*/ 788770 h 1700751"/>
                <a:gd name="connsiteX38" fmla="*/ 236159 w 1881147"/>
                <a:gd name="connsiteY38" fmla="*/ 798982 h 1700751"/>
                <a:gd name="connsiteX39" fmla="*/ 271462 w 1881147"/>
                <a:gd name="connsiteY39" fmla="*/ 854953 h 1700751"/>
                <a:gd name="connsiteX40" fmla="*/ 270869 w 1881147"/>
                <a:gd name="connsiteY40" fmla="*/ 900025 h 1700751"/>
                <a:gd name="connsiteX41" fmla="*/ 295393 w 1881147"/>
                <a:gd name="connsiteY41" fmla="*/ 939500 h 1700751"/>
                <a:gd name="connsiteX42" fmla="*/ 341051 w 1881147"/>
                <a:gd name="connsiteY42" fmla="*/ 978092 h 1700751"/>
                <a:gd name="connsiteX43" fmla="*/ 426184 w 1881147"/>
                <a:gd name="connsiteY43" fmla="*/ 1032344 h 1700751"/>
                <a:gd name="connsiteX44" fmla="*/ 461961 w 1881147"/>
                <a:gd name="connsiteY44" fmla="*/ 1103437 h 1700751"/>
                <a:gd name="connsiteX45" fmla="*/ 441064 w 1881147"/>
                <a:gd name="connsiteY45" fmla="*/ 1173010 h 1700751"/>
                <a:gd name="connsiteX46" fmla="*/ 519111 w 1881147"/>
                <a:gd name="connsiteY46" fmla="*/ 1229473 h 1700751"/>
                <a:gd name="connsiteX47" fmla="*/ 591143 w 1881147"/>
                <a:gd name="connsiteY47" fmla="*/ 1262467 h 1700751"/>
                <a:gd name="connsiteX48" fmla="*/ 571974 w 1881147"/>
                <a:gd name="connsiteY48" fmla="*/ 1322170 h 1700751"/>
                <a:gd name="connsiteX49" fmla="*/ 662461 w 1881147"/>
                <a:gd name="connsiteY49" fmla="*/ 1474570 h 1700751"/>
                <a:gd name="connsiteX50" fmla="*/ 755271 w 1881147"/>
                <a:gd name="connsiteY50" fmla="*/ 1547724 h 1700751"/>
                <a:gd name="connsiteX51" fmla="*/ 805336 w 1881147"/>
                <a:gd name="connsiteY51" fmla="*/ 1498382 h 1700751"/>
                <a:gd name="connsiteX52" fmla="*/ 869926 w 1881147"/>
                <a:gd name="connsiteY52" fmla="*/ 1525779 h 1700751"/>
                <a:gd name="connsiteX53" fmla="*/ 924399 w 1881147"/>
                <a:gd name="connsiteY53" fmla="*/ 1493620 h 1700751"/>
                <a:gd name="connsiteX54" fmla="*/ 941246 w 1881147"/>
                <a:gd name="connsiteY54" fmla="*/ 1451444 h 1700751"/>
                <a:gd name="connsiteX55" fmla="*/ 1005123 w 1881147"/>
                <a:gd name="connsiteY55" fmla="*/ 1537856 h 1700751"/>
                <a:gd name="connsiteX56" fmla="*/ 1050190 w 1881147"/>
                <a:gd name="connsiteY56" fmla="*/ 1608950 h 1700751"/>
                <a:gd name="connsiteX57" fmla="*/ 1120136 w 1881147"/>
                <a:gd name="connsiteY57" fmla="*/ 1700469 h 1700751"/>
                <a:gd name="connsiteX58" fmla="*/ 1151034 w 1881147"/>
                <a:gd name="connsiteY58" fmla="*/ 1637378 h 1700751"/>
                <a:gd name="connsiteX59" fmla="*/ 1181693 w 1881147"/>
                <a:gd name="connsiteY59" fmla="*/ 1630898 h 1700751"/>
                <a:gd name="connsiteX60" fmla="*/ 1224792 w 1881147"/>
                <a:gd name="connsiteY60" fmla="*/ 1660161 h 1700751"/>
                <a:gd name="connsiteX61" fmla="*/ 1258367 w 1881147"/>
                <a:gd name="connsiteY61" fmla="*/ 1619507 h 1700751"/>
                <a:gd name="connsiteX62" fmla="*/ 1277188 w 1881147"/>
                <a:gd name="connsiteY62" fmla="*/ 1624124 h 1700751"/>
                <a:gd name="connsiteX63" fmla="*/ 1311230 w 1881147"/>
                <a:gd name="connsiteY63" fmla="*/ 1690601 h 1700751"/>
                <a:gd name="connsiteX64" fmla="*/ 1367786 w 1881147"/>
                <a:gd name="connsiteY64" fmla="*/ 1667132 h 1700751"/>
                <a:gd name="connsiteX65" fmla="*/ 1419818 w 1881147"/>
                <a:gd name="connsiteY65" fmla="*/ 1611011 h 1700751"/>
                <a:gd name="connsiteX66" fmla="*/ 1470595 w 1881147"/>
                <a:gd name="connsiteY66" fmla="*/ 1594468 h 1700751"/>
                <a:gd name="connsiteX67" fmla="*/ 1488274 w 1881147"/>
                <a:gd name="connsiteY67" fmla="*/ 1650290 h 1700751"/>
                <a:gd name="connsiteX68" fmla="*/ 1558169 w 1881147"/>
                <a:gd name="connsiteY68" fmla="*/ 1624612 h 1700751"/>
                <a:gd name="connsiteX69" fmla="*/ 1588947 w 1881147"/>
                <a:gd name="connsiteY69" fmla="*/ 1537856 h 1700751"/>
                <a:gd name="connsiteX70" fmla="*/ 1670383 w 1881147"/>
                <a:gd name="connsiteY70" fmla="*/ 1447714 h 1700751"/>
                <a:gd name="connsiteX71" fmla="*/ 1714974 w 1881147"/>
                <a:gd name="connsiteY71" fmla="*/ 1416584 h 1700751"/>
                <a:gd name="connsiteX72" fmla="*/ 1743343 w 1881147"/>
                <a:gd name="connsiteY72" fmla="*/ 1419879 h 1700751"/>
                <a:gd name="connsiteX73" fmla="*/ 1820935 w 1881147"/>
                <a:gd name="connsiteY73" fmla="*/ 1409271 h 1700751"/>
                <a:gd name="connsiteX74" fmla="*/ 1816054 w 1881147"/>
                <a:gd name="connsiteY74" fmla="*/ 1462835 h 1700751"/>
                <a:gd name="connsiteX75" fmla="*/ 1874221 w 1881147"/>
                <a:gd name="connsiteY75" fmla="*/ 1486156 h 1700751"/>
                <a:gd name="connsiteX76" fmla="*/ 1875829 w 1881147"/>
                <a:gd name="connsiteY76" fmla="*/ 1463522 h 1700751"/>
                <a:gd name="connsiteX77" fmla="*/ 1875051 w 1881147"/>
                <a:gd name="connsiteY77" fmla="*/ 1402788 h 1700751"/>
                <a:gd name="connsiteX78" fmla="*/ 1853086 w 1881147"/>
                <a:gd name="connsiteY78" fmla="*/ 1312645 h 1700751"/>
                <a:gd name="connsiteX79" fmla="*/ 1853086 w 1881147"/>
                <a:gd name="connsiteY79" fmla="*/ 1255495 h 1700751"/>
                <a:gd name="connsiteX80" fmla="*/ 1810224 w 1881147"/>
                <a:gd name="connsiteY80" fmla="*/ 1245970 h 1700751"/>
                <a:gd name="connsiteX81" fmla="*/ 1734024 w 1881147"/>
                <a:gd name="connsiteY81" fmla="*/ 1165007 h 1700751"/>
                <a:gd name="connsiteX82" fmla="*/ 1695924 w 1881147"/>
                <a:gd name="connsiteY82" fmla="*/ 984032 h 1700751"/>
                <a:gd name="connsiteX83" fmla="*/ 1643536 w 1881147"/>
                <a:gd name="connsiteY83" fmla="*/ 950695 h 1700751"/>
                <a:gd name="connsiteX84" fmla="*/ 1605436 w 1881147"/>
                <a:gd name="connsiteY84" fmla="*/ 893545 h 1700751"/>
                <a:gd name="connsiteX85" fmla="*/ 1557811 w 1881147"/>
                <a:gd name="connsiteY85" fmla="*/ 845920 h 1700751"/>
                <a:gd name="connsiteX86" fmla="*/ 1505424 w 1881147"/>
                <a:gd name="connsiteY86" fmla="*/ 826870 h 1700751"/>
                <a:gd name="connsiteX87" fmla="*/ 1453036 w 1881147"/>
                <a:gd name="connsiteY87" fmla="*/ 822107 h 1700751"/>
                <a:gd name="connsiteX88" fmla="*/ 1510186 w 1881147"/>
                <a:gd name="connsiteY88" fmla="*/ 788770 h 1700751"/>
                <a:gd name="connsiteX89" fmla="*/ 1476849 w 1881147"/>
                <a:gd name="connsiteY89" fmla="*/ 755432 h 1700751"/>
                <a:gd name="connsiteX90" fmla="*/ 1481611 w 1881147"/>
                <a:gd name="connsiteY90" fmla="*/ 731620 h 1700751"/>
                <a:gd name="connsiteX91" fmla="*/ 1572099 w 1881147"/>
                <a:gd name="connsiteY91" fmla="*/ 769720 h 1700751"/>
                <a:gd name="connsiteX92" fmla="*/ 1624486 w 1881147"/>
                <a:gd name="connsiteY92" fmla="*/ 703045 h 1700751"/>
                <a:gd name="connsiteX93" fmla="*/ 1622283 w 1881147"/>
                <a:gd name="connsiteY93" fmla="*/ 560170 h 1700751"/>
                <a:gd name="connsiteX94" fmla="*/ 1639486 w 1881147"/>
                <a:gd name="connsiteY94" fmla="*/ 411844 h 1700751"/>
                <a:gd name="connsiteX0" fmla="*/ 1639486 w 1881147"/>
                <a:gd name="connsiteY0" fmla="*/ 410679 h 1699586"/>
                <a:gd name="connsiteX1" fmla="*/ 1567336 w 1881147"/>
                <a:gd name="connsiteY1" fmla="*/ 378030 h 1699586"/>
                <a:gd name="connsiteX2" fmla="*/ 1477087 w 1881147"/>
                <a:gd name="connsiteY2" fmla="*/ 354217 h 1699586"/>
                <a:gd name="connsiteX3" fmla="*/ 1423767 w 1881147"/>
                <a:gd name="connsiteY3" fmla="*/ 277133 h 1699586"/>
                <a:gd name="connsiteX4" fmla="*/ 1395785 w 1881147"/>
                <a:gd name="connsiteY4" fmla="*/ 175288 h 1699586"/>
                <a:gd name="connsiteX5" fmla="*/ 1364769 w 1881147"/>
                <a:gd name="connsiteY5" fmla="*/ 7226 h 1699586"/>
                <a:gd name="connsiteX6" fmla="*/ 1297400 w 1881147"/>
                <a:gd name="connsiteY6" fmla="*/ 48924 h 1699586"/>
                <a:gd name="connsiteX7" fmla="*/ 1291832 w 1881147"/>
                <a:gd name="connsiteY7" fmla="*/ 106447 h 1699586"/>
                <a:gd name="connsiteX8" fmla="*/ 1275927 w 1881147"/>
                <a:gd name="connsiteY8" fmla="*/ 157660 h 1699586"/>
                <a:gd name="connsiteX9" fmla="*/ 1214911 w 1881147"/>
                <a:gd name="connsiteY9" fmla="*/ 163717 h 1699586"/>
                <a:gd name="connsiteX10" fmla="*/ 1186336 w 1881147"/>
                <a:gd name="connsiteY10" fmla="*/ 192292 h 1699586"/>
                <a:gd name="connsiteX11" fmla="*/ 1176811 w 1881147"/>
                <a:gd name="connsiteY11" fmla="*/ 263730 h 1699586"/>
                <a:gd name="connsiteX12" fmla="*/ 1114899 w 1881147"/>
                <a:gd name="connsiteY12" fmla="*/ 306592 h 1699586"/>
                <a:gd name="connsiteX13" fmla="*/ 1005361 w 1881147"/>
                <a:gd name="connsiteY13" fmla="*/ 320880 h 1699586"/>
                <a:gd name="connsiteX14" fmla="*/ 962499 w 1881147"/>
                <a:gd name="connsiteY14" fmla="*/ 363742 h 1699586"/>
                <a:gd name="connsiteX15" fmla="*/ 838674 w 1881147"/>
                <a:gd name="connsiteY15" fmla="*/ 363742 h 1699586"/>
                <a:gd name="connsiteX16" fmla="*/ 781524 w 1881147"/>
                <a:gd name="connsiteY16" fmla="*/ 435180 h 1699586"/>
                <a:gd name="connsiteX17" fmla="*/ 781524 w 1881147"/>
                <a:gd name="connsiteY17" fmla="*/ 468517 h 1699586"/>
                <a:gd name="connsiteX18" fmla="*/ 743424 w 1881147"/>
                <a:gd name="connsiteY18" fmla="*/ 492330 h 1699586"/>
                <a:gd name="connsiteX19" fmla="*/ 671986 w 1881147"/>
                <a:gd name="connsiteY19" fmla="*/ 425655 h 1699586"/>
                <a:gd name="connsiteX20" fmla="*/ 519586 w 1881147"/>
                <a:gd name="connsiteY20" fmla="*/ 420892 h 1699586"/>
                <a:gd name="connsiteX21" fmla="*/ 457674 w 1881147"/>
                <a:gd name="connsiteY21" fmla="*/ 439942 h 1699586"/>
                <a:gd name="connsiteX22" fmla="*/ 419574 w 1881147"/>
                <a:gd name="connsiteY22" fmla="*/ 425655 h 1699586"/>
                <a:gd name="connsiteX23" fmla="*/ 400524 w 1881147"/>
                <a:gd name="connsiteY23" fmla="*/ 363742 h 1699586"/>
                <a:gd name="connsiteX24" fmla="*/ 333849 w 1881147"/>
                <a:gd name="connsiteY24" fmla="*/ 311355 h 1699586"/>
                <a:gd name="connsiteX25" fmla="*/ 286224 w 1881147"/>
                <a:gd name="connsiteY25" fmla="*/ 244680 h 1699586"/>
                <a:gd name="connsiteX26" fmla="*/ 143349 w 1881147"/>
                <a:gd name="connsiteY26" fmla="*/ 263730 h 1699586"/>
                <a:gd name="connsiteX27" fmla="*/ 124299 w 1881147"/>
                <a:gd name="connsiteY27" fmla="*/ 339930 h 1699586"/>
                <a:gd name="connsiteX28" fmla="*/ 110011 w 1881147"/>
                <a:gd name="connsiteY28" fmla="*/ 373267 h 1699586"/>
                <a:gd name="connsiteX29" fmla="*/ 133824 w 1881147"/>
                <a:gd name="connsiteY29" fmla="*/ 420892 h 1699586"/>
                <a:gd name="connsiteX30" fmla="*/ 81436 w 1881147"/>
                <a:gd name="connsiteY30" fmla="*/ 458992 h 1699586"/>
                <a:gd name="connsiteX31" fmla="*/ 33811 w 1881147"/>
                <a:gd name="connsiteY31" fmla="*/ 454230 h 1699586"/>
                <a:gd name="connsiteX32" fmla="*/ 33811 w 1881147"/>
                <a:gd name="connsiteY32" fmla="*/ 525667 h 1699586"/>
                <a:gd name="connsiteX33" fmla="*/ 474 w 1881147"/>
                <a:gd name="connsiteY33" fmla="*/ 630442 h 1699586"/>
                <a:gd name="connsiteX34" fmla="*/ 62386 w 1881147"/>
                <a:gd name="connsiteY34" fmla="*/ 706642 h 1699586"/>
                <a:gd name="connsiteX35" fmla="*/ 111977 w 1881147"/>
                <a:gd name="connsiteY35" fmla="*/ 686904 h 1699586"/>
                <a:gd name="connsiteX36" fmla="*/ 112334 w 1881147"/>
                <a:gd name="connsiteY36" fmla="*/ 757163 h 1699586"/>
                <a:gd name="connsiteX37" fmla="*/ 167161 w 1881147"/>
                <a:gd name="connsiteY37" fmla="*/ 787605 h 1699586"/>
                <a:gd name="connsiteX38" fmla="*/ 236159 w 1881147"/>
                <a:gd name="connsiteY38" fmla="*/ 797817 h 1699586"/>
                <a:gd name="connsiteX39" fmla="*/ 271462 w 1881147"/>
                <a:gd name="connsiteY39" fmla="*/ 853788 h 1699586"/>
                <a:gd name="connsiteX40" fmla="*/ 270869 w 1881147"/>
                <a:gd name="connsiteY40" fmla="*/ 898860 h 1699586"/>
                <a:gd name="connsiteX41" fmla="*/ 295393 w 1881147"/>
                <a:gd name="connsiteY41" fmla="*/ 938335 h 1699586"/>
                <a:gd name="connsiteX42" fmla="*/ 341051 w 1881147"/>
                <a:gd name="connsiteY42" fmla="*/ 976927 h 1699586"/>
                <a:gd name="connsiteX43" fmla="*/ 426184 w 1881147"/>
                <a:gd name="connsiteY43" fmla="*/ 1031179 h 1699586"/>
                <a:gd name="connsiteX44" fmla="*/ 461961 w 1881147"/>
                <a:gd name="connsiteY44" fmla="*/ 1102272 h 1699586"/>
                <a:gd name="connsiteX45" fmla="*/ 441064 w 1881147"/>
                <a:gd name="connsiteY45" fmla="*/ 1171845 h 1699586"/>
                <a:gd name="connsiteX46" fmla="*/ 519111 w 1881147"/>
                <a:gd name="connsiteY46" fmla="*/ 1228308 h 1699586"/>
                <a:gd name="connsiteX47" fmla="*/ 591143 w 1881147"/>
                <a:gd name="connsiteY47" fmla="*/ 1261302 h 1699586"/>
                <a:gd name="connsiteX48" fmla="*/ 571974 w 1881147"/>
                <a:gd name="connsiteY48" fmla="*/ 1321005 h 1699586"/>
                <a:gd name="connsiteX49" fmla="*/ 662461 w 1881147"/>
                <a:gd name="connsiteY49" fmla="*/ 1473405 h 1699586"/>
                <a:gd name="connsiteX50" fmla="*/ 755271 w 1881147"/>
                <a:gd name="connsiteY50" fmla="*/ 1546559 h 1699586"/>
                <a:gd name="connsiteX51" fmla="*/ 805336 w 1881147"/>
                <a:gd name="connsiteY51" fmla="*/ 1497217 h 1699586"/>
                <a:gd name="connsiteX52" fmla="*/ 869926 w 1881147"/>
                <a:gd name="connsiteY52" fmla="*/ 1524614 h 1699586"/>
                <a:gd name="connsiteX53" fmla="*/ 924399 w 1881147"/>
                <a:gd name="connsiteY53" fmla="*/ 1492455 h 1699586"/>
                <a:gd name="connsiteX54" fmla="*/ 941246 w 1881147"/>
                <a:gd name="connsiteY54" fmla="*/ 1450279 h 1699586"/>
                <a:gd name="connsiteX55" fmla="*/ 1005123 w 1881147"/>
                <a:gd name="connsiteY55" fmla="*/ 1536691 h 1699586"/>
                <a:gd name="connsiteX56" fmla="*/ 1050190 w 1881147"/>
                <a:gd name="connsiteY56" fmla="*/ 1607785 h 1699586"/>
                <a:gd name="connsiteX57" fmla="*/ 1120136 w 1881147"/>
                <a:gd name="connsiteY57" fmla="*/ 1699304 h 1699586"/>
                <a:gd name="connsiteX58" fmla="*/ 1151034 w 1881147"/>
                <a:gd name="connsiteY58" fmla="*/ 1636213 h 1699586"/>
                <a:gd name="connsiteX59" fmla="*/ 1181693 w 1881147"/>
                <a:gd name="connsiteY59" fmla="*/ 1629733 h 1699586"/>
                <a:gd name="connsiteX60" fmla="*/ 1224792 w 1881147"/>
                <a:gd name="connsiteY60" fmla="*/ 1658996 h 1699586"/>
                <a:gd name="connsiteX61" fmla="*/ 1258367 w 1881147"/>
                <a:gd name="connsiteY61" fmla="*/ 1618342 h 1699586"/>
                <a:gd name="connsiteX62" fmla="*/ 1277188 w 1881147"/>
                <a:gd name="connsiteY62" fmla="*/ 1622959 h 1699586"/>
                <a:gd name="connsiteX63" fmla="*/ 1311230 w 1881147"/>
                <a:gd name="connsiteY63" fmla="*/ 1689436 h 1699586"/>
                <a:gd name="connsiteX64" fmla="*/ 1367786 w 1881147"/>
                <a:gd name="connsiteY64" fmla="*/ 1665967 h 1699586"/>
                <a:gd name="connsiteX65" fmla="*/ 1419818 w 1881147"/>
                <a:gd name="connsiteY65" fmla="*/ 1609846 h 1699586"/>
                <a:gd name="connsiteX66" fmla="*/ 1470595 w 1881147"/>
                <a:gd name="connsiteY66" fmla="*/ 1593303 h 1699586"/>
                <a:gd name="connsiteX67" fmla="*/ 1488274 w 1881147"/>
                <a:gd name="connsiteY67" fmla="*/ 1649125 h 1699586"/>
                <a:gd name="connsiteX68" fmla="*/ 1558169 w 1881147"/>
                <a:gd name="connsiteY68" fmla="*/ 1623447 h 1699586"/>
                <a:gd name="connsiteX69" fmla="*/ 1588947 w 1881147"/>
                <a:gd name="connsiteY69" fmla="*/ 1536691 h 1699586"/>
                <a:gd name="connsiteX70" fmla="*/ 1670383 w 1881147"/>
                <a:gd name="connsiteY70" fmla="*/ 1446549 h 1699586"/>
                <a:gd name="connsiteX71" fmla="*/ 1714974 w 1881147"/>
                <a:gd name="connsiteY71" fmla="*/ 1415419 h 1699586"/>
                <a:gd name="connsiteX72" fmla="*/ 1743343 w 1881147"/>
                <a:gd name="connsiteY72" fmla="*/ 1418714 h 1699586"/>
                <a:gd name="connsiteX73" fmla="*/ 1820935 w 1881147"/>
                <a:gd name="connsiteY73" fmla="*/ 1408106 h 1699586"/>
                <a:gd name="connsiteX74" fmla="*/ 1816054 w 1881147"/>
                <a:gd name="connsiteY74" fmla="*/ 1461670 h 1699586"/>
                <a:gd name="connsiteX75" fmla="*/ 1874221 w 1881147"/>
                <a:gd name="connsiteY75" fmla="*/ 1484991 h 1699586"/>
                <a:gd name="connsiteX76" fmla="*/ 1875829 w 1881147"/>
                <a:gd name="connsiteY76" fmla="*/ 1462357 h 1699586"/>
                <a:gd name="connsiteX77" fmla="*/ 1875051 w 1881147"/>
                <a:gd name="connsiteY77" fmla="*/ 1401623 h 1699586"/>
                <a:gd name="connsiteX78" fmla="*/ 1853086 w 1881147"/>
                <a:gd name="connsiteY78" fmla="*/ 1311480 h 1699586"/>
                <a:gd name="connsiteX79" fmla="*/ 1853086 w 1881147"/>
                <a:gd name="connsiteY79" fmla="*/ 1254330 h 1699586"/>
                <a:gd name="connsiteX80" fmla="*/ 1810224 w 1881147"/>
                <a:gd name="connsiteY80" fmla="*/ 1244805 h 1699586"/>
                <a:gd name="connsiteX81" fmla="*/ 1734024 w 1881147"/>
                <a:gd name="connsiteY81" fmla="*/ 1163842 h 1699586"/>
                <a:gd name="connsiteX82" fmla="*/ 1695924 w 1881147"/>
                <a:gd name="connsiteY82" fmla="*/ 982867 h 1699586"/>
                <a:gd name="connsiteX83" fmla="*/ 1643536 w 1881147"/>
                <a:gd name="connsiteY83" fmla="*/ 949530 h 1699586"/>
                <a:gd name="connsiteX84" fmla="*/ 1605436 w 1881147"/>
                <a:gd name="connsiteY84" fmla="*/ 892380 h 1699586"/>
                <a:gd name="connsiteX85" fmla="*/ 1557811 w 1881147"/>
                <a:gd name="connsiteY85" fmla="*/ 844755 h 1699586"/>
                <a:gd name="connsiteX86" fmla="*/ 1505424 w 1881147"/>
                <a:gd name="connsiteY86" fmla="*/ 825705 h 1699586"/>
                <a:gd name="connsiteX87" fmla="*/ 1453036 w 1881147"/>
                <a:gd name="connsiteY87" fmla="*/ 820942 h 1699586"/>
                <a:gd name="connsiteX88" fmla="*/ 1510186 w 1881147"/>
                <a:gd name="connsiteY88" fmla="*/ 787605 h 1699586"/>
                <a:gd name="connsiteX89" fmla="*/ 1476849 w 1881147"/>
                <a:gd name="connsiteY89" fmla="*/ 754267 h 1699586"/>
                <a:gd name="connsiteX90" fmla="*/ 1481611 w 1881147"/>
                <a:gd name="connsiteY90" fmla="*/ 730455 h 1699586"/>
                <a:gd name="connsiteX91" fmla="*/ 1572099 w 1881147"/>
                <a:gd name="connsiteY91" fmla="*/ 768555 h 1699586"/>
                <a:gd name="connsiteX92" fmla="*/ 1624486 w 1881147"/>
                <a:gd name="connsiteY92" fmla="*/ 701880 h 1699586"/>
                <a:gd name="connsiteX93" fmla="*/ 1622283 w 1881147"/>
                <a:gd name="connsiteY93" fmla="*/ 559005 h 1699586"/>
                <a:gd name="connsiteX94" fmla="*/ 1639486 w 1881147"/>
                <a:gd name="connsiteY94" fmla="*/ 410679 h 1699586"/>
                <a:gd name="connsiteX0" fmla="*/ 1639486 w 1881147"/>
                <a:gd name="connsiteY0" fmla="*/ 403727 h 1692634"/>
                <a:gd name="connsiteX1" fmla="*/ 1567336 w 1881147"/>
                <a:gd name="connsiteY1" fmla="*/ 371078 h 1692634"/>
                <a:gd name="connsiteX2" fmla="*/ 1477087 w 1881147"/>
                <a:gd name="connsiteY2" fmla="*/ 347265 h 1692634"/>
                <a:gd name="connsiteX3" fmla="*/ 1423767 w 1881147"/>
                <a:gd name="connsiteY3" fmla="*/ 270181 h 1692634"/>
                <a:gd name="connsiteX4" fmla="*/ 1395785 w 1881147"/>
                <a:gd name="connsiteY4" fmla="*/ 168336 h 1692634"/>
                <a:gd name="connsiteX5" fmla="*/ 1364769 w 1881147"/>
                <a:gd name="connsiteY5" fmla="*/ 274 h 1692634"/>
                <a:gd name="connsiteX6" fmla="*/ 1297400 w 1881147"/>
                <a:gd name="connsiteY6" fmla="*/ 41972 h 1692634"/>
                <a:gd name="connsiteX7" fmla="*/ 1291832 w 1881147"/>
                <a:gd name="connsiteY7" fmla="*/ 99495 h 1692634"/>
                <a:gd name="connsiteX8" fmla="*/ 1275927 w 1881147"/>
                <a:gd name="connsiteY8" fmla="*/ 150708 h 1692634"/>
                <a:gd name="connsiteX9" fmla="*/ 1214911 w 1881147"/>
                <a:gd name="connsiteY9" fmla="*/ 156765 h 1692634"/>
                <a:gd name="connsiteX10" fmla="*/ 1186336 w 1881147"/>
                <a:gd name="connsiteY10" fmla="*/ 185340 h 1692634"/>
                <a:gd name="connsiteX11" fmla="*/ 1176811 w 1881147"/>
                <a:gd name="connsiteY11" fmla="*/ 256778 h 1692634"/>
                <a:gd name="connsiteX12" fmla="*/ 1114899 w 1881147"/>
                <a:gd name="connsiteY12" fmla="*/ 299640 h 1692634"/>
                <a:gd name="connsiteX13" fmla="*/ 1005361 w 1881147"/>
                <a:gd name="connsiteY13" fmla="*/ 313928 h 1692634"/>
                <a:gd name="connsiteX14" fmla="*/ 962499 w 1881147"/>
                <a:gd name="connsiteY14" fmla="*/ 356790 h 1692634"/>
                <a:gd name="connsiteX15" fmla="*/ 838674 w 1881147"/>
                <a:gd name="connsiteY15" fmla="*/ 356790 h 1692634"/>
                <a:gd name="connsiteX16" fmla="*/ 781524 w 1881147"/>
                <a:gd name="connsiteY16" fmla="*/ 428228 h 1692634"/>
                <a:gd name="connsiteX17" fmla="*/ 781524 w 1881147"/>
                <a:gd name="connsiteY17" fmla="*/ 461565 h 1692634"/>
                <a:gd name="connsiteX18" fmla="*/ 743424 w 1881147"/>
                <a:gd name="connsiteY18" fmla="*/ 485378 h 1692634"/>
                <a:gd name="connsiteX19" fmla="*/ 671986 w 1881147"/>
                <a:gd name="connsiteY19" fmla="*/ 418703 h 1692634"/>
                <a:gd name="connsiteX20" fmla="*/ 519586 w 1881147"/>
                <a:gd name="connsiteY20" fmla="*/ 413940 h 1692634"/>
                <a:gd name="connsiteX21" fmla="*/ 457674 w 1881147"/>
                <a:gd name="connsiteY21" fmla="*/ 432990 h 1692634"/>
                <a:gd name="connsiteX22" fmla="*/ 419574 w 1881147"/>
                <a:gd name="connsiteY22" fmla="*/ 418703 h 1692634"/>
                <a:gd name="connsiteX23" fmla="*/ 400524 w 1881147"/>
                <a:gd name="connsiteY23" fmla="*/ 356790 h 1692634"/>
                <a:gd name="connsiteX24" fmla="*/ 333849 w 1881147"/>
                <a:gd name="connsiteY24" fmla="*/ 304403 h 1692634"/>
                <a:gd name="connsiteX25" fmla="*/ 286224 w 1881147"/>
                <a:gd name="connsiteY25" fmla="*/ 237728 h 1692634"/>
                <a:gd name="connsiteX26" fmla="*/ 143349 w 1881147"/>
                <a:gd name="connsiteY26" fmla="*/ 256778 h 1692634"/>
                <a:gd name="connsiteX27" fmla="*/ 124299 w 1881147"/>
                <a:gd name="connsiteY27" fmla="*/ 332978 h 1692634"/>
                <a:gd name="connsiteX28" fmla="*/ 110011 w 1881147"/>
                <a:gd name="connsiteY28" fmla="*/ 366315 h 1692634"/>
                <a:gd name="connsiteX29" fmla="*/ 133824 w 1881147"/>
                <a:gd name="connsiteY29" fmla="*/ 413940 h 1692634"/>
                <a:gd name="connsiteX30" fmla="*/ 81436 w 1881147"/>
                <a:gd name="connsiteY30" fmla="*/ 452040 h 1692634"/>
                <a:gd name="connsiteX31" fmla="*/ 33811 w 1881147"/>
                <a:gd name="connsiteY31" fmla="*/ 447278 h 1692634"/>
                <a:gd name="connsiteX32" fmla="*/ 33811 w 1881147"/>
                <a:gd name="connsiteY32" fmla="*/ 518715 h 1692634"/>
                <a:gd name="connsiteX33" fmla="*/ 474 w 1881147"/>
                <a:gd name="connsiteY33" fmla="*/ 623490 h 1692634"/>
                <a:gd name="connsiteX34" fmla="*/ 62386 w 1881147"/>
                <a:gd name="connsiteY34" fmla="*/ 699690 h 1692634"/>
                <a:gd name="connsiteX35" fmla="*/ 111977 w 1881147"/>
                <a:gd name="connsiteY35" fmla="*/ 679952 h 1692634"/>
                <a:gd name="connsiteX36" fmla="*/ 112334 w 1881147"/>
                <a:gd name="connsiteY36" fmla="*/ 750211 h 1692634"/>
                <a:gd name="connsiteX37" fmla="*/ 167161 w 1881147"/>
                <a:gd name="connsiteY37" fmla="*/ 780653 h 1692634"/>
                <a:gd name="connsiteX38" fmla="*/ 236159 w 1881147"/>
                <a:gd name="connsiteY38" fmla="*/ 790865 h 1692634"/>
                <a:gd name="connsiteX39" fmla="*/ 271462 w 1881147"/>
                <a:gd name="connsiteY39" fmla="*/ 846836 h 1692634"/>
                <a:gd name="connsiteX40" fmla="*/ 270869 w 1881147"/>
                <a:gd name="connsiteY40" fmla="*/ 891908 h 1692634"/>
                <a:gd name="connsiteX41" fmla="*/ 295393 w 1881147"/>
                <a:gd name="connsiteY41" fmla="*/ 931383 h 1692634"/>
                <a:gd name="connsiteX42" fmla="*/ 341051 w 1881147"/>
                <a:gd name="connsiteY42" fmla="*/ 969975 h 1692634"/>
                <a:gd name="connsiteX43" fmla="*/ 426184 w 1881147"/>
                <a:gd name="connsiteY43" fmla="*/ 1024227 h 1692634"/>
                <a:gd name="connsiteX44" fmla="*/ 461961 w 1881147"/>
                <a:gd name="connsiteY44" fmla="*/ 1095320 h 1692634"/>
                <a:gd name="connsiteX45" fmla="*/ 441064 w 1881147"/>
                <a:gd name="connsiteY45" fmla="*/ 1164893 h 1692634"/>
                <a:gd name="connsiteX46" fmla="*/ 519111 w 1881147"/>
                <a:gd name="connsiteY46" fmla="*/ 1221356 h 1692634"/>
                <a:gd name="connsiteX47" fmla="*/ 591143 w 1881147"/>
                <a:gd name="connsiteY47" fmla="*/ 1254350 h 1692634"/>
                <a:gd name="connsiteX48" fmla="*/ 571974 w 1881147"/>
                <a:gd name="connsiteY48" fmla="*/ 1314053 h 1692634"/>
                <a:gd name="connsiteX49" fmla="*/ 662461 w 1881147"/>
                <a:gd name="connsiteY49" fmla="*/ 1466453 h 1692634"/>
                <a:gd name="connsiteX50" fmla="*/ 755271 w 1881147"/>
                <a:gd name="connsiteY50" fmla="*/ 1539607 h 1692634"/>
                <a:gd name="connsiteX51" fmla="*/ 805336 w 1881147"/>
                <a:gd name="connsiteY51" fmla="*/ 1490265 h 1692634"/>
                <a:gd name="connsiteX52" fmla="*/ 869926 w 1881147"/>
                <a:gd name="connsiteY52" fmla="*/ 1517662 h 1692634"/>
                <a:gd name="connsiteX53" fmla="*/ 924399 w 1881147"/>
                <a:gd name="connsiteY53" fmla="*/ 1485503 h 1692634"/>
                <a:gd name="connsiteX54" fmla="*/ 941246 w 1881147"/>
                <a:gd name="connsiteY54" fmla="*/ 1443327 h 1692634"/>
                <a:gd name="connsiteX55" fmla="*/ 1005123 w 1881147"/>
                <a:gd name="connsiteY55" fmla="*/ 1529739 h 1692634"/>
                <a:gd name="connsiteX56" fmla="*/ 1050190 w 1881147"/>
                <a:gd name="connsiteY56" fmla="*/ 1600833 h 1692634"/>
                <a:gd name="connsiteX57" fmla="*/ 1120136 w 1881147"/>
                <a:gd name="connsiteY57" fmla="*/ 1692352 h 1692634"/>
                <a:gd name="connsiteX58" fmla="*/ 1151034 w 1881147"/>
                <a:gd name="connsiteY58" fmla="*/ 1629261 h 1692634"/>
                <a:gd name="connsiteX59" fmla="*/ 1181693 w 1881147"/>
                <a:gd name="connsiteY59" fmla="*/ 1622781 h 1692634"/>
                <a:gd name="connsiteX60" fmla="*/ 1224792 w 1881147"/>
                <a:gd name="connsiteY60" fmla="*/ 1652044 h 1692634"/>
                <a:gd name="connsiteX61" fmla="*/ 1258367 w 1881147"/>
                <a:gd name="connsiteY61" fmla="*/ 1611390 h 1692634"/>
                <a:gd name="connsiteX62" fmla="*/ 1277188 w 1881147"/>
                <a:gd name="connsiteY62" fmla="*/ 1616007 h 1692634"/>
                <a:gd name="connsiteX63" fmla="*/ 1311230 w 1881147"/>
                <a:gd name="connsiteY63" fmla="*/ 1682484 h 1692634"/>
                <a:gd name="connsiteX64" fmla="*/ 1367786 w 1881147"/>
                <a:gd name="connsiteY64" fmla="*/ 1659015 h 1692634"/>
                <a:gd name="connsiteX65" fmla="*/ 1419818 w 1881147"/>
                <a:gd name="connsiteY65" fmla="*/ 1602894 h 1692634"/>
                <a:gd name="connsiteX66" fmla="*/ 1470595 w 1881147"/>
                <a:gd name="connsiteY66" fmla="*/ 1586351 h 1692634"/>
                <a:gd name="connsiteX67" fmla="*/ 1488274 w 1881147"/>
                <a:gd name="connsiteY67" fmla="*/ 1642173 h 1692634"/>
                <a:gd name="connsiteX68" fmla="*/ 1558169 w 1881147"/>
                <a:gd name="connsiteY68" fmla="*/ 1616495 h 1692634"/>
                <a:gd name="connsiteX69" fmla="*/ 1588947 w 1881147"/>
                <a:gd name="connsiteY69" fmla="*/ 1529739 h 1692634"/>
                <a:gd name="connsiteX70" fmla="*/ 1670383 w 1881147"/>
                <a:gd name="connsiteY70" fmla="*/ 1439597 h 1692634"/>
                <a:gd name="connsiteX71" fmla="*/ 1714974 w 1881147"/>
                <a:gd name="connsiteY71" fmla="*/ 1408467 h 1692634"/>
                <a:gd name="connsiteX72" fmla="*/ 1743343 w 1881147"/>
                <a:gd name="connsiteY72" fmla="*/ 1411762 h 1692634"/>
                <a:gd name="connsiteX73" fmla="*/ 1820935 w 1881147"/>
                <a:gd name="connsiteY73" fmla="*/ 1401154 h 1692634"/>
                <a:gd name="connsiteX74" fmla="*/ 1816054 w 1881147"/>
                <a:gd name="connsiteY74" fmla="*/ 1454718 h 1692634"/>
                <a:gd name="connsiteX75" fmla="*/ 1874221 w 1881147"/>
                <a:gd name="connsiteY75" fmla="*/ 1478039 h 1692634"/>
                <a:gd name="connsiteX76" fmla="*/ 1875829 w 1881147"/>
                <a:gd name="connsiteY76" fmla="*/ 1455405 h 1692634"/>
                <a:gd name="connsiteX77" fmla="*/ 1875051 w 1881147"/>
                <a:gd name="connsiteY77" fmla="*/ 1394671 h 1692634"/>
                <a:gd name="connsiteX78" fmla="*/ 1853086 w 1881147"/>
                <a:gd name="connsiteY78" fmla="*/ 1304528 h 1692634"/>
                <a:gd name="connsiteX79" fmla="*/ 1853086 w 1881147"/>
                <a:gd name="connsiteY79" fmla="*/ 1247378 h 1692634"/>
                <a:gd name="connsiteX80" fmla="*/ 1810224 w 1881147"/>
                <a:gd name="connsiteY80" fmla="*/ 1237853 h 1692634"/>
                <a:gd name="connsiteX81" fmla="*/ 1734024 w 1881147"/>
                <a:gd name="connsiteY81" fmla="*/ 1156890 h 1692634"/>
                <a:gd name="connsiteX82" fmla="*/ 1695924 w 1881147"/>
                <a:gd name="connsiteY82" fmla="*/ 975915 h 1692634"/>
                <a:gd name="connsiteX83" fmla="*/ 1643536 w 1881147"/>
                <a:gd name="connsiteY83" fmla="*/ 942578 h 1692634"/>
                <a:gd name="connsiteX84" fmla="*/ 1605436 w 1881147"/>
                <a:gd name="connsiteY84" fmla="*/ 885428 h 1692634"/>
                <a:gd name="connsiteX85" fmla="*/ 1557811 w 1881147"/>
                <a:gd name="connsiteY85" fmla="*/ 837803 h 1692634"/>
                <a:gd name="connsiteX86" fmla="*/ 1505424 w 1881147"/>
                <a:gd name="connsiteY86" fmla="*/ 818753 h 1692634"/>
                <a:gd name="connsiteX87" fmla="*/ 1453036 w 1881147"/>
                <a:gd name="connsiteY87" fmla="*/ 813990 h 1692634"/>
                <a:gd name="connsiteX88" fmla="*/ 1510186 w 1881147"/>
                <a:gd name="connsiteY88" fmla="*/ 780653 h 1692634"/>
                <a:gd name="connsiteX89" fmla="*/ 1476849 w 1881147"/>
                <a:gd name="connsiteY89" fmla="*/ 747315 h 1692634"/>
                <a:gd name="connsiteX90" fmla="*/ 1481611 w 1881147"/>
                <a:gd name="connsiteY90" fmla="*/ 723503 h 1692634"/>
                <a:gd name="connsiteX91" fmla="*/ 1572099 w 1881147"/>
                <a:gd name="connsiteY91" fmla="*/ 761603 h 1692634"/>
                <a:gd name="connsiteX92" fmla="*/ 1624486 w 1881147"/>
                <a:gd name="connsiteY92" fmla="*/ 694928 h 1692634"/>
                <a:gd name="connsiteX93" fmla="*/ 1622283 w 1881147"/>
                <a:gd name="connsiteY93" fmla="*/ 552053 h 1692634"/>
                <a:gd name="connsiteX94" fmla="*/ 1639486 w 1881147"/>
                <a:gd name="connsiteY94" fmla="*/ 403727 h 1692634"/>
                <a:gd name="connsiteX0" fmla="*/ 1639486 w 1881147"/>
                <a:gd name="connsiteY0" fmla="*/ 403995 h 1692902"/>
                <a:gd name="connsiteX1" fmla="*/ 1567336 w 1881147"/>
                <a:gd name="connsiteY1" fmla="*/ 371346 h 1692902"/>
                <a:gd name="connsiteX2" fmla="*/ 1477087 w 1881147"/>
                <a:gd name="connsiteY2" fmla="*/ 347533 h 1692902"/>
                <a:gd name="connsiteX3" fmla="*/ 1423767 w 1881147"/>
                <a:gd name="connsiteY3" fmla="*/ 270449 h 1692902"/>
                <a:gd name="connsiteX4" fmla="*/ 1395785 w 1881147"/>
                <a:gd name="connsiteY4" fmla="*/ 168604 h 1692902"/>
                <a:gd name="connsiteX5" fmla="*/ 1364769 w 1881147"/>
                <a:gd name="connsiteY5" fmla="*/ 542 h 1692902"/>
                <a:gd name="connsiteX6" fmla="*/ 1297400 w 1881147"/>
                <a:gd name="connsiteY6" fmla="*/ 42240 h 1692902"/>
                <a:gd name="connsiteX7" fmla="*/ 1291832 w 1881147"/>
                <a:gd name="connsiteY7" fmla="*/ 99763 h 1692902"/>
                <a:gd name="connsiteX8" fmla="*/ 1275927 w 1881147"/>
                <a:gd name="connsiteY8" fmla="*/ 150976 h 1692902"/>
                <a:gd name="connsiteX9" fmla="*/ 1214911 w 1881147"/>
                <a:gd name="connsiteY9" fmla="*/ 157033 h 1692902"/>
                <a:gd name="connsiteX10" fmla="*/ 1186336 w 1881147"/>
                <a:gd name="connsiteY10" fmla="*/ 185608 h 1692902"/>
                <a:gd name="connsiteX11" fmla="*/ 1176811 w 1881147"/>
                <a:gd name="connsiteY11" fmla="*/ 257046 h 1692902"/>
                <a:gd name="connsiteX12" fmla="*/ 1114899 w 1881147"/>
                <a:gd name="connsiteY12" fmla="*/ 299908 h 1692902"/>
                <a:gd name="connsiteX13" fmla="*/ 1005361 w 1881147"/>
                <a:gd name="connsiteY13" fmla="*/ 314196 h 1692902"/>
                <a:gd name="connsiteX14" fmla="*/ 962499 w 1881147"/>
                <a:gd name="connsiteY14" fmla="*/ 357058 h 1692902"/>
                <a:gd name="connsiteX15" fmla="*/ 838674 w 1881147"/>
                <a:gd name="connsiteY15" fmla="*/ 357058 h 1692902"/>
                <a:gd name="connsiteX16" fmla="*/ 781524 w 1881147"/>
                <a:gd name="connsiteY16" fmla="*/ 428496 h 1692902"/>
                <a:gd name="connsiteX17" fmla="*/ 781524 w 1881147"/>
                <a:gd name="connsiteY17" fmla="*/ 461833 h 1692902"/>
                <a:gd name="connsiteX18" fmla="*/ 743424 w 1881147"/>
                <a:gd name="connsiteY18" fmla="*/ 485646 h 1692902"/>
                <a:gd name="connsiteX19" fmla="*/ 671986 w 1881147"/>
                <a:gd name="connsiteY19" fmla="*/ 418971 h 1692902"/>
                <a:gd name="connsiteX20" fmla="*/ 519586 w 1881147"/>
                <a:gd name="connsiteY20" fmla="*/ 414208 h 1692902"/>
                <a:gd name="connsiteX21" fmla="*/ 457674 w 1881147"/>
                <a:gd name="connsiteY21" fmla="*/ 433258 h 1692902"/>
                <a:gd name="connsiteX22" fmla="*/ 419574 w 1881147"/>
                <a:gd name="connsiteY22" fmla="*/ 418971 h 1692902"/>
                <a:gd name="connsiteX23" fmla="*/ 400524 w 1881147"/>
                <a:gd name="connsiteY23" fmla="*/ 357058 h 1692902"/>
                <a:gd name="connsiteX24" fmla="*/ 333849 w 1881147"/>
                <a:gd name="connsiteY24" fmla="*/ 304671 h 1692902"/>
                <a:gd name="connsiteX25" fmla="*/ 286224 w 1881147"/>
                <a:gd name="connsiteY25" fmla="*/ 237996 h 1692902"/>
                <a:gd name="connsiteX26" fmla="*/ 143349 w 1881147"/>
                <a:gd name="connsiteY26" fmla="*/ 257046 h 1692902"/>
                <a:gd name="connsiteX27" fmla="*/ 124299 w 1881147"/>
                <a:gd name="connsiteY27" fmla="*/ 333246 h 1692902"/>
                <a:gd name="connsiteX28" fmla="*/ 110011 w 1881147"/>
                <a:gd name="connsiteY28" fmla="*/ 366583 h 1692902"/>
                <a:gd name="connsiteX29" fmla="*/ 133824 w 1881147"/>
                <a:gd name="connsiteY29" fmla="*/ 414208 h 1692902"/>
                <a:gd name="connsiteX30" fmla="*/ 81436 w 1881147"/>
                <a:gd name="connsiteY30" fmla="*/ 452308 h 1692902"/>
                <a:gd name="connsiteX31" fmla="*/ 33811 w 1881147"/>
                <a:gd name="connsiteY31" fmla="*/ 447546 h 1692902"/>
                <a:gd name="connsiteX32" fmla="*/ 33811 w 1881147"/>
                <a:gd name="connsiteY32" fmla="*/ 518983 h 1692902"/>
                <a:gd name="connsiteX33" fmla="*/ 474 w 1881147"/>
                <a:gd name="connsiteY33" fmla="*/ 623758 h 1692902"/>
                <a:gd name="connsiteX34" fmla="*/ 62386 w 1881147"/>
                <a:gd name="connsiteY34" fmla="*/ 699958 h 1692902"/>
                <a:gd name="connsiteX35" fmla="*/ 111977 w 1881147"/>
                <a:gd name="connsiteY35" fmla="*/ 680220 h 1692902"/>
                <a:gd name="connsiteX36" fmla="*/ 112334 w 1881147"/>
                <a:gd name="connsiteY36" fmla="*/ 750479 h 1692902"/>
                <a:gd name="connsiteX37" fmla="*/ 167161 w 1881147"/>
                <a:gd name="connsiteY37" fmla="*/ 780921 h 1692902"/>
                <a:gd name="connsiteX38" fmla="*/ 236159 w 1881147"/>
                <a:gd name="connsiteY38" fmla="*/ 791133 h 1692902"/>
                <a:gd name="connsiteX39" fmla="*/ 271462 w 1881147"/>
                <a:gd name="connsiteY39" fmla="*/ 847104 h 1692902"/>
                <a:gd name="connsiteX40" fmla="*/ 270869 w 1881147"/>
                <a:gd name="connsiteY40" fmla="*/ 892176 h 1692902"/>
                <a:gd name="connsiteX41" fmla="*/ 295393 w 1881147"/>
                <a:gd name="connsiteY41" fmla="*/ 931651 h 1692902"/>
                <a:gd name="connsiteX42" fmla="*/ 341051 w 1881147"/>
                <a:gd name="connsiteY42" fmla="*/ 970243 h 1692902"/>
                <a:gd name="connsiteX43" fmla="*/ 426184 w 1881147"/>
                <a:gd name="connsiteY43" fmla="*/ 1024495 h 1692902"/>
                <a:gd name="connsiteX44" fmla="*/ 461961 w 1881147"/>
                <a:gd name="connsiteY44" fmla="*/ 1095588 h 1692902"/>
                <a:gd name="connsiteX45" fmla="*/ 441064 w 1881147"/>
                <a:gd name="connsiteY45" fmla="*/ 1165161 h 1692902"/>
                <a:gd name="connsiteX46" fmla="*/ 519111 w 1881147"/>
                <a:gd name="connsiteY46" fmla="*/ 1221624 h 1692902"/>
                <a:gd name="connsiteX47" fmla="*/ 591143 w 1881147"/>
                <a:gd name="connsiteY47" fmla="*/ 1254618 h 1692902"/>
                <a:gd name="connsiteX48" fmla="*/ 571974 w 1881147"/>
                <a:gd name="connsiteY48" fmla="*/ 1314321 h 1692902"/>
                <a:gd name="connsiteX49" fmla="*/ 662461 w 1881147"/>
                <a:gd name="connsiteY49" fmla="*/ 1466721 h 1692902"/>
                <a:gd name="connsiteX50" fmla="*/ 755271 w 1881147"/>
                <a:gd name="connsiteY50" fmla="*/ 1539875 h 1692902"/>
                <a:gd name="connsiteX51" fmla="*/ 805336 w 1881147"/>
                <a:gd name="connsiteY51" fmla="*/ 1490533 h 1692902"/>
                <a:gd name="connsiteX52" fmla="*/ 869926 w 1881147"/>
                <a:gd name="connsiteY52" fmla="*/ 1517930 h 1692902"/>
                <a:gd name="connsiteX53" fmla="*/ 924399 w 1881147"/>
                <a:gd name="connsiteY53" fmla="*/ 1485771 h 1692902"/>
                <a:gd name="connsiteX54" fmla="*/ 941246 w 1881147"/>
                <a:gd name="connsiteY54" fmla="*/ 1443595 h 1692902"/>
                <a:gd name="connsiteX55" fmla="*/ 1005123 w 1881147"/>
                <a:gd name="connsiteY55" fmla="*/ 1530007 h 1692902"/>
                <a:gd name="connsiteX56" fmla="*/ 1050190 w 1881147"/>
                <a:gd name="connsiteY56" fmla="*/ 1601101 h 1692902"/>
                <a:gd name="connsiteX57" fmla="*/ 1120136 w 1881147"/>
                <a:gd name="connsiteY57" fmla="*/ 1692620 h 1692902"/>
                <a:gd name="connsiteX58" fmla="*/ 1151034 w 1881147"/>
                <a:gd name="connsiteY58" fmla="*/ 1629529 h 1692902"/>
                <a:gd name="connsiteX59" fmla="*/ 1181693 w 1881147"/>
                <a:gd name="connsiteY59" fmla="*/ 1623049 h 1692902"/>
                <a:gd name="connsiteX60" fmla="*/ 1224792 w 1881147"/>
                <a:gd name="connsiteY60" fmla="*/ 1652312 h 1692902"/>
                <a:gd name="connsiteX61" fmla="*/ 1258367 w 1881147"/>
                <a:gd name="connsiteY61" fmla="*/ 1611658 h 1692902"/>
                <a:gd name="connsiteX62" fmla="*/ 1277188 w 1881147"/>
                <a:gd name="connsiteY62" fmla="*/ 1616275 h 1692902"/>
                <a:gd name="connsiteX63" fmla="*/ 1311230 w 1881147"/>
                <a:gd name="connsiteY63" fmla="*/ 1682752 h 1692902"/>
                <a:gd name="connsiteX64" fmla="*/ 1367786 w 1881147"/>
                <a:gd name="connsiteY64" fmla="*/ 1659283 h 1692902"/>
                <a:gd name="connsiteX65" fmla="*/ 1419818 w 1881147"/>
                <a:gd name="connsiteY65" fmla="*/ 1603162 h 1692902"/>
                <a:gd name="connsiteX66" fmla="*/ 1470595 w 1881147"/>
                <a:gd name="connsiteY66" fmla="*/ 1586619 h 1692902"/>
                <a:gd name="connsiteX67" fmla="*/ 1488274 w 1881147"/>
                <a:gd name="connsiteY67" fmla="*/ 1642441 h 1692902"/>
                <a:gd name="connsiteX68" fmla="*/ 1558169 w 1881147"/>
                <a:gd name="connsiteY68" fmla="*/ 1616763 h 1692902"/>
                <a:gd name="connsiteX69" fmla="*/ 1588947 w 1881147"/>
                <a:gd name="connsiteY69" fmla="*/ 1530007 h 1692902"/>
                <a:gd name="connsiteX70" fmla="*/ 1670383 w 1881147"/>
                <a:gd name="connsiteY70" fmla="*/ 1439865 h 1692902"/>
                <a:gd name="connsiteX71" fmla="*/ 1714974 w 1881147"/>
                <a:gd name="connsiteY71" fmla="*/ 1408735 h 1692902"/>
                <a:gd name="connsiteX72" fmla="*/ 1743343 w 1881147"/>
                <a:gd name="connsiteY72" fmla="*/ 1412030 h 1692902"/>
                <a:gd name="connsiteX73" fmla="*/ 1820935 w 1881147"/>
                <a:gd name="connsiteY73" fmla="*/ 1401422 h 1692902"/>
                <a:gd name="connsiteX74" fmla="*/ 1816054 w 1881147"/>
                <a:gd name="connsiteY74" fmla="*/ 1454986 h 1692902"/>
                <a:gd name="connsiteX75" fmla="*/ 1874221 w 1881147"/>
                <a:gd name="connsiteY75" fmla="*/ 1478307 h 1692902"/>
                <a:gd name="connsiteX76" fmla="*/ 1875829 w 1881147"/>
                <a:gd name="connsiteY76" fmla="*/ 1455673 h 1692902"/>
                <a:gd name="connsiteX77" fmla="*/ 1875051 w 1881147"/>
                <a:gd name="connsiteY77" fmla="*/ 1394939 h 1692902"/>
                <a:gd name="connsiteX78" fmla="*/ 1853086 w 1881147"/>
                <a:gd name="connsiteY78" fmla="*/ 1304796 h 1692902"/>
                <a:gd name="connsiteX79" fmla="*/ 1853086 w 1881147"/>
                <a:gd name="connsiteY79" fmla="*/ 1247646 h 1692902"/>
                <a:gd name="connsiteX80" fmla="*/ 1810224 w 1881147"/>
                <a:gd name="connsiteY80" fmla="*/ 1238121 h 1692902"/>
                <a:gd name="connsiteX81" fmla="*/ 1734024 w 1881147"/>
                <a:gd name="connsiteY81" fmla="*/ 1157158 h 1692902"/>
                <a:gd name="connsiteX82" fmla="*/ 1695924 w 1881147"/>
                <a:gd name="connsiteY82" fmla="*/ 976183 h 1692902"/>
                <a:gd name="connsiteX83" fmla="*/ 1643536 w 1881147"/>
                <a:gd name="connsiteY83" fmla="*/ 942846 h 1692902"/>
                <a:gd name="connsiteX84" fmla="*/ 1605436 w 1881147"/>
                <a:gd name="connsiteY84" fmla="*/ 885696 h 1692902"/>
                <a:gd name="connsiteX85" fmla="*/ 1557811 w 1881147"/>
                <a:gd name="connsiteY85" fmla="*/ 838071 h 1692902"/>
                <a:gd name="connsiteX86" fmla="*/ 1505424 w 1881147"/>
                <a:gd name="connsiteY86" fmla="*/ 819021 h 1692902"/>
                <a:gd name="connsiteX87" fmla="*/ 1453036 w 1881147"/>
                <a:gd name="connsiteY87" fmla="*/ 814258 h 1692902"/>
                <a:gd name="connsiteX88" fmla="*/ 1510186 w 1881147"/>
                <a:gd name="connsiteY88" fmla="*/ 780921 h 1692902"/>
                <a:gd name="connsiteX89" fmla="*/ 1476849 w 1881147"/>
                <a:gd name="connsiteY89" fmla="*/ 747583 h 1692902"/>
                <a:gd name="connsiteX90" fmla="*/ 1481611 w 1881147"/>
                <a:gd name="connsiteY90" fmla="*/ 723771 h 1692902"/>
                <a:gd name="connsiteX91" fmla="*/ 1572099 w 1881147"/>
                <a:gd name="connsiteY91" fmla="*/ 761871 h 1692902"/>
                <a:gd name="connsiteX92" fmla="*/ 1624486 w 1881147"/>
                <a:gd name="connsiteY92" fmla="*/ 695196 h 1692902"/>
                <a:gd name="connsiteX93" fmla="*/ 1622283 w 1881147"/>
                <a:gd name="connsiteY93" fmla="*/ 552321 h 1692902"/>
                <a:gd name="connsiteX94" fmla="*/ 1639486 w 1881147"/>
                <a:gd name="connsiteY94" fmla="*/ 403995 h 1692902"/>
                <a:gd name="connsiteX0" fmla="*/ 1639486 w 1881147"/>
                <a:gd name="connsiteY0" fmla="*/ 410678 h 1699585"/>
                <a:gd name="connsiteX1" fmla="*/ 1567336 w 1881147"/>
                <a:gd name="connsiteY1" fmla="*/ 378029 h 1699585"/>
                <a:gd name="connsiteX2" fmla="*/ 1477087 w 1881147"/>
                <a:gd name="connsiteY2" fmla="*/ 354216 h 1699585"/>
                <a:gd name="connsiteX3" fmla="*/ 1423767 w 1881147"/>
                <a:gd name="connsiteY3" fmla="*/ 277132 h 1699585"/>
                <a:gd name="connsiteX4" fmla="*/ 1400666 w 1881147"/>
                <a:gd name="connsiteY4" fmla="*/ 175287 h 1699585"/>
                <a:gd name="connsiteX5" fmla="*/ 1364769 w 1881147"/>
                <a:gd name="connsiteY5" fmla="*/ 7225 h 1699585"/>
                <a:gd name="connsiteX6" fmla="*/ 1297400 w 1881147"/>
                <a:gd name="connsiteY6" fmla="*/ 48923 h 1699585"/>
                <a:gd name="connsiteX7" fmla="*/ 1291832 w 1881147"/>
                <a:gd name="connsiteY7" fmla="*/ 106446 h 1699585"/>
                <a:gd name="connsiteX8" fmla="*/ 1275927 w 1881147"/>
                <a:gd name="connsiteY8" fmla="*/ 157659 h 1699585"/>
                <a:gd name="connsiteX9" fmla="*/ 1214911 w 1881147"/>
                <a:gd name="connsiteY9" fmla="*/ 163716 h 1699585"/>
                <a:gd name="connsiteX10" fmla="*/ 1186336 w 1881147"/>
                <a:gd name="connsiteY10" fmla="*/ 192291 h 1699585"/>
                <a:gd name="connsiteX11" fmla="*/ 1176811 w 1881147"/>
                <a:gd name="connsiteY11" fmla="*/ 263729 h 1699585"/>
                <a:gd name="connsiteX12" fmla="*/ 1114899 w 1881147"/>
                <a:gd name="connsiteY12" fmla="*/ 306591 h 1699585"/>
                <a:gd name="connsiteX13" fmla="*/ 1005361 w 1881147"/>
                <a:gd name="connsiteY13" fmla="*/ 320879 h 1699585"/>
                <a:gd name="connsiteX14" fmla="*/ 962499 w 1881147"/>
                <a:gd name="connsiteY14" fmla="*/ 363741 h 1699585"/>
                <a:gd name="connsiteX15" fmla="*/ 838674 w 1881147"/>
                <a:gd name="connsiteY15" fmla="*/ 363741 h 1699585"/>
                <a:gd name="connsiteX16" fmla="*/ 781524 w 1881147"/>
                <a:gd name="connsiteY16" fmla="*/ 435179 h 1699585"/>
                <a:gd name="connsiteX17" fmla="*/ 781524 w 1881147"/>
                <a:gd name="connsiteY17" fmla="*/ 468516 h 1699585"/>
                <a:gd name="connsiteX18" fmla="*/ 743424 w 1881147"/>
                <a:gd name="connsiteY18" fmla="*/ 492329 h 1699585"/>
                <a:gd name="connsiteX19" fmla="*/ 671986 w 1881147"/>
                <a:gd name="connsiteY19" fmla="*/ 425654 h 1699585"/>
                <a:gd name="connsiteX20" fmla="*/ 519586 w 1881147"/>
                <a:gd name="connsiteY20" fmla="*/ 420891 h 1699585"/>
                <a:gd name="connsiteX21" fmla="*/ 457674 w 1881147"/>
                <a:gd name="connsiteY21" fmla="*/ 439941 h 1699585"/>
                <a:gd name="connsiteX22" fmla="*/ 419574 w 1881147"/>
                <a:gd name="connsiteY22" fmla="*/ 425654 h 1699585"/>
                <a:gd name="connsiteX23" fmla="*/ 400524 w 1881147"/>
                <a:gd name="connsiteY23" fmla="*/ 363741 h 1699585"/>
                <a:gd name="connsiteX24" fmla="*/ 333849 w 1881147"/>
                <a:gd name="connsiteY24" fmla="*/ 311354 h 1699585"/>
                <a:gd name="connsiteX25" fmla="*/ 286224 w 1881147"/>
                <a:gd name="connsiteY25" fmla="*/ 244679 h 1699585"/>
                <a:gd name="connsiteX26" fmla="*/ 143349 w 1881147"/>
                <a:gd name="connsiteY26" fmla="*/ 263729 h 1699585"/>
                <a:gd name="connsiteX27" fmla="*/ 124299 w 1881147"/>
                <a:gd name="connsiteY27" fmla="*/ 339929 h 1699585"/>
                <a:gd name="connsiteX28" fmla="*/ 110011 w 1881147"/>
                <a:gd name="connsiteY28" fmla="*/ 373266 h 1699585"/>
                <a:gd name="connsiteX29" fmla="*/ 133824 w 1881147"/>
                <a:gd name="connsiteY29" fmla="*/ 420891 h 1699585"/>
                <a:gd name="connsiteX30" fmla="*/ 81436 w 1881147"/>
                <a:gd name="connsiteY30" fmla="*/ 458991 h 1699585"/>
                <a:gd name="connsiteX31" fmla="*/ 33811 w 1881147"/>
                <a:gd name="connsiteY31" fmla="*/ 454229 h 1699585"/>
                <a:gd name="connsiteX32" fmla="*/ 33811 w 1881147"/>
                <a:gd name="connsiteY32" fmla="*/ 525666 h 1699585"/>
                <a:gd name="connsiteX33" fmla="*/ 474 w 1881147"/>
                <a:gd name="connsiteY33" fmla="*/ 630441 h 1699585"/>
                <a:gd name="connsiteX34" fmla="*/ 62386 w 1881147"/>
                <a:gd name="connsiteY34" fmla="*/ 706641 h 1699585"/>
                <a:gd name="connsiteX35" fmla="*/ 111977 w 1881147"/>
                <a:gd name="connsiteY35" fmla="*/ 686903 h 1699585"/>
                <a:gd name="connsiteX36" fmla="*/ 112334 w 1881147"/>
                <a:gd name="connsiteY36" fmla="*/ 757162 h 1699585"/>
                <a:gd name="connsiteX37" fmla="*/ 167161 w 1881147"/>
                <a:gd name="connsiteY37" fmla="*/ 787604 h 1699585"/>
                <a:gd name="connsiteX38" fmla="*/ 236159 w 1881147"/>
                <a:gd name="connsiteY38" fmla="*/ 797816 h 1699585"/>
                <a:gd name="connsiteX39" fmla="*/ 271462 w 1881147"/>
                <a:gd name="connsiteY39" fmla="*/ 853787 h 1699585"/>
                <a:gd name="connsiteX40" fmla="*/ 270869 w 1881147"/>
                <a:gd name="connsiteY40" fmla="*/ 898859 h 1699585"/>
                <a:gd name="connsiteX41" fmla="*/ 295393 w 1881147"/>
                <a:gd name="connsiteY41" fmla="*/ 938334 h 1699585"/>
                <a:gd name="connsiteX42" fmla="*/ 341051 w 1881147"/>
                <a:gd name="connsiteY42" fmla="*/ 976926 h 1699585"/>
                <a:gd name="connsiteX43" fmla="*/ 426184 w 1881147"/>
                <a:gd name="connsiteY43" fmla="*/ 1031178 h 1699585"/>
                <a:gd name="connsiteX44" fmla="*/ 461961 w 1881147"/>
                <a:gd name="connsiteY44" fmla="*/ 1102271 h 1699585"/>
                <a:gd name="connsiteX45" fmla="*/ 441064 w 1881147"/>
                <a:gd name="connsiteY45" fmla="*/ 1171844 h 1699585"/>
                <a:gd name="connsiteX46" fmla="*/ 519111 w 1881147"/>
                <a:gd name="connsiteY46" fmla="*/ 1228307 h 1699585"/>
                <a:gd name="connsiteX47" fmla="*/ 591143 w 1881147"/>
                <a:gd name="connsiteY47" fmla="*/ 1261301 h 1699585"/>
                <a:gd name="connsiteX48" fmla="*/ 571974 w 1881147"/>
                <a:gd name="connsiteY48" fmla="*/ 1321004 h 1699585"/>
                <a:gd name="connsiteX49" fmla="*/ 662461 w 1881147"/>
                <a:gd name="connsiteY49" fmla="*/ 1473404 h 1699585"/>
                <a:gd name="connsiteX50" fmla="*/ 755271 w 1881147"/>
                <a:gd name="connsiteY50" fmla="*/ 1546558 h 1699585"/>
                <a:gd name="connsiteX51" fmla="*/ 805336 w 1881147"/>
                <a:gd name="connsiteY51" fmla="*/ 1497216 h 1699585"/>
                <a:gd name="connsiteX52" fmla="*/ 869926 w 1881147"/>
                <a:gd name="connsiteY52" fmla="*/ 1524613 h 1699585"/>
                <a:gd name="connsiteX53" fmla="*/ 924399 w 1881147"/>
                <a:gd name="connsiteY53" fmla="*/ 1492454 h 1699585"/>
                <a:gd name="connsiteX54" fmla="*/ 941246 w 1881147"/>
                <a:gd name="connsiteY54" fmla="*/ 1450278 h 1699585"/>
                <a:gd name="connsiteX55" fmla="*/ 1005123 w 1881147"/>
                <a:gd name="connsiteY55" fmla="*/ 1536690 h 1699585"/>
                <a:gd name="connsiteX56" fmla="*/ 1050190 w 1881147"/>
                <a:gd name="connsiteY56" fmla="*/ 1607784 h 1699585"/>
                <a:gd name="connsiteX57" fmla="*/ 1120136 w 1881147"/>
                <a:gd name="connsiteY57" fmla="*/ 1699303 h 1699585"/>
                <a:gd name="connsiteX58" fmla="*/ 1151034 w 1881147"/>
                <a:gd name="connsiteY58" fmla="*/ 1636212 h 1699585"/>
                <a:gd name="connsiteX59" fmla="*/ 1181693 w 1881147"/>
                <a:gd name="connsiteY59" fmla="*/ 1629732 h 1699585"/>
                <a:gd name="connsiteX60" fmla="*/ 1224792 w 1881147"/>
                <a:gd name="connsiteY60" fmla="*/ 1658995 h 1699585"/>
                <a:gd name="connsiteX61" fmla="*/ 1258367 w 1881147"/>
                <a:gd name="connsiteY61" fmla="*/ 1618341 h 1699585"/>
                <a:gd name="connsiteX62" fmla="*/ 1277188 w 1881147"/>
                <a:gd name="connsiteY62" fmla="*/ 1622958 h 1699585"/>
                <a:gd name="connsiteX63" fmla="*/ 1311230 w 1881147"/>
                <a:gd name="connsiteY63" fmla="*/ 1689435 h 1699585"/>
                <a:gd name="connsiteX64" fmla="*/ 1367786 w 1881147"/>
                <a:gd name="connsiteY64" fmla="*/ 1665966 h 1699585"/>
                <a:gd name="connsiteX65" fmla="*/ 1419818 w 1881147"/>
                <a:gd name="connsiteY65" fmla="*/ 1609845 h 1699585"/>
                <a:gd name="connsiteX66" fmla="*/ 1470595 w 1881147"/>
                <a:gd name="connsiteY66" fmla="*/ 1593302 h 1699585"/>
                <a:gd name="connsiteX67" fmla="*/ 1488274 w 1881147"/>
                <a:gd name="connsiteY67" fmla="*/ 1649124 h 1699585"/>
                <a:gd name="connsiteX68" fmla="*/ 1558169 w 1881147"/>
                <a:gd name="connsiteY68" fmla="*/ 1623446 h 1699585"/>
                <a:gd name="connsiteX69" fmla="*/ 1588947 w 1881147"/>
                <a:gd name="connsiteY69" fmla="*/ 1536690 h 1699585"/>
                <a:gd name="connsiteX70" fmla="*/ 1670383 w 1881147"/>
                <a:gd name="connsiteY70" fmla="*/ 1446548 h 1699585"/>
                <a:gd name="connsiteX71" fmla="*/ 1714974 w 1881147"/>
                <a:gd name="connsiteY71" fmla="*/ 1415418 h 1699585"/>
                <a:gd name="connsiteX72" fmla="*/ 1743343 w 1881147"/>
                <a:gd name="connsiteY72" fmla="*/ 1418713 h 1699585"/>
                <a:gd name="connsiteX73" fmla="*/ 1820935 w 1881147"/>
                <a:gd name="connsiteY73" fmla="*/ 1408105 h 1699585"/>
                <a:gd name="connsiteX74" fmla="*/ 1816054 w 1881147"/>
                <a:gd name="connsiteY74" fmla="*/ 1461669 h 1699585"/>
                <a:gd name="connsiteX75" fmla="*/ 1874221 w 1881147"/>
                <a:gd name="connsiteY75" fmla="*/ 1484990 h 1699585"/>
                <a:gd name="connsiteX76" fmla="*/ 1875829 w 1881147"/>
                <a:gd name="connsiteY76" fmla="*/ 1462356 h 1699585"/>
                <a:gd name="connsiteX77" fmla="*/ 1875051 w 1881147"/>
                <a:gd name="connsiteY77" fmla="*/ 1401622 h 1699585"/>
                <a:gd name="connsiteX78" fmla="*/ 1853086 w 1881147"/>
                <a:gd name="connsiteY78" fmla="*/ 1311479 h 1699585"/>
                <a:gd name="connsiteX79" fmla="*/ 1853086 w 1881147"/>
                <a:gd name="connsiteY79" fmla="*/ 1254329 h 1699585"/>
                <a:gd name="connsiteX80" fmla="*/ 1810224 w 1881147"/>
                <a:gd name="connsiteY80" fmla="*/ 1244804 h 1699585"/>
                <a:gd name="connsiteX81" fmla="*/ 1734024 w 1881147"/>
                <a:gd name="connsiteY81" fmla="*/ 1163841 h 1699585"/>
                <a:gd name="connsiteX82" fmla="*/ 1695924 w 1881147"/>
                <a:gd name="connsiteY82" fmla="*/ 982866 h 1699585"/>
                <a:gd name="connsiteX83" fmla="*/ 1643536 w 1881147"/>
                <a:gd name="connsiteY83" fmla="*/ 949529 h 1699585"/>
                <a:gd name="connsiteX84" fmla="*/ 1605436 w 1881147"/>
                <a:gd name="connsiteY84" fmla="*/ 892379 h 1699585"/>
                <a:gd name="connsiteX85" fmla="*/ 1557811 w 1881147"/>
                <a:gd name="connsiteY85" fmla="*/ 844754 h 1699585"/>
                <a:gd name="connsiteX86" fmla="*/ 1505424 w 1881147"/>
                <a:gd name="connsiteY86" fmla="*/ 825704 h 1699585"/>
                <a:gd name="connsiteX87" fmla="*/ 1453036 w 1881147"/>
                <a:gd name="connsiteY87" fmla="*/ 820941 h 1699585"/>
                <a:gd name="connsiteX88" fmla="*/ 1510186 w 1881147"/>
                <a:gd name="connsiteY88" fmla="*/ 787604 h 1699585"/>
                <a:gd name="connsiteX89" fmla="*/ 1476849 w 1881147"/>
                <a:gd name="connsiteY89" fmla="*/ 754266 h 1699585"/>
                <a:gd name="connsiteX90" fmla="*/ 1481611 w 1881147"/>
                <a:gd name="connsiteY90" fmla="*/ 730454 h 1699585"/>
                <a:gd name="connsiteX91" fmla="*/ 1572099 w 1881147"/>
                <a:gd name="connsiteY91" fmla="*/ 768554 h 1699585"/>
                <a:gd name="connsiteX92" fmla="*/ 1624486 w 1881147"/>
                <a:gd name="connsiteY92" fmla="*/ 701879 h 1699585"/>
                <a:gd name="connsiteX93" fmla="*/ 1622283 w 1881147"/>
                <a:gd name="connsiteY93" fmla="*/ 559004 h 1699585"/>
                <a:gd name="connsiteX94" fmla="*/ 1639486 w 1881147"/>
                <a:gd name="connsiteY94" fmla="*/ 410678 h 1699585"/>
                <a:gd name="connsiteX0" fmla="*/ 1639486 w 1881147"/>
                <a:gd name="connsiteY0" fmla="*/ 419377 h 1708284"/>
                <a:gd name="connsiteX1" fmla="*/ 1567336 w 1881147"/>
                <a:gd name="connsiteY1" fmla="*/ 386728 h 1708284"/>
                <a:gd name="connsiteX2" fmla="*/ 1477087 w 1881147"/>
                <a:gd name="connsiteY2" fmla="*/ 362915 h 1708284"/>
                <a:gd name="connsiteX3" fmla="*/ 1423767 w 1881147"/>
                <a:gd name="connsiteY3" fmla="*/ 285831 h 1708284"/>
                <a:gd name="connsiteX4" fmla="*/ 1400666 w 1881147"/>
                <a:gd name="connsiteY4" fmla="*/ 183986 h 1708284"/>
                <a:gd name="connsiteX5" fmla="*/ 1364769 w 1881147"/>
                <a:gd name="connsiteY5" fmla="*/ 15924 h 1708284"/>
                <a:gd name="connsiteX6" fmla="*/ 1297400 w 1881147"/>
                <a:gd name="connsiteY6" fmla="*/ 57622 h 1708284"/>
                <a:gd name="connsiteX7" fmla="*/ 1291832 w 1881147"/>
                <a:gd name="connsiteY7" fmla="*/ 115145 h 1708284"/>
                <a:gd name="connsiteX8" fmla="*/ 1275927 w 1881147"/>
                <a:gd name="connsiteY8" fmla="*/ 166358 h 1708284"/>
                <a:gd name="connsiteX9" fmla="*/ 1214911 w 1881147"/>
                <a:gd name="connsiteY9" fmla="*/ 172415 h 1708284"/>
                <a:gd name="connsiteX10" fmla="*/ 1186336 w 1881147"/>
                <a:gd name="connsiteY10" fmla="*/ 200990 h 1708284"/>
                <a:gd name="connsiteX11" fmla="*/ 1176811 w 1881147"/>
                <a:gd name="connsiteY11" fmla="*/ 272428 h 1708284"/>
                <a:gd name="connsiteX12" fmla="*/ 1114899 w 1881147"/>
                <a:gd name="connsiteY12" fmla="*/ 315290 h 1708284"/>
                <a:gd name="connsiteX13" fmla="*/ 1005361 w 1881147"/>
                <a:gd name="connsiteY13" fmla="*/ 329578 h 1708284"/>
                <a:gd name="connsiteX14" fmla="*/ 962499 w 1881147"/>
                <a:gd name="connsiteY14" fmla="*/ 372440 h 1708284"/>
                <a:gd name="connsiteX15" fmla="*/ 838674 w 1881147"/>
                <a:gd name="connsiteY15" fmla="*/ 372440 h 1708284"/>
                <a:gd name="connsiteX16" fmla="*/ 781524 w 1881147"/>
                <a:gd name="connsiteY16" fmla="*/ 443878 h 1708284"/>
                <a:gd name="connsiteX17" fmla="*/ 781524 w 1881147"/>
                <a:gd name="connsiteY17" fmla="*/ 477215 h 1708284"/>
                <a:gd name="connsiteX18" fmla="*/ 743424 w 1881147"/>
                <a:gd name="connsiteY18" fmla="*/ 501028 h 1708284"/>
                <a:gd name="connsiteX19" fmla="*/ 671986 w 1881147"/>
                <a:gd name="connsiteY19" fmla="*/ 434353 h 1708284"/>
                <a:gd name="connsiteX20" fmla="*/ 519586 w 1881147"/>
                <a:gd name="connsiteY20" fmla="*/ 429590 h 1708284"/>
                <a:gd name="connsiteX21" fmla="*/ 457674 w 1881147"/>
                <a:gd name="connsiteY21" fmla="*/ 448640 h 1708284"/>
                <a:gd name="connsiteX22" fmla="*/ 419574 w 1881147"/>
                <a:gd name="connsiteY22" fmla="*/ 434353 h 1708284"/>
                <a:gd name="connsiteX23" fmla="*/ 400524 w 1881147"/>
                <a:gd name="connsiteY23" fmla="*/ 372440 h 1708284"/>
                <a:gd name="connsiteX24" fmla="*/ 333849 w 1881147"/>
                <a:gd name="connsiteY24" fmla="*/ 320053 h 1708284"/>
                <a:gd name="connsiteX25" fmla="*/ 286224 w 1881147"/>
                <a:gd name="connsiteY25" fmla="*/ 253378 h 1708284"/>
                <a:gd name="connsiteX26" fmla="*/ 143349 w 1881147"/>
                <a:gd name="connsiteY26" fmla="*/ 272428 h 1708284"/>
                <a:gd name="connsiteX27" fmla="*/ 124299 w 1881147"/>
                <a:gd name="connsiteY27" fmla="*/ 348628 h 1708284"/>
                <a:gd name="connsiteX28" fmla="*/ 110011 w 1881147"/>
                <a:gd name="connsiteY28" fmla="*/ 381965 h 1708284"/>
                <a:gd name="connsiteX29" fmla="*/ 133824 w 1881147"/>
                <a:gd name="connsiteY29" fmla="*/ 429590 h 1708284"/>
                <a:gd name="connsiteX30" fmla="*/ 81436 w 1881147"/>
                <a:gd name="connsiteY30" fmla="*/ 467690 h 1708284"/>
                <a:gd name="connsiteX31" fmla="*/ 33811 w 1881147"/>
                <a:gd name="connsiteY31" fmla="*/ 462928 h 1708284"/>
                <a:gd name="connsiteX32" fmla="*/ 33811 w 1881147"/>
                <a:gd name="connsiteY32" fmla="*/ 534365 h 1708284"/>
                <a:gd name="connsiteX33" fmla="*/ 474 w 1881147"/>
                <a:gd name="connsiteY33" fmla="*/ 639140 h 1708284"/>
                <a:gd name="connsiteX34" fmla="*/ 62386 w 1881147"/>
                <a:gd name="connsiteY34" fmla="*/ 715340 h 1708284"/>
                <a:gd name="connsiteX35" fmla="*/ 111977 w 1881147"/>
                <a:gd name="connsiteY35" fmla="*/ 695602 h 1708284"/>
                <a:gd name="connsiteX36" fmla="*/ 112334 w 1881147"/>
                <a:gd name="connsiteY36" fmla="*/ 765861 h 1708284"/>
                <a:gd name="connsiteX37" fmla="*/ 167161 w 1881147"/>
                <a:gd name="connsiteY37" fmla="*/ 796303 h 1708284"/>
                <a:gd name="connsiteX38" fmla="*/ 236159 w 1881147"/>
                <a:gd name="connsiteY38" fmla="*/ 806515 h 1708284"/>
                <a:gd name="connsiteX39" fmla="*/ 271462 w 1881147"/>
                <a:gd name="connsiteY39" fmla="*/ 862486 h 1708284"/>
                <a:gd name="connsiteX40" fmla="*/ 270869 w 1881147"/>
                <a:gd name="connsiteY40" fmla="*/ 907558 h 1708284"/>
                <a:gd name="connsiteX41" fmla="*/ 295393 w 1881147"/>
                <a:gd name="connsiteY41" fmla="*/ 947033 h 1708284"/>
                <a:gd name="connsiteX42" fmla="*/ 341051 w 1881147"/>
                <a:gd name="connsiteY42" fmla="*/ 985625 h 1708284"/>
                <a:gd name="connsiteX43" fmla="*/ 426184 w 1881147"/>
                <a:gd name="connsiteY43" fmla="*/ 1039877 h 1708284"/>
                <a:gd name="connsiteX44" fmla="*/ 461961 w 1881147"/>
                <a:gd name="connsiteY44" fmla="*/ 1110970 h 1708284"/>
                <a:gd name="connsiteX45" fmla="*/ 441064 w 1881147"/>
                <a:gd name="connsiteY45" fmla="*/ 1180543 h 1708284"/>
                <a:gd name="connsiteX46" fmla="*/ 519111 w 1881147"/>
                <a:gd name="connsiteY46" fmla="*/ 1237006 h 1708284"/>
                <a:gd name="connsiteX47" fmla="*/ 591143 w 1881147"/>
                <a:gd name="connsiteY47" fmla="*/ 1270000 h 1708284"/>
                <a:gd name="connsiteX48" fmla="*/ 571974 w 1881147"/>
                <a:gd name="connsiteY48" fmla="*/ 1329703 h 1708284"/>
                <a:gd name="connsiteX49" fmla="*/ 662461 w 1881147"/>
                <a:gd name="connsiteY49" fmla="*/ 1482103 h 1708284"/>
                <a:gd name="connsiteX50" fmla="*/ 755271 w 1881147"/>
                <a:gd name="connsiteY50" fmla="*/ 1555257 h 1708284"/>
                <a:gd name="connsiteX51" fmla="*/ 805336 w 1881147"/>
                <a:gd name="connsiteY51" fmla="*/ 1505915 h 1708284"/>
                <a:gd name="connsiteX52" fmla="*/ 869926 w 1881147"/>
                <a:gd name="connsiteY52" fmla="*/ 1533312 h 1708284"/>
                <a:gd name="connsiteX53" fmla="*/ 924399 w 1881147"/>
                <a:gd name="connsiteY53" fmla="*/ 1501153 h 1708284"/>
                <a:gd name="connsiteX54" fmla="*/ 941246 w 1881147"/>
                <a:gd name="connsiteY54" fmla="*/ 1458977 h 1708284"/>
                <a:gd name="connsiteX55" fmla="*/ 1005123 w 1881147"/>
                <a:gd name="connsiteY55" fmla="*/ 1545389 h 1708284"/>
                <a:gd name="connsiteX56" fmla="*/ 1050190 w 1881147"/>
                <a:gd name="connsiteY56" fmla="*/ 1616483 h 1708284"/>
                <a:gd name="connsiteX57" fmla="*/ 1120136 w 1881147"/>
                <a:gd name="connsiteY57" fmla="*/ 1708002 h 1708284"/>
                <a:gd name="connsiteX58" fmla="*/ 1151034 w 1881147"/>
                <a:gd name="connsiteY58" fmla="*/ 1644911 h 1708284"/>
                <a:gd name="connsiteX59" fmla="*/ 1181693 w 1881147"/>
                <a:gd name="connsiteY59" fmla="*/ 1638431 h 1708284"/>
                <a:gd name="connsiteX60" fmla="*/ 1224792 w 1881147"/>
                <a:gd name="connsiteY60" fmla="*/ 1667694 h 1708284"/>
                <a:gd name="connsiteX61" fmla="*/ 1258367 w 1881147"/>
                <a:gd name="connsiteY61" fmla="*/ 1627040 h 1708284"/>
                <a:gd name="connsiteX62" fmla="*/ 1277188 w 1881147"/>
                <a:gd name="connsiteY62" fmla="*/ 1631657 h 1708284"/>
                <a:gd name="connsiteX63" fmla="*/ 1311230 w 1881147"/>
                <a:gd name="connsiteY63" fmla="*/ 1698134 h 1708284"/>
                <a:gd name="connsiteX64" fmla="*/ 1367786 w 1881147"/>
                <a:gd name="connsiteY64" fmla="*/ 1674665 h 1708284"/>
                <a:gd name="connsiteX65" fmla="*/ 1419818 w 1881147"/>
                <a:gd name="connsiteY65" fmla="*/ 1618544 h 1708284"/>
                <a:gd name="connsiteX66" fmla="*/ 1470595 w 1881147"/>
                <a:gd name="connsiteY66" fmla="*/ 1602001 h 1708284"/>
                <a:gd name="connsiteX67" fmla="*/ 1488274 w 1881147"/>
                <a:gd name="connsiteY67" fmla="*/ 1657823 h 1708284"/>
                <a:gd name="connsiteX68" fmla="*/ 1558169 w 1881147"/>
                <a:gd name="connsiteY68" fmla="*/ 1632145 h 1708284"/>
                <a:gd name="connsiteX69" fmla="*/ 1588947 w 1881147"/>
                <a:gd name="connsiteY69" fmla="*/ 1545389 h 1708284"/>
                <a:gd name="connsiteX70" fmla="*/ 1670383 w 1881147"/>
                <a:gd name="connsiteY70" fmla="*/ 1455247 h 1708284"/>
                <a:gd name="connsiteX71" fmla="*/ 1714974 w 1881147"/>
                <a:gd name="connsiteY71" fmla="*/ 1424117 h 1708284"/>
                <a:gd name="connsiteX72" fmla="*/ 1743343 w 1881147"/>
                <a:gd name="connsiteY72" fmla="*/ 1427412 h 1708284"/>
                <a:gd name="connsiteX73" fmla="*/ 1820935 w 1881147"/>
                <a:gd name="connsiteY73" fmla="*/ 1416804 h 1708284"/>
                <a:gd name="connsiteX74" fmla="*/ 1816054 w 1881147"/>
                <a:gd name="connsiteY74" fmla="*/ 1470368 h 1708284"/>
                <a:gd name="connsiteX75" fmla="*/ 1874221 w 1881147"/>
                <a:gd name="connsiteY75" fmla="*/ 1493689 h 1708284"/>
                <a:gd name="connsiteX76" fmla="*/ 1875829 w 1881147"/>
                <a:gd name="connsiteY76" fmla="*/ 1471055 h 1708284"/>
                <a:gd name="connsiteX77" fmla="*/ 1875051 w 1881147"/>
                <a:gd name="connsiteY77" fmla="*/ 1410321 h 1708284"/>
                <a:gd name="connsiteX78" fmla="*/ 1853086 w 1881147"/>
                <a:gd name="connsiteY78" fmla="*/ 1320178 h 1708284"/>
                <a:gd name="connsiteX79" fmla="*/ 1853086 w 1881147"/>
                <a:gd name="connsiteY79" fmla="*/ 1263028 h 1708284"/>
                <a:gd name="connsiteX80" fmla="*/ 1810224 w 1881147"/>
                <a:gd name="connsiteY80" fmla="*/ 1253503 h 1708284"/>
                <a:gd name="connsiteX81" fmla="*/ 1734024 w 1881147"/>
                <a:gd name="connsiteY81" fmla="*/ 1172540 h 1708284"/>
                <a:gd name="connsiteX82" fmla="*/ 1695924 w 1881147"/>
                <a:gd name="connsiteY82" fmla="*/ 991565 h 1708284"/>
                <a:gd name="connsiteX83" fmla="*/ 1643536 w 1881147"/>
                <a:gd name="connsiteY83" fmla="*/ 958228 h 1708284"/>
                <a:gd name="connsiteX84" fmla="*/ 1605436 w 1881147"/>
                <a:gd name="connsiteY84" fmla="*/ 901078 h 1708284"/>
                <a:gd name="connsiteX85" fmla="*/ 1557811 w 1881147"/>
                <a:gd name="connsiteY85" fmla="*/ 853453 h 1708284"/>
                <a:gd name="connsiteX86" fmla="*/ 1505424 w 1881147"/>
                <a:gd name="connsiteY86" fmla="*/ 834403 h 1708284"/>
                <a:gd name="connsiteX87" fmla="*/ 1453036 w 1881147"/>
                <a:gd name="connsiteY87" fmla="*/ 829640 h 1708284"/>
                <a:gd name="connsiteX88" fmla="*/ 1510186 w 1881147"/>
                <a:gd name="connsiteY88" fmla="*/ 796303 h 1708284"/>
                <a:gd name="connsiteX89" fmla="*/ 1476849 w 1881147"/>
                <a:gd name="connsiteY89" fmla="*/ 762965 h 1708284"/>
                <a:gd name="connsiteX90" fmla="*/ 1481611 w 1881147"/>
                <a:gd name="connsiteY90" fmla="*/ 739153 h 1708284"/>
                <a:gd name="connsiteX91" fmla="*/ 1572099 w 1881147"/>
                <a:gd name="connsiteY91" fmla="*/ 777253 h 1708284"/>
                <a:gd name="connsiteX92" fmla="*/ 1624486 w 1881147"/>
                <a:gd name="connsiteY92" fmla="*/ 710578 h 1708284"/>
                <a:gd name="connsiteX93" fmla="*/ 1622283 w 1881147"/>
                <a:gd name="connsiteY93" fmla="*/ 567703 h 1708284"/>
                <a:gd name="connsiteX94" fmla="*/ 1639486 w 1881147"/>
                <a:gd name="connsiteY94" fmla="*/ 419377 h 1708284"/>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14911 w 1881147"/>
                <a:gd name="connsiteY9" fmla="*/ 158360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19586 w 1881147"/>
                <a:gd name="connsiteY22" fmla="*/ 415535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46620 w 1881147"/>
                <a:gd name="connsiteY30" fmla="*/ 390888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3877 w 1881147"/>
                <a:gd name="connsiteY32" fmla="*/ 474059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538 w 1881199"/>
                <a:gd name="connsiteY0" fmla="*/ 405322 h 1694229"/>
                <a:gd name="connsiteX1" fmla="*/ 1567388 w 1881199"/>
                <a:gd name="connsiteY1" fmla="*/ 372673 h 1694229"/>
                <a:gd name="connsiteX2" fmla="*/ 1477139 w 1881199"/>
                <a:gd name="connsiteY2" fmla="*/ 348860 h 1694229"/>
                <a:gd name="connsiteX3" fmla="*/ 1423819 w 1881199"/>
                <a:gd name="connsiteY3" fmla="*/ 271776 h 1694229"/>
                <a:gd name="connsiteX4" fmla="*/ 1400718 w 1881199"/>
                <a:gd name="connsiteY4" fmla="*/ 169931 h 1694229"/>
                <a:gd name="connsiteX5" fmla="*/ 1364821 w 1881199"/>
                <a:gd name="connsiteY5" fmla="*/ 1869 h 1694229"/>
                <a:gd name="connsiteX6" fmla="*/ 1297452 w 1881199"/>
                <a:gd name="connsiteY6" fmla="*/ 43567 h 1694229"/>
                <a:gd name="connsiteX7" fmla="*/ 1291884 w 1881199"/>
                <a:gd name="connsiteY7" fmla="*/ 101090 h 1694229"/>
                <a:gd name="connsiteX8" fmla="*/ 1275979 w 1881199"/>
                <a:gd name="connsiteY8" fmla="*/ 152303 h 1694229"/>
                <a:gd name="connsiteX9" fmla="*/ 1256454 w 1881199"/>
                <a:gd name="connsiteY9" fmla="*/ 204316 h 1694229"/>
                <a:gd name="connsiteX10" fmla="*/ 1254725 w 1881199"/>
                <a:gd name="connsiteY10" fmla="*/ 273739 h 1694229"/>
                <a:gd name="connsiteX11" fmla="*/ 1181744 w 1881199"/>
                <a:gd name="connsiteY11" fmla="*/ 283903 h 1694229"/>
                <a:gd name="connsiteX12" fmla="*/ 1117391 w 1881199"/>
                <a:gd name="connsiteY12" fmla="*/ 285917 h 1694229"/>
                <a:gd name="connsiteX13" fmla="*/ 1069790 w 1881199"/>
                <a:gd name="connsiteY13" fmla="*/ 346183 h 1694229"/>
                <a:gd name="connsiteX14" fmla="*/ 1015175 w 1881199"/>
                <a:gd name="connsiteY14" fmla="*/ 371690 h 1694229"/>
                <a:gd name="connsiteX15" fmla="*/ 962551 w 1881199"/>
                <a:gd name="connsiteY15" fmla="*/ 358385 h 1694229"/>
                <a:gd name="connsiteX16" fmla="*/ 855811 w 1881199"/>
                <a:gd name="connsiteY16" fmla="*/ 376257 h 1694229"/>
                <a:gd name="connsiteX17" fmla="*/ 832828 w 1881199"/>
                <a:gd name="connsiteY17" fmla="*/ 440035 h 1694229"/>
                <a:gd name="connsiteX18" fmla="*/ 815745 w 1881199"/>
                <a:gd name="connsiteY18" fmla="*/ 475926 h 1694229"/>
                <a:gd name="connsiteX19" fmla="*/ 733714 w 1881199"/>
                <a:gd name="connsiteY19" fmla="*/ 494632 h 1694229"/>
                <a:gd name="connsiteX20" fmla="*/ 715902 w 1881199"/>
                <a:gd name="connsiteY20" fmla="*/ 440647 h 1694229"/>
                <a:gd name="connsiteX21" fmla="*/ 672038 w 1881199"/>
                <a:gd name="connsiteY21" fmla="*/ 420298 h 1694229"/>
                <a:gd name="connsiteX22" fmla="*/ 536722 w 1881199"/>
                <a:gd name="connsiteY22" fmla="*/ 420641 h 1694229"/>
                <a:gd name="connsiteX23" fmla="*/ 452845 w 1881199"/>
                <a:gd name="connsiteY23" fmla="*/ 447350 h 1694229"/>
                <a:gd name="connsiteX24" fmla="*/ 419626 w 1881199"/>
                <a:gd name="connsiteY24" fmla="*/ 420298 h 1694229"/>
                <a:gd name="connsiteX25" fmla="*/ 400576 w 1881199"/>
                <a:gd name="connsiteY25" fmla="*/ 358385 h 1694229"/>
                <a:gd name="connsiteX26" fmla="*/ 333901 w 1881199"/>
                <a:gd name="connsiteY26" fmla="*/ 305998 h 1694229"/>
                <a:gd name="connsiteX27" fmla="*/ 288716 w 1881199"/>
                <a:gd name="connsiteY27" fmla="*/ 229110 h 1694229"/>
                <a:gd name="connsiteX28" fmla="*/ 165366 w 1881199"/>
                <a:gd name="connsiteY28" fmla="*/ 258373 h 1694229"/>
                <a:gd name="connsiteX29" fmla="*/ 146316 w 1881199"/>
                <a:gd name="connsiteY29" fmla="*/ 344785 h 1694229"/>
                <a:gd name="connsiteX30" fmla="*/ 163756 w 1881199"/>
                <a:gd name="connsiteY30" fmla="*/ 411312 h 1694229"/>
                <a:gd name="connsiteX31" fmla="*/ 136317 w 1881199"/>
                <a:gd name="connsiteY31" fmla="*/ 446172 h 1694229"/>
                <a:gd name="connsiteX32" fmla="*/ 83929 w 1881199"/>
                <a:gd name="connsiteY32" fmla="*/ 474059 h 1694229"/>
                <a:gd name="connsiteX33" fmla="*/ 55828 w 1881199"/>
                <a:gd name="connsiteY33" fmla="*/ 482063 h 1694229"/>
                <a:gd name="connsiteX34" fmla="*/ 33863 w 1881199"/>
                <a:gd name="connsiteY34" fmla="*/ 520310 h 1694229"/>
                <a:gd name="connsiteX35" fmla="*/ 526 w 1881199"/>
                <a:gd name="connsiteY35" fmla="*/ 625085 h 1694229"/>
                <a:gd name="connsiteX36" fmla="*/ 62438 w 1881199"/>
                <a:gd name="connsiteY36" fmla="*/ 701285 h 1694229"/>
                <a:gd name="connsiteX37" fmla="*/ 112029 w 1881199"/>
                <a:gd name="connsiteY37" fmla="*/ 681547 h 1694229"/>
                <a:gd name="connsiteX38" fmla="*/ 112386 w 1881199"/>
                <a:gd name="connsiteY38" fmla="*/ 751806 h 1694229"/>
                <a:gd name="connsiteX39" fmla="*/ 167213 w 1881199"/>
                <a:gd name="connsiteY39" fmla="*/ 782248 h 1694229"/>
                <a:gd name="connsiteX40" fmla="*/ 236211 w 1881199"/>
                <a:gd name="connsiteY40" fmla="*/ 792460 h 1694229"/>
                <a:gd name="connsiteX41" fmla="*/ 271514 w 1881199"/>
                <a:gd name="connsiteY41" fmla="*/ 848431 h 1694229"/>
                <a:gd name="connsiteX42" fmla="*/ 270921 w 1881199"/>
                <a:gd name="connsiteY42" fmla="*/ 893503 h 1694229"/>
                <a:gd name="connsiteX43" fmla="*/ 295445 w 1881199"/>
                <a:gd name="connsiteY43" fmla="*/ 932978 h 1694229"/>
                <a:gd name="connsiteX44" fmla="*/ 341103 w 1881199"/>
                <a:gd name="connsiteY44" fmla="*/ 971570 h 1694229"/>
                <a:gd name="connsiteX45" fmla="*/ 426236 w 1881199"/>
                <a:gd name="connsiteY45" fmla="*/ 1025822 h 1694229"/>
                <a:gd name="connsiteX46" fmla="*/ 462013 w 1881199"/>
                <a:gd name="connsiteY46" fmla="*/ 1096915 h 1694229"/>
                <a:gd name="connsiteX47" fmla="*/ 441116 w 1881199"/>
                <a:gd name="connsiteY47" fmla="*/ 1166488 h 1694229"/>
                <a:gd name="connsiteX48" fmla="*/ 519163 w 1881199"/>
                <a:gd name="connsiteY48" fmla="*/ 1222951 h 1694229"/>
                <a:gd name="connsiteX49" fmla="*/ 591195 w 1881199"/>
                <a:gd name="connsiteY49" fmla="*/ 1255945 h 1694229"/>
                <a:gd name="connsiteX50" fmla="*/ 572026 w 1881199"/>
                <a:gd name="connsiteY50" fmla="*/ 1315648 h 1694229"/>
                <a:gd name="connsiteX51" fmla="*/ 662513 w 1881199"/>
                <a:gd name="connsiteY51" fmla="*/ 1468048 h 1694229"/>
                <a:gd name="connsiteX52" fmla="*/ 755323 w 1881199"/>
                <a:gd name="connsiteY52" fmla="*/ 1541202 h 1694229"/>
                <a:gd name="connsiteX53" fmla="*/ 805388 w 1881199"/>
                <a:gd name="connsiteY53" fmla="*/ 1491860 h 1694229"/>
                <a:gd name="connsiteX54" fmla="*/ 869978 w 1881199"/>
                <a:gd name="connsiteY54" fmla="*/ 1519257 h 1694229"/>
                <a:gd name="connsiteX55" fmla="*/ 924451 w 1881199"/>
                <a:gd name="connsiteY55" fmla="*/ 1487098 h 1694229"/>
                <a:gd name="connsiteX56" fmla="*/ 941298 w 1881199"/>
                <a:gd name="connsiteY56" fmla="*/ 1444922 h 1694229"/>
                <a:gd name="connsiteX57" fmla="*/ 1005175 w 1881199"/>
                <a:gd name="connsiteY57" fmla="*/ 1531334 h 1694229"/>
                <a:gd name="connsiteX58" fmla="*/ 1050242 w 1881199"/>
                <a:gd name="connsiteY58" fmla="*/ 1602428 h 1694229"/>
                <a:gd name="connsiteX59" fmla="*/ 1120188 w 1881199"/>
                <a:gd name="connsiteY59" fmla="*/ 1693947 h 1694229"/>
                <a:gd name="connsiteX60" fmla="*/ 1151086 w 1881199"/>
                <a:gd name="connsiteY60" fmla="*/ 1630856 h 1694229"/>
                <a:gd name="connsiteX61" fmla="*/ 1181745 w 1881199"/>
                <a:gd name="connsiteY61" fmla="*/ 1624376 h 1694229"/>
                <a:gd name="connsiteX62" fmla="*/ 1224844 w 1881199"/>
                <a:gd name="connsiteY62" fmla="*/ 1653639 h 1694229"/>
                <a:gd name="connsiteX63" fmla="*/ 1258419 w 1881199"/>
                <a:gd name="connsiteY63" fmla="*/ 1612985 h 1694229"/>
                <a:gd name="connsiteX64" fmla="*/ 1277240 w 1881199"/>
                <a:gd name="connsiteY64" fmla="*/ 1617602 h 1694229"/>
                <a:gd name="connsiteX65" fmla="*/ 1311282 w 1881199"/>
                <a:gd name="connsiteY65" fmla="*/ 1684079 h 1694229"/>
                <a:gd name="connsiteX66" fmla="*/ 1367838 w 1881199"/>
                <a:gd name="connsiteY66" fmla="*/ 1660610 h 1694229"/>
                <a:gd name="connsiteX67" fmla="*/ 1419870 w 1881199"/>
                <a:gd name="connsiteY67" fmla="*/ 1604489 h 1694229"/>
                <a:gd name="connsiteX68" fmla="*/ 1470647 w 1881199"/>
                <a:gd name="connsiteY68" fmla="*/ 1587946 h 1694229"/>
                <a:gd name="connsiteX69" fmla="*/ 1488326 w 1881199"/>
                <a:gd name="connsiteY69" fmla="*/ 1643768 h 1694229"/>
                <a:gd name="connsiteX70" fmla="*/ 1558221 w 1881199"/>
                <a:gd name="connsiteY70" fmla="*/ 1618090 h 1694229"/>
                <a:gd name="connsiteX71" fmla="*/ 1588999 w 1881199"/>
                <a:gd name="connsiteY71" fmla="*/ 1531334 h 1694229"/>
                <a:gd name="connsiteX72" fmla="*/ 1670435 w 1881199"/>
                <a:gd name="connsiteY72" fmla="*/ 1441192 h 1694229"/>
                <a:gd name="connsiteX73" fmla="*/ 1715026 w 1881199"/>
                <a:gd name="connsiteY73" fmla="*/ 1410062 h 1694229"/>
                <a:gd name="connsiteX74" fmla="*/ 1743395 w 1881199"/>
                <a:gd name="connsiteY74" fmla="*/ 1413357 h 1694229"/>
                <a:gd name="connsiteX75" fmla="*/ 1820987 w 1881199"/>
                <a:gd name="connsiteY75" fmla="*/ 1402749 h 1694229"/>
                <a:gd name="connsiteX76" fmla="*/ 1816106 w 1881199"/>
                <a:gd name="connsiteY76" fmla="*/ 1456313 h 1694229"/>
                <a:gd name="connsiteX77" fmla="*/ 1874273 w 1881199"/>
                <a:gd name="connsiteY77" fmla="*/ 1479634 h 1694229"/>
                <a:gd name="connsiteX78" fmla="*/ 1875881 w 1881199"/>
                <a:gd name="connsiteY78" fmla="*/ 1457000 h 1694229"/>
                <a:gd name="connsiteX79" fmla="*/ 1875103 w 1881199"/>
                <a:gd name="connsiteY79" fmla="*/ 1396266 h 1694229"/>
                <a:gd name="connsiteX80" fmla="*/ 1853138 w 1881199"/>
                <a:gd name="connsiteY80" fmla="*/ 1306123 h 1694229"/>
                <a:gd name="connsiteX81" fmla="*/ 1853138 w 1881199"/>
                <a:gd name="connsiteY81" fmla="*/ 1248973 h 1694229"/>
                <a:gd name="connsiteX82" fmla="*/ 1810276 w 1881199"/>
                <a:gd name="connsiteY82" fmla="*/ 1239448 h 1694229"/>
                <a:gd name="connsiteX83" fmla="*/ 1734076 w 1881199"/>
                <a:gd name="connsiteY83" fmla="*/ 1158485 h 1694229"/>
                <a:gd name="connsiteX84" fmla="*/ 1695976 w 1881199"/>
                <a:gd name="connsiteY84" fmla="*/ 977510 h 1694229"/>
                <a:gd name="connsiteX85" fmla="*/ 1643588 w 1881199"/>
                <a:gd name="connsiteY85" fmla="*/ 944173 h 1694229"/>
                <a:gd name="connsiteX86" fmla="*/ 1605488 w 1881199"/>
                <a:gd name="connsiteY86" fmla="*/ 887023 h 1694229"/>
                <a:gd name="connsiteX87" fmla="*/ 1557863 w 1881199"/>
                <a:gd name="connsiteY87" fmla="*/ 839398 h 1694229"/>
                <a:gd name="connsiteX88" fmla="*/ 1505476 w 1881199"/>
                <a:gd name="connsiteY88" fmla="*/ 820348 h 1694229"/>
                <a:gd name="connsiteX89" fmla="*/ 1453088 w 1881199"/>
                <a:gd name="connsiteY89" fmla="*/ 815585 h 1694229"/>
                <a:gd name="connsiteX90" fmla="*/ 1510238 w 1881199"/>
                <a:gd name="connsiteY90" fmla="*/ 782248 h 1694229"/>
                <a:gd name="connsiteX91" fmla="*/ 1476901 w 1881199"/>
                <a:gd name="connsiteY91" fmla="*/ 748910 h 1694229"/>
                <a:gd name="connsiteX92" fmla="*/ 1481663 w 1881199"/>
                <a:gd name="connsiteY92" fmla="*/ 725098 h 1694229"/>
                <a:gd name="connsiteX93" fmla="*/ 1572151 w 1881199"/>
                <a:gd name="connsiteY93" fmla="*/ 763198 h 1694229"/>
                <a:gd name="connsiteX94" fmla="*/ 1624538 w 1881199"/>
                <a:gd name="connsiteY94" fmla="*/ 696523 h 1694229"/>
                <a:gd name="connsiteX95" fmla="*/ 1622335 w 1881199"/>
                <a:gd name="connsiteY95" fmla="*/ 553648 h 1694229"/>
                <a:gd name="connsiteX96" fmla="*/ 1639538 w 1881199"/>
                <a:gd name="connsiteY96" fmla="*/ 405322 h 1694229"/>
                <a:gd name="connsiteX0" fmla="*/ 1620540 w 1862201"/>
                <a:gd name="connsiteY0" fmla="*/ 405322 h 1694229"/>
                <a:gd name="connsiteX1" fmla="*/ 1548390 w 1862201"/>
                <a:gd name="connsiteY1" fmla="*/ 372673 h 1694229"/>
                <a:gd name="connsiteX2" fmla="*/ 1458141 w 1862201"/>
                <a:gd name="connsiteY2" fmla="*/ 348860 h 1694229"/>
                <a:gd name="connsiteX3" fmla="*/ 1404821 w 1862201"/>
                <a:gd name="connsiteY3" fmla="*/ 271776 h 1694229"/>
                <a:gd name="connsiteX4" fmla="*/ 1381720 w 1862201"/>
                <a:gd name="connsiteY4" fmla="*/ 169931 h 1694229"/>
                <a:gd name="connsiteX5" fmla="*/ 1345823 w 1862201"/>
                <a:gd name="connsiteY5" fmla="*/ 1869 h 1694229"/>
                <a:gd name="connsiteX6" fmla="*/ 1278454 w 1862201"/>
                <a:gd name="connsiteY6" fmla="*/ 43567 h 1694229"/>
                <a:gd name="connsiteX7" fmla="*/ 1272886 w 1862201"/>
                <a:gd name="connsiteY7" fmla="*/ 101090 h 1694229"/>
                <a:gd name="connsiteX8" fmla="*/ 1256981 w 1862201"/>
                <a:gd name="connsiteY8" fmla="*/ 152303 h 1694229"/>
                <a:gd name="connsiteX9" fmla="*/ 1237456 w 1862201"/>
                <a:gd name="connsiteY9" fmla="*/ 204316 h 1694229"/>
                <a:gd name="connsiteX10" fmla="*/ 1235727 w 1862201"/>
                <a:gd name="connsiteY10" fmla="*/ 273739 h 1694229"/>
                <a:gd name="connsiteX11" fmla="*/ 1162746 w 1862201"/>
                <a:gd name="connsiteY11" fmla="*/ 283903 h 1694229"/>
                <a:gd name="connsiteX12" fmla="*/ 1098393 w 1862201"/>
                <a:gd name="connsiteY12" fmla="*/ 285917 h 1694229"/>
                <a:gd name="connsiteX13" fmla="*/ 1050792 w 1862201"/>
                <a:gd name="connsiteY13" fmla="*/ 346183 h 1694229"/>
                <a:gd name="connsiteX14" fmla="*/ 996177 w 1862201"/>
                <a:gd name="connsiteY14" fmla="*/ 371690 h 1694229"/>
                <a:gd name="connsiteX15" fmla="*/ 943553 w 1862201"/>
                <a:gd name="connsiteY15" fmla="*/ 358385 h 1694229"/>
                <a:gd name="connsiteX16" fmla="*/ 836813 w 1862201"/>
                <a:gd name="connsiteY16" fmla="*/ 376257 h 1694229"/>
                <a:gd name="connsiteX17" fmla="*/ 813830 w 1862201"/>
                <a:gd name="connsiteY17" fmla="*/ 440035 h 1694229"/>
                <a:gd name="connsiteX18" fmla="*/ 796747 w 1862201"/>
                <a:gd name="connsiteY18" fmla="*/ 475926 h 1694229"/>
                <a:gd name="connsiteX19" fmla="*/ 714716 w 1862201"/>
                <a:gd name="connsiteY19" fmla="*/ 494632 h 1694229"/>
                <a:gd name="connsiteX20" fmla="*/ 696904 w 1862201"/>
                <a:gd name="connsiteY20" fmla="*/ 440647 h 1694229"/>
                <a:gd name="connsiteX21" fmla="*/ 653040 w 1862201"/>
                <a:gd name="connsiteY21" fmla="*/ 420298 h 1694229"/>
                <a:gd name="connsiteX22" fmla="*/ 517724 w 1862201"/>
                <a:gd name="connsiteY22" fmla="*/ 420641 h 1694229"/>
                <a:gd name="connsiteX23" fmla="*/ 433847 w 1862201"/>
                <a:gd name="connsiteY23" fmla="*/ 447350 h 1694229"/>
                <a:gd name="connsiteX24" fmla="*/ 400628 w 1862201"/>
                <a:gd name="connsiteY24" fmla="*/ 420298 h 1694229"/>
                <a:gd name="connsiteX25" fmla="*/ 381578 w 1862201"/>
                <a:gd name="connsiteY25" fmla="*/ 358385 h 1694229"/>
                <a:gd name="connsiteX26" fmla="*/ 314903 w 1862201"/>
                <a:gd name="connsiteY26" fmla="*/ 305998 h 1694229"/>
                <a:gd name="connsiteX27" fmla="*/ 269718 w 1862201"/>
                <a:gd name="connsiteY27" fmla="*/ 229110 h 1694229"/>
                <a:gd name="connsiteX28" fmla="*/ 146368 w 1862201"/>
                <a:gd name="connsiteY28" fmla="*/ 258373 h 1694229"/>
                <a:gd name="connsiteX29" fmla="*/ 127318 w 1862201"/>
                <a:gd name="connsiteY29" fmla="*/ 344785 h 1694229"/>
                <a:gd name="connsiteX30" fmla="*/ 144758 w 1862201"/>
                <a:gd name="connsiteY30" fmla="*/ 411312 h 1694229"/>
                <a:gd name="connsiteX31" fmla="*/ 117319 w 1862201"/>
                <a:gd name="connsiteY31" fmla="*/ 446172 h 1694229"/>
                <a:gd name="connsiteX32" fmla="*/ 64931 w 1862201"/>
                <a:gd name="connsiteY32" fmla="*/ 474059 h 1694229"/>
                <a:gd name="connsiteX33" fmla="*/ 36830 w 1862201"/>
                <a:gd name="connsiteY33" fmla="*/ 482063 h 1694229"/>
                <a:gd name="connsiteX34" fmla="*/ 14865 w 1862201"/>
                <a:gd name="connsiteY34" fmla="*/ 520310 h 1694229"/>
                <a:gd name="connsiteX35" fmla="*/ 1053 w 1862201"/>
                <a:gd name="connsiteY35" fmla="*/ 632745 h 1694229"/>
                <a:gd name="connsiteX36" fmla="*/ 43440 w 1862201"/>
                <a:gd name="connsiteY36" fmla="*/ 701285 h 1694229"/>
                <a:gd name="connsiteX37" fmla="*/ 93031 w 1862201"/>
                <a:gd name="connsiteY37" fmla="*/ 681547 h 1694229"/>
                <a:gd name="connsiteX38" fmla="*/ 93388 w 1862201"/>
                <a:gd name="connsiteY38" fmla="*/ 751806 h 1694229"/>
                <a:gd name="connsiteX39" fmla="*/ 148215 w 1862201"/>
                <a:gd name="connsiteY39" fmla="*/ 782248 h 1694229"/>
                <a:gd name="connsiteX40" fmla="*/ 217213 w 1862201"/>
                <a:gd name="connsiteY40" fmla="*/ 792460 h 1694229"/>
                <a:gd name="connsiteX41" fmla="*/ 252516 w 1862201"/>
                <a:gd name="connsiteY41" fmla="*/ 848431 h 1694229"/>
                <a:gd name="connsiteX42" fmla="*/ 251923 w 1862201"/>
                <a:gd name="connsiteY42" fmla="*/ 893503 h 1694229"/>
                <a:gd name="connsiteX43" fmla="*/ 276447 w 1862201"/>
                <a:gd name="connsiteY43" fmla="*/ 932978 h 1694229"/>
                <a:gd name="connsiteX44" fmla="*/ 322105 w 1862201"/>
                <a:gd name="connsiteY44" fmla="*/ 971570 h 1694229"/>
                <a:gd name="connsiteX45" fmla="*/ 407238 w 1862201"/>
                <a:gd name="connsiteY45" fmla="*/ 1025822 h 1694229"/>
                <a:gd name="connsiteX46" fmla="*/ 443015 w 1862201"/>
                <a:gd name="connsiteY46" fmla="*/ 1096915 h 1694229"/>
                <a:gd name="connsiteX47" fmla="*/ 422118 w 1862201"/>
                <a:gd name="connsiteY47" fmla="*/ 1166488 h 1694229"/>
                <a:gd name="connsiteX48" fmla="*/ 500165 w 1862201"/>
                <a:gd name="connsiteY48" fmla="*/ 1222951 h 1694229"/>
                <a:gd name="connsiteX49" fmla="*/ 572197 w 1862201"/>
                <a:gd name="connsiteY49" fmla="*/ 1255945 h 1694229"/>
                <a:gd name="connsiteX50" fmla="*/ 553028 w 1862201"/>
                <a:gd name="connsiteY50" fmla="*/ 1315648 h 1694229"/>
                <a:gd name="connsiteX51" fmla="*/ 643515 w 1862201"/>
                <a:gd name="connsiteY51" fmla="*/ 1468048 h 1694229"/>
                <a:gd name="connsiteX52" fmla="*/ 736325 w 1862201"/>
                <a:gd name="connsiteY52" fmla="*/ 1541202 h 1694229"/>
                <a:gd name="connsiteX53" fmla="*/ 786390 w 1862201"/>
                <a:gd name="connsiteY53" fmla="*/ 1491860 h 1694229"/>
                <a:gd name="connsiteX54" fmla="*/ 850980 w 1862201"/>
                <a:gd name="connsiteY54" fmla="*/ 1519257 h 1694229"/>
                <a:gd name="connsiteX55" fmla="*/ 905453 w 1862201"/>
                <a:gd name="connsiteY55" fmla="*/ 1487098 h 1694229"/>
                <a:gd name="connsiteX56" fmla="*/ 922300 w 1862201"/>
                <a:gd name="connsiteY56" fmla="*/ 1444922 h 1694229"/>
                <a:gd name="connsiteX57" fmla="*/ 986177 w 1862201"/>
                <a:gd name="connsiteY57" fmla="*/ 1531334 h 1694229"/>
                <a:gd name="connsiteX58" fmla="*/ 1031244 w 1862201"/>
                <a:gd name="connsiteY58" fmla="*/ 1602428 h 1694229"/>
                <a:gd name="connsiteX59" fmla="*/ 1101190 w 1862201"/>
                <a:gd name="connsiteY59" fmla="*/ 1693947 h 1694229"/>
                <a:gd name="connsiteX60" fmla="*/ 1132088 w 1862201"/>
                <a:gd name="connsiteY60" fmla="*/ 1630856 h 1694229"/>
                <a:gd name="connsiteX61" fmla="*/ 1162747 w 1862201"/>
                <a:gd name="connsiteY61" fmla="*/ 1624376 h 1694229"/>
                <a:gd name="connsiteX62" fmla="*/ 1205846 w 1862201"/>
                <a:gd name="connsiteY62" fmla="*/ 1653639 h 1694229"/>
                <a:gd name="connsiteX63" fmla="*/ 1239421 w 1862201"/>
                <a:gd name="connsiteY63" fmla="*/ 1612985 h 1694229"/>
                <a:gd name="connsiteX64" fmla="*/ 1258242 w 1862201"/>
                <a:gd name="connsiteY64" fmla="*/ 1617602 h 1694229"/>
                <a:gd name="connsiteX65" fmla="*/ 1292284 w 1862201"/>
                <a:gd name="connsiteY65" fmla="*/ 1684079 h 1694229"/>
                <a:gd name="connsiteX66" fmla="*/ 1348840 w 1862201"/>
                <a:gd name="connsiteY66" fmla="*/ 1660610 h 1694229"/>
                <a:gd name="connsiteX67" fmla="*/ 1400872 w 1862201"/>
                <a:gd name="connsiteY67" fmla="*/ 1604489 h 1694229"/>
                <a:gd name="connsiteX68" fmla="*/ 1451649 w 1862201"/>
                <a:gd name="connsiteY68" fmla="*/ 1587946 h 1694229"/>
                <a:gd name="connsiteX69" fmla="*/ 1469328 w 1862201"/>
                <a:gd name="connsiteY69" fmla="*/ 1643768 h 1694229"/>
                <a:gd name="connsiteX70" fmla="*/ 1539223 w 1862201"/>
                <a:gd name="connsiteY70" fmla="*/ 1618090 h 1694229"/>
                <a:gd name="connsiteX71" fmla="*/ 1570001 w 1862201"/>
                <a:gd name="connsiteY71" fmla="*/ 1531334 h 1694229"/>
                <a:gd name="connsiteX72" fmla="*/ 1651437 w 1862201"/>
                <a:gd name="connsiteY72" fmla="*/ 1441192 h 1694229"/>
                <a:gd name="connsiteX73" fmla="*/ 1696028 w 1862201"/>
                <a:gd name="connsiteY73" fmla="*/ 1410062 h 1694229"/>
                <a:gd name="connsiteX74" fmla="*/ 1724397 w 1862201"/>
                <a:gd name="connsiteY74" fmla="*/ 1413357 h 1694229"/>
                <a:gd name="connsiteX75" fmla="*/ 1801989 w 1862201"/>
                <a:gd name="connsiteY75" fmla="*/ 1402749 h 1694229"/>
                <a:gd name="connsiteX76" fmla="*/ 1797108 w 1862201"/>
                <a:gd name="connsiteY76" fmla="*/ 1456313 h 1694229"/>
                <a:gd name="connsiteX77" fmla="*/ 1855275 w 1862201"/>
                <a:gd name="connsiteY77" fmla="*/ 1479634 h 1694229"/>
                <a:gd name="connsiteX78" fmla="*/ 1856883 w 1862201"/>
                <a:gd name="connsiteY78" fmla="*/ 1457000 h 1694229"/>
                <a:gd name="connsiteX79" fmla="*/ 1856105 w 1862201"/>
                <a:gd name="connsiteY79" fmla="*/ 1396266 h 1694229"/>
                <a:gd name="connsiteX80" fmla="*/ 1834140 w 1862201"/>
                <a:gd name="connsiteY80" fmla="*/ 1306123 h 1694229"/>
                <a:gd name="connsiteX81" fmla="*/ 1834140 w 1862201"/>
                <a:gd name="connsiteY81" fmla="*/ 1248973 h 1694229"/>
                <a:gd name="connsiteX82" fmla="*/ 1791278 w 1862201"/>
                <a:gd name="connsiteY82" fmla="*/ 1239448 h 1694229"/>
                <a:gd name="connsiteX83" fmla="*/ 1715078 w 1862201"/>
                <a:gd name="connsiteY83" fmla="*/ 1158485 h 1694229"/>
                <a:gd name="connsiteX84" fmla="*/ 1676978 w 1862201"/>
                <a:gd name="connsiteY84" fmla="*/ 977510 h 1694229"/>
                <a:gd name="connsiteX85" fmla="*/ 1624590 w 1862201"/>
                <a:gd name="connsiteY85" fmla="*/ 944173 h 1694229"/>
                <a:gd name="connsiteX86" fmla="*/ 1586490 w 1862201"/>
                <a:gd name="connsiteY86" fmla="*/ 887023 h 1694229"/>
                <a:gd name="connsiteX87" fmla="*/ 1538865 w 1862201"/>
                <a:gd name="connsiteY87" fmla="*/ 839398 h 1694229"/>
                <a:gd name="connsiteX88" fmla="*/ 1486478 w 1862201"/>
                <a:gd name="connsiteY88" fmla="*/ 820348 h 1694229"/>
                <a:gd name="connsiteX89" fmla="*/ 1434090 w 1862201"/>
                <a:gd name="connsiteY89" fmla="*/ 815585 h 1694229"/>
                <a:gd name="connsiteX90" fmla="*/ 1491240 w 1862201"/>
                <a:gd name="connsiteY90" fmla="*/ 782248 h 1694229"/>
                <a:gd name="connsiteX91" fmla="*/ 1457903 w 1862201"/>
                <a:gd name="connsiteY91" fmla="*/ 748910 h 1694229"/>
                <a:gd name="connsiteX92" fmla="*/ 1462665 w 1862201"/>
                <a:gd name="connsiteY92" fmla="*/ 725098 h 1694229"/>
                <a:gd name="connsiteX93" fmla="*/ 1553153 w 1862201"/>
                <a:gd name="connsiteY93" fmla="*/ 763198 h 1694229"/>
                <a:gd name="connsiteX94" fmla="*/ 1605540 w 1862201"/>
                <a:gd name="connsiteY94" fmla="*/ 696523 h 1694229"/>
                <a:gd name="connsiteX95" fmla="*/ 1603337 w 1862201"/>
                <a:gd name="connsiteY95" fmla="*/ 553648 h 1694229"/>
                <a:gd name="connsiteX96" fmla="*/ 1620540 w 1862201"/>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93447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53569 w 1862617"/>
                <a:gd name="connsiteY94" fmla="*/ 763198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47763 w 1862617"/>
                <a:gd name="connsiteY82" fmla="*/ 1264979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78075"/>
                <a:gd name="connsiteY0" fmla="*/ 405322 h 1694229"/>
                <a:gd name="connsiteX1" fmla="*/ 1548806 w 1878075"/>
                <a:gd name="connsiteY1" fmla="*/ 372673 h 1694229"/>
                <a:gd name="connsiteX2" fmla="*/ 1458557 w 1878075"/>
                <a:gd name="connsiteY2" fmla="*/ 348860 h 1694229"/>
                <a:gd name="connsiteX3" fmla="*/ 1405237 w 1878075"/>
                <a:gd name="connsiteY3" fmla="*/ 271776 h 1694229"/>
                <a:gd name="connsiteX4" fmla="*/ 1382136 w 1878075"/>
                <a:gd name="connsiteY4" fmla="*/ 169931 h 1694229"/>
                <a:gd name="connsiteX5" fmla="*/ 1346239 w 1878075"/>
                <a:gd name="connsiteY5" fmla="*/ 1869 h 1694229"/>
                <a:gd name="connsiteX6" fmla="*/ 1278870 w 1878075"/>
                <a:gd name="connsiteY6" fmla="*/ 43567 h 1694229"/>
                <a:gd name="connsiteX7" fmla="*/ 1273302 w 1878075"/>
                <a:gd name="connsiteY7" fmla="*/ 101090 h 1694229"/>
                <a:gd name="connsiteX8" fmla="*/ 1257397 w 1878075"/>
                <a:gd name="connsiteY8" fmla="*/ 152303 h 1694229"/>
                <a:gd name="connsiteX9" fmla="*/ 1237872 w 1878075"/>
                <a:gd name="connsiteY9" fmla="*/ 204316 h 1694229"/>
                <a:gd name="connsiteX10" fmla="*/ 1236143 w 1878075"/>
                <a:gd name="connsiteY10" fmla="*/ 273739 h 1694229"/>
                <a:gd name="connsiteX11" fmla="*/ 1163162 w 1878075"/>
                <a:gd name="connsiteY11" fmla="*/ 283903 h 1694229"/>
                <a:gd name="connsiteX12" fmla="*/ 1098809 w 1878075"/>
                <a:gd name="connsiteY12" fmla="*/ 285917 h 1694229"/>
                <a:gd name="connsiteX13" fmla="*/ 1051208 w 1878075"/>
                <a:gd name="connsiteY13" fmla="*/ 346183 h 1694229"/>
                <a:gd name="connsiteX14" fmla="*/ 996593 w 1878075"/>
                <a:gd name="connsiteY14" fmla="*/ 371690 h 1694229"/>
                <a:gd name="connsiteX15" fmla="*/ 943969 w 1878075"/>
                <a:gd name="connsiteY15" fmla="*/ 358385 h 1694229"/>
                <a:gd name="connsiteX16" fmla="*/ 837229 w 1878075"/>
                <a:gd name="connsiteY16" fmla="*/ 376257 h 1694229"/>
                <a:gd name="connsiteX17" fmla="*/ 814246 w 1878075"/>
                <a:gd name="connsiteY17" fmla="*/ 440035 h 1694229"/>
                <a:gd name="connsiteX18" fmla="*/ 797163 w 1878075"/>
                <a:gd name="connsiteY18" fmla="*/ 475926 h 1694229"/>
                <a:gd name="connsiteX19" fmla="*/ 715132 w 1878075"/>
                <a:gd name="connsiteY19" fmla="*/ 494632 h 1694229"/>
                <a:gd name="connsiteX20" fmla="*/ 697320 w 1878075"/>
                <a:gd name="connsiteY20" fmla="*/ 440647 h 1694229"/>
                <a:gd name="connsiteX21" fmla="*/ 653456 w 1878075"/>
                <a:gd name="connsiteY21" fmla="*/ 420298 h 1694229"/>
                <a:gd name="connsiteX22" fmla="*/ 518140 w 1878075"/>
                <a:gd name="connsiteY22" fmla="*/ 420641 h 1694229"/>
                <a:gd name="connsiteX23" fmla="*/ 434263 w 1878075"/>
                <a:gd name="connsiteY23" fmla="*/ 447350 h 1694229"/>
                <a:gd name="connsiteX24" fmla="*/ 401044 w 1878075"/>
                <a:gd name="connsiteY24" fmla="*/ 420298 h 1694229"/>
                <a:gd name="connsiteX25" fmla="*/ 381994 w 1878075"/>
                <a:gd name="connsiteY25" fmla="*/ 358385 h 1694229"/>
                <a:gd name="connsiteX26" fmla="*/ 315319 w 1878075"/>
                <a:gd name="connsiteY26" fmla="*/ 305998 h 1694229"/>
                <a:gd name="connsiteX27" fmla="*/ 270134 w 1878075"/>
                <a:gd name="connsiteY27" fmla="*/ 229110 h 1694229"/>
                <a:gd name="connsiteX28" fmla="*/ 146784 w 1878075"/>
                <a:gd name="connsiteY28" fmla="*/ 258373 h 1694229"/>
                <a:gd name="connsiteX29" fmla="*/ 127734 w 1878075"/>
                <a:gd name="connsiteY29" fmla="*/ 344785 h 1694229"/>
                <a:gd name="connsiteX30" fmla="*/ 145174 w 1878075"/>
                <a:gd name="connsiteY30" fmla="*/ 411312 h 1694229"/>
                <a:gd name="connsiteX31" fmla="*/ 117735 w 1878075"/>
                <a:gd name="connsiteY31" fmla="*/ 446172 h 1694229"/>
                <a:gd name="connsiteX32" fmla="*/ 65347 w 1878075"/>
                <a:gd name="connsiteY32" fmla="*/ 474059 h 1694229"/>
                <a:gd name="connsiteX33" fmla="*/ 37246 w 1878075"/>
                <a:gd name="connsiteY33" fmla="*/ 482063 h 1694229"/>
                <a:gd name="connsiteX34" fmla="*/ 15281 w 1878075"/>
                <a:gd name="connsiteY34" fmla="*/ 520310 h 1694229"/>
                <a:gd name="connsiteX35" fmla="*/ 1469 w 1878075"/>
                <a:gd name="connsiteY35" fmla="*/ 632745 h 1694229"/>
                <a:gd name="connsiteX36" fmla="*/ 51178 w 1878075"/>
                <a:gd name="connsiteY36" fmla="*/ 685967 h 1694229"/>
                <a:gd name="connsiteX37" fmla="*/ 108092 w 1878075"/>
                <a:gd name="connsiteY37" fmla="*/ 681547 h 1694229"/>
                <a:gd name="connsiteX38" fmla="*/ 93804 w 1878075"/>
                <a:gd name="connsiteY38" fmla="*/ 751806 h 1694229"/>
                <a:gd name="connsiteX39" fmla="*/ 148631 w 1878075"/>
                <a:gd name="connsiteY39" fmla="*/ 782248 h 1694229"/>
                <a:gd name="connsiteX40" fmla="*/ 217629 w 1878075"/>
                <a:gd name="connsiteY40" fmla="*/ 792460 h 1694229"/>
                <a:gd name="connsiteX41" fmla="*/ 252932 w 1878075"/>
                <a:gd name="connsiteY41" fmla="*/ 848431 h 1694229"/>
                <a:gd name="connsiteX42" fmla="*/ 252339 w 1878075"/>
                <a:gd name="connsiteY42" fmla="*/ 893503 h 1694229"/>
                <a:gd name="connsiteX43" fmla="*/ 276863 w 1878075"/>
                <a:gd name="connsiteY43" fmla="*/ 932978 h 1694229"/>
                <a:gd name="connsiteX44" fmla="*/ 322521 w 1878075"/>
                <a:gd name="connsiteY44" fmla="*/ 971570 h 1694229"/>
                <a:gd name="connsiteX45" fmla="*/ 407654 w 1878075"/>
                <a:gd name="connsiteY45" fmla="*/ 1025822 h 1694229"/>
                <a:gd name="connsiteX46" fmla="*/ 443431 w 1878075"/>
                <a:gd name="connsiteY46" fmla="*/ 1096915 h 1694229"/>
                <a:gd name="connsiteX47" fmla="*/ 422534 w 1878075"/>
                <a:gd name="connsiteY47" fmla="*/ 1166488 h 1694229"/>
                <a:gd name="connsiteX48" fmla="*/ 500581 w 1878075"/>
                <a:gd name="connsiteY48" fmla="*/ 1222951 h 1694229"/>
                <a:gd name="connsiteX49" fmla="*/ 572613 w 1878075"/>
                <a:gd name="connsiteY49" fmla="*/ 1255945 h 1694229"/>
                <a:gd name="connsiteX50" fmla="*/ 553444 w 1878075"/>
                <a:gd name="connsiteY50" fmla="*/ 1315648 h 1694229"/>
                <a:gd name="connsiteX51" fmla="*/ 643931 w 1878075"/>
                <a:gd name="connsiteY51" fmla="*/ 1468048 h 1694229"/>
                <a:gd name="connsiteX52" fmla="*/ 736741 w 1878075"/>
                <a:gd name="connsiteY52" fmla="*/ 1541202 h 1694229"/>
                <a:gd name="connsiteX53" fmla="*/ 786806 w 1878075"/>
                <a:gd name="connsiteY53" fmla="*/ 1491860 h 1694229"/>
                <a:gd name="connsiteX54" fmla="*/ 851396 w 1878075"/>
                <a:gd name="connsiteY54" fmla="*/ 1519257 h 1694229"/>
                <a:gd name="connsiteX55" fmla="*/ 905869 w 1878075"/>
                <a:gd name="connsiteY55" fmla="*/ 1487098 h 1694229"/>
                <a:gd name="connsiteX56" fmla="*/ 922716 w 1878075"/>
                <a:gd name="connsiteY56" fmla="*/ 1444922 h 1694229"/>
                <a:gd name="connsiteX57" fmla="*/ 986593 w 1878075"/>
                <a:gd name="connsiteY57" fmla="*/ 1531334 h 1694229"/>
                <a:gd name="connsiteX58" fmla="*/ 1031660 w 1878075"/>
                <a:gd name="connsiteY58" fmla="*/ 1602428 h 1694229"/>
                <a:gd name="connsiteX59" fmla="*/ 1101606 w 1878075"/>
                <a:gd name="connsiteY59" fmla="*/ 1693947 h 1694229"/>
                <a:gd name="connsiteX60" fmla="*/ 1132504 w 1878075"/>
                <a:gd name="connsiteY60" fmla="*/ 1630856 h 1694229"/>
                <a:gd name="connsiteX61" fmla="*/ 1163163 w 1878075"/>
                <a:gd name="connsiteY61" fmla="*/ 1624376 h 1694229"/>
                <a:gd name="connsiteX62" fmla="*/ 1206262 w 1878075"/>
                <a:gd name="connsiteY62" fmla="*/ 1653639 h 1694229"/>
                <a:gd name="connsiteX63" fmla="*/ 1239837 w 1878075"/>
                <a:gd name="connsiteY63" fmla="*/ 1612985 h 1694229"/>
                <a:gd name="connsiteX64" fmla="*/ 1258658 w 1878075"/>
                <a:gd name="connsiteY64" fmla="*/ 1617602 h 1694229"/>
                <a:gd name="connsiteX65" fmla="*/ 1292700 w 1878075"/>
                <a:gd name="connsiteY65" fmla="*/ 1684079 h 1694229"/>
                <a:gd name="connsiteX66" fmla="*/ 1349256 w 1878075"/>
                <a:gd name="connsiteY66" fmla="*/ 1660610 h 1694229"/>
                <a:gd name="connsiteX67" fmla="*/ 1401288 w 1878075"/>
                <a:gd name="connsiteY67" fmla="*/ 1604489 h 1694229"/>
                <a:gd name="connsiteX68" fmla="*/ 1452065 w 1878075"/>
                <a:gd name="connsiteY68" fmla="*/ 1587946 h 1694229"/>
                <a:gd name="connsiteX69" fmla="*/ 1469744 w 1878075"/>
                <a:gd name="connsiteY69" fmla="*/ 1643768 h 1694229"/>
                <a:gd name="connsiteX70" fmla="*/ 1539639 w 1878075"/>
                <a:gd name="connsiteY70" fmla="*/ 1618090 h 1694229"/>
                <a:gd name="connsiteX71" fmla="*/ 1570417 w 1878075"/>
                <a:gd name="connsiteY71" fmla="*/ 1531334 h 1694229"/>
                <a:gd name="connsiteX72" fmla="*/ 1651853 w 1878075"/>
                <a:gd name="connsiteY72" fmla="*/ 1441192 h 1694229"/>
                <a:gd name="connsiteX73" fmla="*/ 1696444 w 1878075"/>
                <a:gd name="connsiteY73" fmla="*/ 1410062 h 1694229"/>
                <a:gd name="connsiteX74" fmla="*/ 1724813 w 1878075"/>
                <a:gd name="connsiteY74" fmla="*/ 1413357 h 1694229"/>
                <a:gd name="connsiteX75" fmla="*/ 1802405 w 1878075"/>
                <a:gd name="connsiteY75" fmla="*/ 1402749 h 1694229"/>
                <a:gd name="connsiteX76" fmla="*/ 1797524 w 1878075"/>
                <a:gd name="connsiteY76" fmla="*/ 1456313 h 1694229"/>
                <a:gd name="connsiteX77" fmla="*/ 1855691 w 1878075"/>
                <a:gd name="connsiteY77" fmla="*/ 1479634 h 1694229"/>
                <a:gd name="connsiteX78" fmla="*/ 1857299 w 1878075"/>
                <a:gd name="connsiteY78" fmla="*/ 1457000 h 1694229"/>
                <a:gd name="connsiteX79" fmla="*/ 1856521 w 1878075"/>
                <a:gd name="connsiteY79" fmla="*/ 1396266 h 1694229"/>
                <a:gd name="connsiteX80" fmla="*/ 1863843 w 1878075"/>
                <a:gd name="connsiteY80" fmla="*/ 1323993 h 1694229"/>
                <a:gd name="connsiteX81" fmla="*/ 1834556 w 1878075"/>
                <a:gd name="connsiteY81" fmla="*/ 1248973 h 1694229"/>
                <a:gd name="connsiteX82" fmla="*/ 1747763 w 1878075"/>
                <a:gd name="connsiteY82" fmla="*/ 1264979 h 1694229"/>
                <a:gd name="connsiteX83" fmla="*/ 1737459 w 1878075"/>
                <a:gd name="connsiteY83" fmla="*/ 1176356 h 1694229"/>
                <a:gd name="connsiteX84" fmla="*/ 1704241 w 1878075"/>
                <a:gd name="connsiteY84" fmla="*/ 1038783 h 1694229"/>
                <a:gd name="connsiteX85" fmla="*/ 1627446 w 1878075"/>
                <a:gd name="connsiteY85" fmla="*/ 972257 h 1694229"/>
                <a:gd name="connsiteX86" fmla="*/ 1594228 w 1878075"/>
                <a:gd name="connsiteY86" fmla="*/ 917660 h 1694229"/>
                <a:gd name="connsiteX87" fmla="*/ 1544162 w 1878075"/>
                <a:gd name="connsiteY87" fmla="*/ 872587 h 1694229"/>
                <a:gd name="connsiteX88" fmla="*/ 1472251 w 1878075"/>
                <a:gd name="connsiteY88" fmla="*/ 845878 h 1694229"/>
                <a:gd name="connsiteX89" fmla="*/ 1449150 w 1878075"/>
                <a:gd name="connsiteY89" fmla="*/ 823245 h 1694229"/>
                <a:gd name="connsiteX90" fmla="*/ 1477013 w 1878075"/>
                <a:gd name="connsiteY90" fmla="*/ 784801 h 1694229"/>
                <a:gd name="connsiteX91" fmla="*/ 1458319 w 1878075"/>
                <a:gd name="connsiteY91" fmla="*/ 748910 h 1694229"/>
                <a:gd name="connsiteX92" fmla="*/ 1463081 w 1878075"/>
                <a:gd name="connsiteY92" fmla="*/ 725098 h 1694229"/>
                <a:gd name="connsiteX93" fmla="*/ 1488076 w 1878075"/>
                <a:gd name="connsiteY93" fmla="*/ 724035 h 1694229"/>
                <a:gd name="connsiteX94" fmla="*/ 1580416 w 1878075"/>
                <a:gd name="connsiteY94" fmla="*/ 740220 h 1694229"/>
                <a:gd name="connsiteX95" fmla="*/ 1615719 w 1878075"/>
                <a:gd name="connsiteY95" fmla="*/ 683758 h 1694229"/>
                <a:gd name="connsiteX96" fmla="*/ 1603753 w 1878075"/>
                <a:gd name="connsiteY96" fmla="*/ 553648 h 1694229"/>
                <a:gd name="connsiteX97" fmla="*/ 1620956 w 1878075"/>
                <a:gd name="connsiteY97" fmla="*/ 405322 h 1694229"/>
                <a:gd name="connsiteX0" fmla="*/ 1620956 w 1866986"/>
                <a:gd name="connsiteY0" fmla="*/ 405322 h 1694229"/>
                <a:gd name="connsiteX1" fmla="*/ 1548806 w 1866986"/>
                <a:gd name="connsiteY1" fmla="*/ 372673 h 1694229"/>
                <a:gd name="connsiteX2" fmla="*/ 1458557 w 1866986"/>
                <a:gd name="connsiteY2" fmla="*/ 348860 h 1694229"/>
                <a:gd name="connsiteX3" fmla="*/ 1405237 w 1866986"/>
                <a:gd name="connsiteY3" fmla="*/ 271776 h 1694229"/>
                <a:gd name="connsiteX4" fmla="*/ 1382136 w 1866986"/>
                <a:gd name="connsiteY4" fmla="*/ 169931 h 1694229"/>
                <a:gd name="connsiteX5" fmla="*/ 1346239 w 1866986"/>
                <a:gd name="connsiteY5" fmla="*/ 1869 h 1694229"/>
                <a:gd name="connsiteX6" fmla="*/ 1278870 w 1866986"/>
                <a:gd name="connsiteY6" fmla="*/ 43567 h 1694229"/>
                <a:gd name="connsiteX7" fmla="*/ 1273302 w 1866986"/>
                <a:gd name="connsiteY7" fmla="*/ 101090 h 1694229"/>
                <a:gd name="connsiteX8" fmla="*/ 1257397 w 1866986"/>
                <a:gd name="connsiteY8" fmla="*/ 152303 h 1694229"/>
                <a:gd name="connsiteX9" fmla="*/ 1237872 w 1866986"/>
                <a:gd name="connsiteY9" fmla="*/ 204316 h 1694229"/>
                <a:gd name="connsiteX10" fmla="*/ 1236143 w 1866986"/>
                <a:gd name="connsiteY10" fmla="*/ 273739 h 1694229"/>
                <a:gd name="connsiteX11" fmla="*/ 1163162 w 1866986"/>
                <a:gd name="connsiteY11" fmla="*/ 283903 h 1694229"/>
                <a:gd name="connsiteX12" fmla="*/ 1098809 w 1866986"/>
                <a:gd name="connsiteY12" fmla="*/ 285917 h 1694229"/>
                <a:gd name="connsiteX13" fmla="*/ 1051208 w 1866986"/>
                <a:gd name="connsiteY13" fmla="*/ 346183 h 1694229"/>
                <a:gd name="connsiteX14" fmla="*/ 996593 w 1866986"/>
                <a:gd name="connsiteY14" fmla="*/ 371690 h 1694229"/>
                <a:gd name="connsiteX15" fmla="*/ 943969 w 1866986"/>
                <a:gd name="connsiteY15" fmla="*/ 358385 h 1694229"/>
                <a:gd name="connsiteX16" fmla="*/ 837229 w 1866986"/>
                <a:gd name="connsiteY16" fmla="*/ 376257 h 1694229"/>
                <a:gd name="connsiteX17" fmla="*/ 814246 w 1866986"/>
                <a:gd name="connsiteY17" fmla="*/ 440035 h 1694229"/>
                <a:gd name="connsiteX18" fmla="*/ 797163 w 1866986"/>
                <a:gd name="connsiteY18" fmla="*/ 475926 h 1694229"/>
                <a:gd name="connsiteX19" fmla="*/ 715132 w 1866986"/>
                <a:gd name="connsiteY19" fmla="*/ 494632 h 1694229"/>
                <a:gd name="connsiteX20" fmla="*/ 697320 w 1866986"/>
                <a:gd name="connsiteY20" fmla="*/ 440647 h 1694229"/>
                <a:gd name="connsiteX21" fmla="*/ 653456 w 1866986"/>
                <a:gd name="connsiteY21" fmla="*/ 420298 h 1694229"/>
                <a:gd name="connsiteX22" fmla="*/ 518140 w 1866986"/>
                <a:gd name="connsiteY22" fmla="*/ 420641 h 1694229"/>
                <a:gd name="connsiteX23" fmla="*/ 434263 w 1866986"/>
                <a:gd name="connsiteY23" fmla="*/ 447350 h 1694229"/>
                <a:gd name="connsiteX24" fmla="*/ 401044 w 1866986"/>
                <a:gd name="connsiteY24" fmla="*/ 420298 h 1694229"/>
                <a:gd name="connsiteX25" fmla="*/ 381994 w 1866986"/>
                <a:gd name="connsiteY25" fmla="*/ 358385 h 1694229"/>
                <a:gd name="connsiteX26" fmla="*/ 315319 w 1866986"/>
                <a:gd name="connsiteY26" fmla="*/ 305998 h 1694229"/>
                <a:gd name="connsiteX27" fmla="*/ 270134 w 1866986"/>
                <a:gd name="connsiteY27" fmla="*/ 229110 h 1694229"/>
                <a:gd name="connsiteX28" fmla="*/ 146784 w 1866986"/>
                <a:gd name="connsiteY28" fmla="*/ 258373 h 1694229"/>
                <a:gd name="connsiteX29" fmla="*/ 127734 w 1866986"/>
                <a:gd name="connsiteY29" fmla="*/ 344785 h 1694229"/>
                <a:gd name="connsiteX30" fmla="*/ 145174 w 1866986"/>
                <a:gd name="connsiteY30" fmla="*/ 411312 h 1694229"/>
                <a:gd name="connsiteX31" fmla="*/ 117735 w 1866986"/>
                <a:gd name="connsiteY31" fmla="*/ 446172 h 1694229"/>
                <a:gd name="connsiteX32" fmla="*/ 65347 w 1866986"/>
                <a:gd name="connsiteY32" fmla="*/ 474059 h 1694229"/>
                <a:gd name="connsiteX33" fmla="*/ 37246 w 1866986"/>
                <a:gd name="connsiteY33" fmla="*/ 482063 h 1694229"/>
                <a:gd name="connsiteX34" fmla="*/ 15281 w 1866986"/>
                <a:gd name="connsiteY34" fmla="*/ 520310 h 1694229"/>
                <a:gd name="connsiteX35" fmla="*/ 1469 w 1866986"/>
                <a:gd name="connsiteY35" fmla="*/ 632745 h 1694229"/>
                <a:gd name="connsiteX36" fmla="*/ 51178 w 1866986"/>
                <a:gd name="connsiteY36" fmla="*/ 685967 h 1694229"/>
                <a:gd name="connsiteX37" fmla="*/ 108092 w 1866986"/>
                <a:gd name="connsiteY37" fmla="*/ 681547 h 1694229"/>
                <a:gd name="connsiteX38" fmla="*/ 93804 w 1866986"/>
                <a:gd name="connsiteY38" fmla="*/ 751806 h 1694229"/>
                <a:gd name="connsiteX39" fmla="*/ 148631 w 1866986"/>
                <a:gd name="connsiteY39" fmla="*/ 782248 h 1694229"/>
                <a:gd name="connsiteX40" fmla="*/ 217629 w 1866986"/>
                <a:gd name="connsiteY40" fmla="*/ 792460 h 1694229"/>
                <a:gd name="connsiteX41" fmla="*/ 252932 w 1866986"/>
                <a:gd name="connsiteY41" fmla="*/ 848431 h 1694229"/>
                <a:gd name="connsiteX42" fmla="*/ 252339 w 1866986"/>
                <a:gd name="connsiteY42" fmla="*/ 893503 h 1694229"/>
                <a:gd name="connsiteX43" fmla="*/ 276863 w 1866986"/>
                <a:gd name="connsiteY43" fmla="*/ 932978 h 1694229"/>
                <a:gd name="connsiteX44" fmla="*/ 322521 w 1866986"/>
                <a:gd name="connsiteY44" fmla="*/ 971570 h 1694229"/>
                <a:gd name="connsiteX45" fmla="*/ 407654 w 1866986"/>
                <a:gd name="connsiteY45" fmla="*/ 1025822 h 1694229"/>
                <a:gd name="connsiteX46" fmla="*/ 443431 w 1866986"/>
                <a:gd name="connsiteY46" fmla="*/ 1096915 h 1694229"/>
                <a:gd name="connsiteX47" fmla="*/ 422534 w 1866986"/>
                <a:gd name="connsiteY47" fmla="*/ 1166488 h 1694229"/>
                <a:gd name="connsiteX48" fmla="*/ 500581 w 1866986"/>
                <a:gd name="connsiteY48" fmla="*/ 1222951 h 1694229"/>
                <a:gd name="connsiteX49" fmla="*/ 572613 w 1866986"/>
                <a:gd name="connsiteY49" fmla="*/ 1255945 h 1694229"/>
                <a:gd name="connsiteX50" fmla="*/ 553444 w 1866986"/>
                <a:gd name="connsiteY50" fmla="*/ 1315648 h 1694229"/>
                <a:gd name="connsiteX51" fmla="*/ 643931 w 1866986"/>
                <a:gd name="connsiteY51" fmla="*/ 1468048 h 1694229"/>
                <a:gd name="connsiteX52" fmla="*/ 736741 w 1866986"/>
                <a:gd name="connsiteY52" fmla="*/ 1541202 h 1694229"/>
                <a:gd name="connsiteX53" fmla="*/ 786806 w 1866986"/>
                <a:gd name="connsiteY53" fmla="*/ 1491860 h 1694229"/>
                <a:gd name="connsiteX54" fmla="*/ 851396 w 1866986"/>
                <a:gd name="connsiteY54" fmla="*/ 1519257 h 1694229"/>
                <a:gd name="connsiteX55" fmla="*/ 905869 w 1866986"/>
                <a:gd name="connsiteY55" fmla="*/ 1487098 h 1694229"/>
                <a:gd name="connsiteX56" fmla="*/ 922716 w 1866986"/>
                <a:gd name="connsiteY56" fmla="*/ 1444922 h 1694229"/>
                <a:gd name="connsiteX57" fmla="*/ 986593 w 1866986"/>
                <a:gd name="connsiteY57" fmla="*/ 1531334 h 1694229"/>
                <a:gd name="connsiteX58" fmla="*/ 1031660 w 1866986"/>
                <a:gd name="connsiteY58" fmla="*/ 1602428 h 1694229"/>
                <a:gd name="connsiteX59" fmla="*/ 1101606 w 1866986"/>
                <a:gd name="connsiteY59" fmla="*/ 1693947 h 1694229"/>
                <a:gd name="connsiteX60" fmla="*/ 1132504 w 1866986"/>
                <a:gd name="connsiteY60" fmla="*/ 1630856 h 1694229"/>
                <a:gd name="connsiteX61" fmla="*/ 1163163 w 1866986"/>
                <a:gd name="connsiteY61" fmla="*/ 1624376 h 1694229"/>
                <a:gd name="connsiteX62" fmla="*/ 1206262 w 1866986"/>
                <a:gd name="connsiteY62" fmla="*/ 1653639 h 1694229"/>
                <a:gd name="connsiteX63" fmla="*/ 1239837 w 1866986"/>
                <a:gd name="connsiteY63" fmla="*/ 1612985 h 1694229"/>
                <a:gd name="connsiteX64" fmla="*/ 1258658 w 1866986"/>
                <a:gd name="connsiteY64" fmla="*/ 1617602 h 1694229"/>
                <a:gd name="connsiteX65" fmla="*/ 1292700 w 1866986"/>
                <a:gd name="connsiteY65" fmla="*/ 1684079 h 1694229"/>
                <a:gd name="connsiteX66" fmla="*/ 1349256 w 1866986"/>
                <a:gd name="connsiteY66" fmla="*/ 1660610 h 1694229"/>
                <a:gd name="connsiteX67" fmla="*/ 1401288 w 1866986"/>
                <a:gd name="connsiteY67" fmla="*/ 1604489 h 1694229"/>
                <a:gd name="connsiteX68" fmla="*/ 1452065 w 1866986"/>
                <a:gd name="connsiteY68" fmla="*/ 1587946 h 1694229"/>
                <a:gd name="connsiteX69" fmla="*/ 1469744 w 1866986"/>
                <a:gd name="connsiteY69" fmla="*/ 1643768 h 1694229"/>
                <a:gd name="connsiteX70" fmla="*/ 1539639 w 1866986"/>
                <a:gd name="connsiteY70" fmla="*/ 1618090 h 1694229"/>
                <a:gd name="connsiteX71" fmla="*/ 1570417 w 1866986"/>
                <a:gd name="connsiteY71" fmla="*/ 1531334 h 1694229"/>
                <a:gd name="connsiteX72" fmla="*/ 1651853 w 1866986"/>
                <a:gd name="connsiteY72" fmla="*/ 1441192 h 1694229"/>
                <a:gd name="connsiteX73" fmla="*/ 1696444 w 1866986"/>
                <a:gd name="connsiteY73" fmla="*/ 1410062 h 1694229"/>
                <a:gd name="connsiteX74" fmla="*/ 1724813 w 1866986"/>
                <a:gd name="connsiteY74" fmla="*/ 1413357 h 1694229"/>
                <a:gd name="connsiteX75" fmla="*/ 1802405 w 1866986"/>
                <a:gd name="connsiteY75" fmla="*/ 1402749 h 1694229"/>
                <a:gd name="connsiteX76" fmla="*/ 1797524 w 1866986"/>
                <a:gd name="connsiteY76" fmla="*/ 1456313 h 1694229"/>
                <a:gd name="connsiteX77" fmla="*/ 1855691 w 1866986"/>
                <a:gd name="connsiteY77" fmla="*/ 1479634 h 1694229"/>
                <a:gd name="connsiteX78" fmla="*/ 1857299 w 1866986"/>
                <a:gd name="connsiteY78" fmla="*/ 1457000 h 1694229"/>
                <a:gd name="connsiteX79" fmla="*/ 1856521 w 1866986"/>
                <a:gd name="connsiteY79" fmla="*/ 1396266 h 1694229"/>
                <a:gd name="connsiteX80" fmla="*/ 1863843 w 1866986"/>
                <a:gd name="connsiteY80" fmla="*/ 1323993 h 1694229"/>
                <a:gd name="connsiteX81" fmla="*/ 1797946 w 1866986"/>
                <a:gd name="connsiteY81" fmla="*/ 1305140 h 1694229"/>
                <a:gd name="connsiteX82" fmla="*/ 1747763 w 1866986"/>
                <a:gd name="connsiteY82" fmla="*/ 1264979 h 1694229"/>
                <a:gd name="connsiteX83" fmla="*/ 1737459 w 1866986"/>
                <a:gd name="connsiteY83" fmla="*/ 1176356 h 1694229"/>
                <a:gd name="connsiteX84" fmla="*/ 1704241 w 1866986"/>
                <a:gd name="connsiteY84" fmla="*/ 1038783 h 1694229"/>
                <a:gd name="connsiteX85" fmla="*/ 1627446 w 1866986"/>
                <a:gd name="connsiteY85" fmla="*/ 972257 h 1694229"/>
                <a:gd name="connsiteX86" fmla="*/ 1594228 w 1866986"/>
                <a:gd name="connsiteY86" fmla="*/ 917660 h 1694229"/>
                <a:gd name="connsiteX87" fmla="*/ 1544162 w 1866986"/>
                <a:gd name="connsiteY87" fmla="*/ 872587 h 1694229"/>
                <a:gd name="connsiteX88" fmla="*/ 1472251 w 1866986"/>
                <a:gd name="connsiteY88" fmla="*/ 845878 h 1694229"/>
                <a:gd name="connsiteX89" fmla="*/ 1449150 w 1866986"/>
                <a:gd name="connsiteY89" fmla="*/ 823245 h 1694229"/>
                <a:gd name="connsiteX90" fmla="*/ 1477013 w 1866986"/>
                <a:gd name="connsiteY90" fmla="*/ 784801 h 1694229"/>
                <a:gd name="connsiteX91" fmla="*/ 1458319 w 1866986"/>
                <a:gd name="connsiteY91" fmla="*/ 748910 h 1694229"/>
                <a:gd name="connsiteX92" fmla="*/ 1463081 w 1866986"/>
                <a:gd name="connsiteY92" fmla="*/ 725098 h 1694229"/>
                <a:gd name="connsiteX93" fmla="*/ 1488076 w 1866986"/>
                <a:gd name="connsiteY93" fmla="*/ 724035 h 1694229"/>
                <a:gd name="connsiteX94" fmla="*/ 1580416 w 1866986"/>
                <a:gd name="connsiteY94" fmla="*/ 740220 h 1694229"/>
                <a:gd name="connsiteX95" fmla="*/ 1615719 w 1866986"/>
                <a:gd name="connsiteY95" fmla="*/ 683758 h 1694229"/>
                <a:gd name="connsiteX96" fmla="*/ 1603753 w 1866986"/>
                <a:gd name="connsiteY96" fmla="*/ 553648 h 1694229"/>
                <a:gd name="connsiteX97" fmla="*/ 1620956 w 1866986"/>
                <a:gd name="connsiteY97" fmla="*/ 405322 h 1694229"/>
                <a:gd name="connsiteX0" fmla="*/ 1620956 w 1880530"/>
                <a:gd name="connsiteY0" fmla="*/ 405322 h 1694229"/>
                <a:gd name="connsiteX1" fmla="*/ 1548806 w 1880530"/>
                <a:gd name="connsiteY1" fmla="*/ 372673 h 1694229"/>
                <a:gd name="connsiteX2" fmla="*/ 1458557 w 1880530"/>
                <a:gd name="connsiteY2" fmla="*/ 348860 h 1694229"/>
                <a:gd name="connsiteX3" fmla="*/ 1405237 w 1880530"/>
                <a:gd name="connsiteY3" fmla="*/ 271776 h 1694229"/>
                <a:gd name="connsiteX4" fmla="*/ 1382136 w 1880530"/>
                <a:gd name="connsiteY4" fmla="*/ 169931 h 1694229"/>
                <a:gd name="connsiteX5" fmla="*/ 1346239 w 1880530"/>
                <a:gd name="connsiteY5" fmla="*/ 1869 h 1694229"/>
                <a:gd name="connsiteX6" fmla="*/ 1278870 w 1880530"/>
                <a:gd name="connsiteY6" fmla="*/ 43567 h 1694229"/>
                <a:gd name="connsiteX7" fmla="*/ 1273302 w 1880530"/>
                <a:gd name="connsiteY7" fmla="*/ 101090 h 1694229"/>
                <a:gd name="connsiteX8" fmla="*/ 1257397 w 1880530"/>
                <a:gd name="connsiteY8" fmla="*/ 152303 h 1694229"/>
                <a:gd name="connsiteX9" fmla="*/ 1237872 w 1880530"/>
                <a:gd name="connsiteY9" fmla="*/ 204316 h 1694229"/>
                <a:gd name="connsiteX10" fmla="*/ 1236143 w 1880530"/>
                <a:gd name="connsiteY10" fmla="*/ 273739 h 1694229"/>
                <a:gd name="connsiteX11" fmla="*/ 1163162 w 1880530"/>
                <a:gd name="connsiteY11" fmla="*/ 283903 h 1694229"/>
                <a:gd name="connsiteX12" fmla="*/ 1098809 w 1880530"/>
                <a:gd name="connsiteY12" fmla="*/ 285917 h 1694229"/>
                <a:gd name="connsiteX13" fmla="*/ 1051208 w 1880530"/>
                <a:gd name="connsiteY13" fmla="*/ 346183 h 1694229"/>
                <a:gd name="connsiteX14" fmla="*/ 996593 w 1880530"/>
                <a:gd name="connsiteY14" fmla="*/ 371690 h 1694229"/>
                <a:gd name="connsiteX15" fmla="*/ 943969 w 1880530"/>
                <a:gd name="connsiteY15" fmla="*/ 358385 h 1694229"/>
                <a:gd name="connsiteX16" fmla="*/ 837229 w 1880530"/>
                <a:gd name="connsiteY16" fmla="*/ 376257 h 1694229"/>
                <a:gd name="connsiteX17" fmla="*/ 814246 w 1880530"/>
                <a:gd name="connsiteY17" fmla="*/ 440035 h 1694229"/>
                <a:gd name="connsiteX18" fmla="*/ 797163 w 1880530"/>
                <a:gd name="connsiteY18" fmla="*/ 475926 h 1694229"/>
                <a:gd name="connsiteX19" fmla="*/ 715132 w 1880530"/>
                <a:gd name="connsiteY19" fmla="*/ 494632 h 1694229"/>
                <a:gd name="connsiteX20" fmla="*/ 697320 w 1880530"/>
                <a:gd name="connsiteY20" fmla="*/ 440647 h 1694229"/>
                <a:gd name="connsiteX21" fmla="*/ 653456 w 1880530"/>
                <a:gd name="connsiteY21" fmla="*/ 420298 h 1694229"/>
                <a:gd name="connsiteX22" fmla="*/ 518140 w 1880530"/>
                <a:gd name="connsiteY22" fmla="*/ 420641 h 1694229"/>
                <a:gd name="connsiteX23" fmla="*/ 434263 w 1880530"/>
                <a:gd name="connsiteY23" fmla="*/ 447350 h 1694229"/>
                <a:gd name="connsiteX24" fmla="*/ 401044 w 1880530"/>
                <a:gd name="connsiteY24" fmla="*/ 420298 h 1694229"/>
                <a:gd name="connsiteX25" fmla="*/ 381994 w 1880530"/>
                <a:gd name="connsiteY25" fmla="*/ 358385 h 1694229"/>
                <a:gd name="connsiteX26" fmla="*/ 315319 w 1880530"/>
                <a:gd name="connsiteY26" fmla="*/ 305998 h 1694229"/>
                <a:gd name="connsiteX27" fmla="*/ 270134 w 1880530"/>
                <a:gd name="connsiteY27" fmla="*/ 229110 h 1694229"/>
                <a:gd name="connsiteX28" fmla="*/ 146784 w 1880530"/>
                <a:gd name="connsiteY28" fmla="*/ 258373 h 1694229"/>
                <a:gd name="connsiteX29" fmla="*/ 127734 w 1880530"/>
                <a:gd name="connsiteY29" fmla="*/ 344785 h 1694229"/>
                <a:gd name="connsiteX30" fmla="*/ 145174 w 1880530"/>
                <a:gd name="connsiteY30" fmla="*/ 411312 h 1694229"/>
                <a:gd name="connsiteX31" fmla="*/ 117735 w 1880530"/>
                <a:gd name="connsiteY31" fmla="*/ 446172 h 1694229"/>
                <a:gd name="connsiteX32" fmla="*/ 65347 w 1880530"/>
                <a:gd name="connsiteY32" fmla="*/ 474059 h 1694229"/>
                <a:gd name="connsiteX33" fmla="*/ 37246 w 1880530"/>
                <a:gd name="connsiteY33" fmla="*/ 482063 h 1694229"/>
                <a:gd name="connsiteX34" fmla="*/ 15281 w 1880530"/>
                <a:gd name="connsiteY34" fmla="*/ 520310 h 1694229"/>
                <a:gd name="connsiteX35" fmla="*/ 1469 w 1880530"/>
                <a:gd name="connsiteY35" fmla="*/ 632745 h 1694229"/>
                <a:gd name="connsiteX36" fmla="*/ 51178 w 1880530"/>
                <a:gd name="connsiteY36" fmla="*/ 685967 h 1694229"/>
                <a:gd name="connsiteX37" fmla="*/ 108092 w 1880530"/>
                <a:gd name="connsiteY37" fmla="*/ 681547 h 1694229"/>
                <a:gd name="connsiteX38" fmla="*/ 93804 w 1880530"/>
                <a:gd name="connsiteY38" fmla="*/ 751806 h 1694229"/>
                <a:gd name="connsiteX39" fmla="*/ 148631 w 1880530"/>
                <a:gd name="connsiteY39" fmla="*/ 782248 h 1694229"/>
                <a:gd name="connsiteX40" fmla="*/ 217629 w 1880530"/>
                <a:gd name="connsiteY40" fmla="*/ 792460 h 1694229"/>
                <a:gd name="connsiteX41" fmla="*/ 252932 w 1880530"/>
                <a:gd name="connsiteY41" fmla="*/ 848431 h 1694229"/>
                <a:gd name="connsiteX42" fmla="*/ 252339 w 1880530"/>
                <a:gd name="connsiteY42" fmla="*/ 893503 h 1694229"/>
                <a:gd name="connsiteX43" fmla="*/ 276863 w 1880530"/>
                <a:gd name="connsiteY43" fmla="*/ 932978 h 1694229"/>
                <a:gd name="connsiteX44" fmla="*/ 322521 w 1880530"/>
                <a:gd name="connsiteY44" fmla="*/ 971570 h 1694229"/>
                <a:gd name="connsiteX45" fmla="*/ 407654 w 1880530"/>
                <a:gd name="connsiteY45" fmla="*/ 1025822 h 1694229"/>
                <a:gd name="connsiteX46" fmla="*/ 443431 w 1880530"/>
                <a:gd name="connsiteY46" fmla="*/ 1096915 h 1694229"/>
                <a:gd name="connsiteX47" fmla="*/ 422534 w 1880530"/>
                <a:gd name="connsiteY47" fmla="*/ 1166488 h 1694229"/>
                <a:gd name="connsiteX48" fmla="*/ 500581 w 1880530"/>
                <a:gd name="connsiteY48" fmla="*/ 1222951 h 1694229"/>
                <a:gd name="connsiteX49" fmla="*/ 572613 w 1880530"/>
                <a:gd name="connsiteY49" fmla="*/ 1255945 h 1694229"/>
                <a:gd name="connsiteX50" fmla="*/ 553444 w 1880530"/>
                <a:gd name="connsiteY50" fmla="*/ 1315648 h 1694229"/>
                <a:gd name="connsiteX51" fmla="*/ 643931 w 1880530"/>
                <a:gd name="connsiteY51" fmla="*/ 1468048 h 1694229"/>
                <a:gd name="connsiteX52" fmla="*/ 736741 w 1880530"/>
                <a:gd name="connsiteY52" fmla="*/ 1541202 h 1694229"/>
                <a:gd name="connsiteX53" fmla="*/ 786806 w 1880530"/>
                <a:gd name="connsiteY53" fmla="*/ 1491860 h 1694229"/>
                <a:gd name="connsiteX54" fmla="*/ 851396 w 1880530"/>
                <a:gd name="connsiteY54" fmla="*/ 1519257 h 1694229"/>
                <a:gd name="connsiteX55" fmla="*/ 905869 w 1880530"/>
                <a:gd name="connsiteY55" fmla="*/ 1487098 h 1694229"/>
                <a:gd name="connsiteX56" fmla="*/ 922716 w 1880530"/>
                <a:gd name="connsiteY56" fmla="*/ 1444922 h 1694229"/>
                <a:gd name="connsiteX57" fmla="*/ 986593 w 1880530"/>
                <a:gd name="connsiteY57" fmla="*/ 1531334 h 1694229"/>
                <a:gd name="connsiteX58" fmla="*/ 1031660 w 1880530"/>
                <a:gd name="connsiteY58" fmla="*/ 1602428 h 1694229"/>
                <a:gd name="connsiteX59" fmla="*/ 1101606 w 1880530"/>
                <a:gd name="connsiteY59" fmla="*/ 1693947 h 1694229"/>
                <a:gd name="connsiteX60" fmla="*/ 1132504 w 1880530"/>
                <a:gd name="connsiteY60" fmla="*/ 1630856 h 1694229"/>
                <a:gd name="connsiteX61" fmla="*/ 1163163 w 1880530"/>
                <a:gd name="connsiteY61" fmla="*/ 1624376 h 1694229"/>
                <a:gd name="connsiteX62" fmla="*/ 1206262 w 1880530"/>
                <a:gd name="connsiteY62" fmla="*/ 1653639 h 1694229"/>
                <a:gd name="connsiteX63" fmla="*/ 1239837 w 1880530"/>
                <a:gd name="connsiteY63" fmla="*/ 1612985 h 1694229"/>
                <a:gd name="connsiteX64" fmla="*/ 1258658 w 1880530"/>
                <a:gd name="connsiteY64" fmla="*/ 1617602 h 1694229"/>
                <a:gd name="connsiteX65" fmla="*/ 1292700 w 1880530"/>
                <a:gd name="connsiteY65" fmla="*/ 1684079 h 1694229"/>
                <a:gd name="connsiteX66" fmla="*/ 1349256 w 1880530"/>
                <a:gd name="connsiteY66" fmla="*/ 1660610 h 1694229"/>
                <a:gd name="connsiteX67" fmla="*/ 1401288 w 1880530"/>
                <a:gd name="connsiteY67" fmla="*/ 1604489 h 1694229"/>
                <a:gd name="connsiteX68" fmla="*/ 1452065 w 1880530"/>
                <a:gd name="connsiteY68" fmla="*/ 1587946 h 1694229"/>
                <a:gd name="connsiteX69" fmla="*/ 1469744 w 1880530"/>
                <a:gd name="connsiteY69" fmla="*/ 1643768 h 1694229"/>
                <a:gd name="connsiteX70" fmla="*/ 1539639 w 1880530"/>
                <a:gd name="connsiteY70" fmla="*/ 1618090 h 1694229"/>
                <a:gd name="connsiteX71" fmla="*/ 1570417 w 1880530"/>
                <a:gd name="connsiteY71" fmla="*/ 1531334 h 1694229"/>
                <a:gd name="connsiteX72" fmla="*/ 1651853 w 1880530"/>
                <a:gd name="connsiteY72" fmla="*/ 1441192 h 1694229"/>
                <a:gd name="connsiteX73" fmla="*/ 1696444 w 1880530"/>
                <a:gd name="connsiteY73" fmla="*/ 1410062 h 1694229"/>
                <a:gd name="connsiteX74" fmla="*/ 1724813 w 1880530"/>
                <a:gd name="connsiteY74" fmla="*/ 1413357 h 1694229"/>
                <a:gd name="connsiteX75" fmla="*/ 1802405 w 1880530"/>
                <a:gd name="connsiteY75" fmla="*/ 1402749 h 1694229"/>
                <a:gd name="connsiteX76" fmla="*/ 1797524 w 1880530"/>
                <a:gd name="connsiteY76" fmla="*/ 1456313 h 1694229"/>
                <a:gd name="connsiteX77" fmla="*/ 1855691 w 1880530"/>
                <a:gd name="connsiteY77" fmla="*/ 1479634 h 1694229"/>
                <a:gd name="connsiteX78" fmla="*/ 1857299 w 1880530"/>
                <a:gd name="connsiteY78" fmla="*/ 1457000 h 1694229"/>
                <a:gd name="connsiteX79" fmla="*/ 1856521 w 1880530"/>
                <a:gd name="connsiteY79" fmla="*/ 1396266 h 1694229"/>
                <a:gd name="connsiteX80" fmla="*/ 1878487 w 1880530"/>
                <a:gd name="connsiteY80" fmla="*/ 1326546 h 1694229"/>
                <a:gd name="connsiteX81" fmla="*/ 1797946 w 1880530"/>
                <a:gd name="connsiteY81" fmla="*/ 1305140 h 1694229"/>
                <a:gd name="connsiteX82" fmla="*/ 1747763 w 1880530"/>
                <a:gd name="connsiteY82" fmla="*/ 1264979 h 1694229"/>
                <a:gd name="connsiteX83" fmla="*/ 1737459 w 1880530"/>
                <a:gd name="connsiteY83" fmla="*/ 1176356 h 1694229"/>
                <a:gd name="connsiteX84" fmla="*/ 1704241 w 1880530"/>
                <a:gd name="connsiteY84" fmla="*/ 1038783 h 1694229"/>
                <a:gd name="connsiteX85" fmla="*/ 1627446 w 1880530"/>
                <a:gd name="connsiteY85" fmla="*/ 972257 h 1694229"/>
                <a:gd name="connsiteX86" fmla="*/ 1594228 w 1880530"/>
                <a:gd name="connsiteY86" fmla="*/ 917660 h 1694229"/>
                <a:gd name="connsiteX87" fmla="*/ 1544162 w 1880530"/>
                <a:gd name="connsiteY87" fmla="*/ 872587 h 1694229"/>
                <a:gd name="connsiteX88" fmla="*/ 1472251 w 1880530"/>
                <a:gd name="connsiteY88" fmla="*/ 845878 h 1694229"/>
                <a:gd name="connsiteX89" fmla="*/ 1449150 w 1880530"/>
                <a:gd name="connsiteY89" fmla="*/ 823245 h 1694229"/>
                <a:gd name="connsiteX90" fmla="*/ 1477013 w 1880530"/>
                <a:gd name="connsiteY90" fmla="*/ 784801 h 1694229"/>
                <a:gd name="connsiteX91" fmla="*/ 1458319 w 1880530"/>
                <a:gd name="connsiteY91" fmla="*/ 748910 h 1694229"/>
                <a:gd name="connsiteX92" fmla="*/ 1463081 w 1880530"/>
                <a:gd name="connsiteY92" fmla="*/ 725098 h 1694229"/>
                <a:gd name="connsiteX93" fmla="*/ 1488076 w 1880530"/>
                <a:gd name="connsiteY93" fmla="*/ 724035 h 1694229"/>
                <a:gd name="connsiteX94" fmla="*/ 1580416 w 1880530"/>
                <a:gd name="connsiteY94" fmla="*/ 740220 h 1694229"/>
                <a:gd name="connsiteX95" fmla="*/ 1615719 w 1880530"/>
                <a:gd name="connsiteY95" fmla="*/ 683758 h 1694229"/>
                <a:gd name="connsiteX96" fmla="*/ 1603753 w 1880530"/>
                <a:gd name="connsiteY96" fmla="*/ 553648 h 1694229"/>
                <a:gd name="connsiteX97" fmla="*/ 1620956 w 1880530"/>
                <a:gd name="connsiteY97" fmla="*/ 405322 h 1694229"/>
                <a:gd name="connsiteX0" fmla="*/ 1620956 w 1881147"/>
                <a:gd name="connsiteY0" fmla="*/ 405322 h 1694229"/>
                <a:gd name="connsiteX1" fmla="*/ 1548806 w 1881147"/>
                <a:gd name="connsiteY1" fmla="*/ 372673 h 1694229"/>
                <a:gd name="connsiteX2" fmla="*/ 1458557 w 1881147"/>
                <a:gd name="connsiteY2" fmla="*/ 348860 h 1694229"/>
                <a:gd name="connsiteX3" fmla="*/ 1405237 w 1881147"/>
                <a:gd name="connsiteY3" fmla="*/ 271776 h 1694229"/>
                <a:gd name="connsiteX4" fmla="*/ 1382136 w 1881147"/>
                <a:gd name="connsiteY4" fmla="*/ 169931 h 1694229"/>
                <a:gd name="connsiteX5" fmla="*/ 1346239 w 1881147"/>
                <a:gd name="connsiteY5" fmla="*/ 1869 h 1694229"/>
                <a:gd name="connsiteX6" fmla="*/ 1278870 w 1881147"/>
                <a:gd name="connsiteY6" fmla="*/ 43567 h 1694229"/>
                <a:gd name="connsiteX7" fmla="*/ 1273302 w 1881147"/>
                <a:gd name="connsiteY7" fmla="*/ 101090 h 1694229"/>
                <a:gd name="connsiteX8" fmla="*/ 1257397 w 1881147"/>
                <a:gd name="connsiteY8" fmla="*/ 152303 h 1694229"/>
                <a:gd name="connsiteX9" fmla="*/ 1237872 w 1881147"/>
                <a:gd name="connsiteY9" fmla="*/ 204316 h 1694229"/>
                <a:gd name="connsiteX10" fmla="*/ 1236143 w 1881147"/>
                <a:gd name="connsiteY10" fmla="*/ 273739 h 1694229"/>
                <a:gd name="connsiteX11" fmla="*/ 1163162 w 1881147"/>
                <a:gd name="connsiteY11" fmla="*/ 283903 h 1694229"/>
                <a:gd name="connsiteX12" fmla="*/ 1098809 w 1881147"/>
                <a:gd name="connsiteY12" fmla="*/ 285917 h 1694229"/>
                <a:gd name="connsiteX13" fmla="*/ 1051208 w 1881147"/>
                <a:gd name="connsiteY13" fmla="*/ 346183 h 1694229"/>
                <a:gd name="connsiteX14" fmla="*/ 996593 w 1881147"/>
                <a:gd name="connsiteY14" fmla="*/ 371690 h 1694229"/>
                <a:gd name="connsiteX15" fmla="*/ 943969 w 1881147"/>
                <a:gd name="connsiteY15" fmla="*/ 358385 h 1694229"/>
                <a:gd name="connsiteX16" fmla="*/ 837229 w 1881147"/>
                <a:gd name="connsiteY16" fmla="*/ 376257 h 1694229"/>
                <a:gd name="connsiteX17" fmla="*/ 814246 w 1881147"/>
                <a:gd name="connsiteY17" fmla="*/ 440035 h 1694229"/>
                <a:gd name="connsiteX18" fmla="*/ 797163 w 1881147"/>
                <a:gd name="connsiteY18" fmla="*/ 475926 h 1694229"/>
                <a:gd name="connsiteX19" fmla="*/ 715132 w 1881147"/>
                <a:gd name="connsiteY19" fmla="*/ 494632 h 1694229"/>
                <a:gd name="connsiteX20" fmla="*/ 697320 w 1881147"/>
                <a:gd name="connsiteY20" fmla="*/ 440647 h 1694229"/>
                <a:gd name="connsiteX21" fmla="*/ 653456 w 1881147"/>
                <a:gd name="connsiteY21" fmla="*/ 420298 h 1694229"/>
                <a:gd name="connsiteX22" fmla="*/ 518140 w 1881147"/>
                <a:gd name="connsiteY22" fmla="*/ 420641 h 1694229"/>
                <a:gd name="connsiteX23" fmla="*/ 434263 w 1881147"/>
                <a:gd name="connsiteY23" fmla="*/ 447350 h 1694229"/>
                <a:gd name="connsiteX24" fmla="*/ 401044 w 1881147"/>
                <a:gd name="connsiteY24" fmla="*/ 420298 h 1694229"/>
                <a:gd name="connsiteX25" fmla="*/ 381994 w 1881147"/>
                <a:gd name="connsiteY25" fmla="*/ 358385 h 1694229"/>
                <a:gd name="connsiteX26" fmla="*/ 315319 w 1881147"/>
                <a:gd name="connsiteY26" fmla="*/ 305998 h 1694229"/>
                <a:gd name="connsiteX27" fmla="*/ 270134 w 1881147"/>
                <a:gd name="connsiteY27" fmla="*/ 229110 h 1694229"/>
                <a:gd name="connsiteX28" fmla="*/ 146784 w 1881147"/>
                <a:gd name="connsiteY28" fmla="*/ 258373 h 1694229"/>
                <a:gd name="connsiteX29" fmla="*/ 127734 w 1881147"/>
                <a:gd name="connsiteY29" fmla="*/ 344785 h 1694229"/>
                <a:gd name="connsiteX30" fmla="*/ 145174 w 1881147"/>
                <a:gd name="connsiteY30" fmla="*/ 411312 h 1694229"/>
                <a:gd name="connsiteX31" fmla="*/ 117735 w 1881147"/>
                <a:gd name="connsiteY31" fmla="*/ 446172 h 1694229"/>
                <a:gd name="connsiteX32" fmla="*/ 65347 w 1881147"/>
                <a:gd name="connsiteY32" fmla="*/ 474059 h 1694229"/>
                <a:gd name="connsiteX33" fmla="*/ 37246 w 1881147"/>
                <a:gd name="connsiteY33" fmla="*/ 482063 h 1694229"/>
                <a:gd name="connsiteX34" fmla="*/ 15281 w 1881147"/>
                <a:gd name="connsiteY34" fmla="*/ 520310 h 1694229"/>
                <a:gd name="connsiteX35" fmla="*/ 1469 w 1881147"/>
                <a:gd name="connsiteY35" fmla="*/ 632745 h 1694229"/>
                <a:gd name="connsiteX36" fmla="*/ 51178 w 1881147"/>
                <a:gd name="connsiteY36" fmla="*/ 685967 h 1694229"/>
                <a:gd name="connsiteX37" fmla="*/ 108092 w 1881147"/>
                <a:gd name="connsiteY37" fmla="*/ 681547 h 1694229"/>
                <a:gd name="connsiteX38" fmla="*/ 93804 w 1881147"/>
                <a:gd name="connsiteY38" fmla="*/ 751806 h 1694229"/>
                <a:gd name="connsiteX39" fmla="*/ 148631 w 1881147"/>
                <a:gd name="connsiteY39" fmla="*/ 782248 h 1694229"/>
                <a:gd name="connsiteX40" fmla="*/ 217629 w 1881147"/>
                <a:gd name="connsiteY40" fmla="*/ 792460 h 1694229"/>
                <a:gd name="connsiteX41" fmla="*/ 252932 w 1881147"/>
                <a:gd name="connsiteY41" fmla="*/ 848431 h 1694229"/>
                <a:gd name="connsiteX42" fmla="*/ 252339 w 1881147"/>
                <a:gd name="connsiteY42" fmla="*/ 893503 h 1694229"/>
                <a:gd name="connsiteX43" fmla="*/ 276863 w 1881147"/>
                <a:gd name="connsiteY43" fmla="*/ 932978 h 1694229"/>
                <a:gd name="connsiteX44" fmla="*/ 322521 w 1881147"/>
                <a:gd name="connsiteY44" fmla="*/ 971570 h 1694229"/>
                <a:gd name="connsiteX45" fmla="*/ 407654 w 1881147"/>
                <a:gd name="connsiteY45" fmla="*/ 1025822 h 1694229"/>
                <a:gd name="connsiteX46" fmla="*/ 443431 w 1881147"/>
                <a:gd name="connsiteY46" fmla="*/ 1096915 h 1694229"/>
                <a:gd name="connsiteX47" fmla="*/ 422534 w 1881147"/>
                <a:gd name="connsiteY47" fmla="*/ 1166488 h 1694229"/>
                <a:gd name="connsiteX48" fmla="*/ 500581 w 1881147"/>
                <a:gd name="connsiteY48" fmla="*/ 1222951 h 1694229"/>
                <a:gd name="connsiteX49" fmla="*/ 572613 w 1881147"/>
                <a:gd name="connsiteY49" fmla="*/ 1255945 h 1694229"/>
                <a:gd name="connsiteX50" fmla="*/ 553444 w 1881147"/>
                <a:gd name="connsiteY50" fmla="*/ 1315648 h 1694229"/>
                <a:gd name="connsiteX51" fmla="*/ 643931 w 1881147"/>
                <a:gd name="connsiteY51" fmla="*/ 1468048 h 1694229"/>
                <a:gd name="connsiteX52" fmla="*/ 736741 w 1881147"/>
                <a:gd name="connsiteY52" fmla="*/ 1541202 h 1694229"/>
                <a:gd name="connsiteX53" fmla="*/ 786806 w 1881147"/>
                <a:gd name="connsiteY53" fmla="*/ 1491860 h 1694229"/>
                <a:gd name="connsiteX54" fmla="*/ 851396 w 1881147"/>
                <a:gd name="connsiteY54" fmla="*/ 1519257 h 1694229"/>
                <a:gd name="connsiteX55" fmla="*/ 905869 w 1881147"/>
                <a:gd name="connsiteY55" fmla="*/ 1487098 h 1694229"/>
                <a:gd name="connsiteX56" fmla="*/ 922716 w 1881147"/>
                <a:gd name="connsiteY56" fmla="*/ 1444922 h 1694229"/>
                <a:gd name="connsiteX57" fmla="*/ 986593 w 1881147"/>
                <a:gd name="connsiteY57" fmla="*/ 1531334 h 1694229"/>
                <a:gd name="connsiteX58" fmla="*/ 1031660 w 1881147"/>
                <a:gd name="connsiteY58" fmla="*/ 1602428 h 1694229"/>
                <a:gd name="connsiteX59" fmla="*/ 1101606 w 1881147"/>
                <a:gd name="connsiteY59" fmla="*/ 1693947 h 1694229"/>
                <a:gd name="connsiteX60" fmla="*/ 1132504 w 1881147"/>
                <a:gd name="connsiteY60" fmla="*/ 1630856 h 1694229"/>
                <a:gd name="connsiteX61" fmla="*/ 1163163 w 1881147"/>
                <a:gd name="connsiteY61" fmla="*/ 1624376 h 1694229"/>
                <a:gd name="connsiteX62" fmla="*/ 1206262 w 1881147"/>
                <a:gd name="connsiteY62" fmla="*/ 1653639 h 1694229"/>
                <a:gd name="connsiteX63" fmla="*/ 1239837 w 1881147"/>
                <a:gd name="connsiteY63" fmla="*/ 1612985 h 1694229"/>
                <a:gd name="connsiteX64" fmla="*/ 1258658 w 1881147"/>
                <a:gd name="connsiteY64" fmla="*/ 1617602 h 1694229"/>
                <a:gd name="connsiteX65" fmla="*/ 1292700 w 1881147"/>
                <a:gd name="connsiteY65" fmla="*/ 1684079 h 1694229"/>
                <a:gd name="connsiteX66" fmla="*/ 1349256 w 1881147"/>
                <a:gd name="connsiteY66" fmla="*/ 1660610 h 1694229"/>
                <a:gd name="connsiteX67" fmla="*/ 1401288 w 1881147"/>
                <a:gd name="connsiteY67" fmla="*/ 1604489 h 1694229"/>
                <a:gd name="connsiteX68" fmla="*/ 1452065 w 1881147"/>
                <a:gd name="connsiteY68" fmla="*/ 1587946 h 1694229"/>
                <a:gd name="connsiteX69" fmla="*/ 1469744 w 1881147"/>
                <a:gd name="connsiteY69" fmla="*/ 1643768 h 1694229"/>
                <a:gd name="connsiteX70" fmla="*/ 1539639 w 1881147"/>
                <a:gd name="connsiteY70" fmla="*/ 1618090 h 1694229"/>
                <a:gd name="connsiteX71" fmla="*/ 1570417 w 1881147"/>
                <a:gd name="connsiteY71" fmla="*/ 1531334 h 1694229"/>
                <a:gd name="connsiteX72" fmla="*/ 1651853 w 1881147"/>
                <a:gd name="connsiteY72" fmla="*/ 1441192 h 1694229"/>
                <a:gd name="connsiteX73" fmla="*/ 1696444 w 1881147"/>
                <a:gd name="connsiteY73" fmla="*/ 1410062 h 1694229"/>
                <a:gd name="connsiteX74" fmla="*/ 1724813 w 1881147"/>
                <a:gd name="connsiteY74" fmla="*/ 1413357 h 1694229"/>
                <a:gd name="connsiteX75" fmla="*/ 1802405 w 1881147"/>
                <a:gd name="connsiteY75" fmla="*/ 1402749 h 1694229"/>
                <a:gd name="connsiteX76" fmla="*/ 1797524 w 1881147"/>
                <a:gd name="connsiteY76" fmla="*/ 1456313 h 1694229"/>
                <a:gd name="connsiteX77" fmla="*/ 1855691 w 1881147"/>
                <a:gd name="connsiteY77" fmla="*/ 1479634 h 1694229"/>
                <a:gd name="connsiteX78" fmla="*/ 1857299 w 1881147"/>
                <a:gd name="connsiteY78" fmla="*/ 1457000 h 1694229"/>
                <a:gd name="connsiteX79" fmla="*/ 1861403 w 1881147"/>
                <a:gd name="connsiteY79" fmla="*/ 1401373 h 1694229"/>
                <a:gd name="connsiteX80" fmla="*/ 1878487 w 1881147"/>
                <a:gd name="connsiteY80" fmla="*/ 1326546 h 1694229"/>
                <a:gd name="connsiteX81" fmla="*/ 1797946 w 1881147"/>
                <a:gd name="connsiteY81" fmla="*/ 1305140 h 1694229"/>
                <a:gd name="connsiteX82" fmla="*/ 1747763 w 1881147"/>
                <a:gd name="connsiteY82" fmla="*/ 1264979 h 1694229"/>
                <a:gd name="connsiteX83" fmla="*/ 1737459 w 1881147"/>
                <a:gd name="connsiteY83" fmla="*/ 1176356 h 1694229"/>
                <a:gd name="connsiteX84" fmla="*/ 1704241 w 1881147"/>
                <a:gd name="connsiteY84" fmla="*/ 1038783 h 1694229"/>
                <a:gd name="connsiteX85" fmla="*/ 1627446 w 1881147"/>
                <a:gd name="connsiteY85" fmla="*/ 972257 h 1694229"/>
                <a:gd name="connsiteX86" fmla="*/ 1594228 w 1881147"/>
                <a:gd name="connsiteY86" fmla="*/ 917660 h 1694229"/>
                <a:gd name="connsiteX87" fmla="*/ 1544162 w 1881147"/>
                <a:gd name="connsiteY87" fmla="*/ 872587 h 1694229"/>
                <a:gd name="connsiteX88" fmla="*/ 1472251 w 1881147"/>
                <a:gd name="connsiteY88" fmla="*/ 845878 h 1694229"/>
                <a:gd name="connsiteX89" fmla="*/ 1449150 w 1881147"/>
                <a:gd name="connsiteY89" fmla="*/ 823245 h 1694229"/>
                <a:gd name="connsiteX90" fmla="*/ 1477013 w 1881147"/>
                <a:gd name="connsiteY90" fmla="*/ 784801 h 1694229"/>
                <a:gd name="connsiteX91" fmla="*/ 1458319 w 1881147"/>
                <a:gd name="connsiteY91" fmla="*/ 748910 h 1694229"/>
                <a:gd name="connsiteX92" fmla="*/ 1463081 w 1881147"/>
                <a:gd name="connsiteY92" fmla="*/ 725098 h 1694229"/>
                <a:gd name="connsiteX93" fmla="*/ 1488076 w 1881147"/>
                <a:gd name="connsiteY93" fmla="*/ 724035 h 1694229"/>
                <a:gd name="connsiteX94" fmla="*/ 1580416 w 1881147"/>
                <a:gd name="connsiteY94" fmla="*/ 740220 h 1694229"/>
                <a:gd name="connsiteX95" fmla="*/ 1615719 w 1881147"/>
                <a:gd name="connsiteY95" fmla="*/ 683758 h 1694229"/>
                <a:gd name="connsiteX96" fmla="*/ 1603753 w 1881147"/>
                <a:gd name="connsiteY96" fmla="*/ 553648 h 1694229"/>
                <a:gd name="connsiteX97" fmla="*/ 1620956 w 1881147"/>
                <a:gd name="connsiteY97" fmla="*/ 405322 h 1694229"/>
                <a:gd name="connsiteX0" fmla="*/ 1620956 w 1868187"/>
                <a:gd name="connsiteY0" fmla="*/ 405322 h 1694229"/>
                <a:gd name="connsiteX1" fmla="*/ 1548806 w 1868187"/>
                <a:gd name="connsiteY1" fmla="*/ 372673 h 1694229"/>
                <a:gd name="connsiteX2" fmla="*/ 1458557 w 1868187"/>
                <a:gd name="connsiteY2" fmla="*/ 348860 h 1694229"/>
                <a:gd name="connsiteX3" fmla="*/ 1405237 w 1868187"/>
                <a:gd name="connsiteY3" fmla="*/ 271776 h 1694229"/>
                <a:gd name="connsiteX4" fmla="*/ 1382136 w 1868187"/>
                <a:gd name="connsiteY4" fmla="*/ 169931 h 1694229"/>
                <a:gd name="connsiteX5" fmla="*/ 1346239 w 1868187"/>
                <a:gd name="connsiteY5" fmla="*/ 1869 h 1694229"/>
                <a:gd name="connsiteX6" fmla="*/ 1278870 w 1868187"/>
                <a:gd name="connsiteY6" fmla="*/ 43567 h 1694229"/>
                <a:gd name="connsiteX7" fmla="*/ 1273302 w 1868187"/>
                <a:gd name="connsiteY7" fmla="*/ 101090 h 1694229"/>
                <a:gd name="connsiteX8" fmla="*/ 1257397 w 1868187"/>
                <a:gd name="connsiteY8" fmla="*/ 152303 h 1694229"/>
                <a:gd name="connsiteX9" fmla="*/ 1237872 w 1868187"/>
                <a:gd name="connsiteY9" fmla="*/ 204316 h 1694229"/>
                <a:gd name="connsiteX10" fmla="*/ 1236143 w 1868187"/>
                <a:gd name="connsiteY10" fmla="*/ 273739 h 1694229"/>
                <a:gd name="connsiteX11" fmla="*/ 1163162 w 1868187"/>
                <a:gd name="connsiteY11" fmla="*/ 283903 h 1694229"/>
                <a:gd name="connsiteX12" fmla="*/ 1098809 w 1868187"/>
                <a:gd name="connsiteY12" fmla="*/ 285917 h 1694229"/>
                <a:gd name="connsiteX13" fmla="*/ 1051208 w 1868187"/>
                <a:gd name="connsiteY13" fmla="*/ 346183 h 1694229"/>
                <a:gd name="connsiteX14" fmla="*/ 996593 w 1868187"/>
                <a:gd name="connsiteY14" fmla="*/ 371690 h 1694229"/>
                <a:gd name="connsiteX15" fmla="*/ 943969 w 1868187"/>
                <a:gd name="connsiteY15" fmla="*/ 358385 h 1694229"/>
                <a:gd name="connsiteX16" fmla="*/ 837229 w 1868187"/>
                <a:gd name="connsiteY16" fmla="*/ 376257 h 1694229"/>
                <a:gd name="connsiteX17" fmla="*/ 814246 w 1868187"/>
                <a:gd name="connsiteY17" fmla="*/ 440035 h 1694229"/>
                <a:gd name="connsiteX18" fmla="*/ 797163 w 1868187"/>
                <a:gd name="connsiteY18" fmla="*/ 475926 h 1694229"/>
                <a:gd name="connsiteX19" fmla="*/ 715132 w 1868187"/>
                <a:gd name="connsiteY19" fmla="*/ 494632 h 1694229"/>
                <a:gd name="connsiteX20" fmla="*/ 697320 w 1868187"/>
                <a:gd name="connsiteY20" fmla="*/ 440647 h 1694229"/>
                <a:gd name="connsiteX21" fmla="*/ 653456 w 1868187"/>
                <a:gd name="connsiteY21" fmla="*/ 420298 h 1694229"/>
                <a:gd name="connsiteX22" fmla="*/ 518140 w 1868187"/>
                <a:gd name="connsiteY22" fmla="*/ 420641 h 1694229"/>
                <a:gd name="connsiteX23" fmla="*/ 434263 w 1868187"/>
                <a:gd name="connsiteY23" fmla="*/ 447350 h 1694229"/>
                <a:gd name="connsiteX24" fmla="*/ 401044 w 1868187"/>
                <a:gd name="connsiteY24" fmla="*/ 420298 h 1694229"/>
                <a:gd name="connsiteX25" fmla="*/ 381994 w 1868187"/>
                <a:gd name="connsiteY25" fmla="*/ 358385 h 1694229"/>
                <a:gd name="connsiteX26" fmla="*/ 315319 w 1868187"/>
                <a:gd name="connsiteY26" fmla="*/ 305998 h 1694229"/>
                <a:gd name="connsiteX27" fmla="*/ 270134 w 1868187"/>
                <a:gd name="connsiteY27" fmla="*/ 229110 h 1694229"/>
                <a:gd name="connsiteX28" fmla="*/ 146784 w 1868187"/>
                <a:gd name="connsiteY28" fmla="*/ 258373 h 1694229"/>
                <a:gd name="connsiteX29" fmla="*/ 127734 w 1868187"/>
                <a:gd name="connsiteY29" fmla="*/ 344785 h 1694229"/>
                <a:gd name="connsiteX30" fmla="*/ 145174 w 1868187"/>
                <a:gd name="connsiteY30" fmla="*/ 411312 h 1694229"/>
                <a:gd name="connsiteX31" fmla="*/ 117735 w 1868187"/>
                <a:gd name="connsiteY31" fmla="*/ 446172 h 1694229"/>
                <a:gd name="connsiteX32" fmla="*/ 65347 w 1868187"/>
                <a:gd name="connsiteY32" fmla="*/ 474059 h 1694229"/>
                <a:gd name="connsiteX33" fmla="*/ 37246 w 1868187"/>
                <a:gd name="connsiteY33" fmla="*/ 482063 h 1694229"/>
                <a:gd name="connsiteX34" fmla="*/ 15281 w 1868187"/>
                <a:gd name="connsiteY34" fmla="*/ 520310 h 1694229"/>
                <a:gd name="connsiteX35" fmla="*/ 1469 w 1868187"/>
                <a:gd name="connsiteY35" fmla="*/ 632745 h 1694229"/>
                <a:gd name="connsiteX36" fmla="*/ 51178 w 1868187"/>
                <a:gd name="connsiteY36" fmla="*/ 685967 h 1694229"/>
                <a:gd name="connsiteX37" fmla="*/ 108092 w 1868187"/>
                <a:gd name="connsiteY37" fmla="*/ 681547 h 1694229"/>
                <a:gd name="connsiteX38" fmla="*/ 93804 w 1868187"/>
                <a:gd name="connsiteY38" fmla="*/ 751806 h 1694229"/>
                <a:gd name="connsiteX39" fmla="*/ 148631 w 1868187"/>
                <a:gd name="connsiteY39" fmla="*/ 782248 h 1694229"/>
                <a:gd name="connsiteX40" fmla="*/ 217629 w 1868187"/>
                <a:gd name="connsiteY40" fmla="*/ 792460 h 1694229"/>
                <a:gd name="connsiteX41" fmla="*/ 252932 w 1868187"/>
                <a:gd name="connsiteY41" fmla="*/ 848431 h 1694229"/>
                <a:gd name="connsiteX42" fmla="*/ 252339 w 1868187"/>
                <a:gd name="connsiteY42" fmla="*/ 893503 h 1694229"/>
                <a:gd name="connsiteX43" fmla="*/ 276863 w 1868187"/>
                <a:gd name="connsiteY43" fmla="*/ 932978 h 1694229"/>
                <a:gd name="connsiteX44" fmla="*/ 322521 w 1868187"/>
                <a:gd name="connsiteY44" fmla="*/ 971570 h 1694229"/>
                <a:gd name="connsiteX45" fmla="*/ 407654 w 1868187"/>
                <a:gd name="connsiteY45" fmla="*/ 1025822 h 1694229"/>
                <a:gd name="connsiteX46" fmla="*/ 443431 w 1868187"/>
                <a:gd name="connsiteY46" fmla="*/ 1096915 h 1694229"/>
                <a:gd name="connsiteX47" fmla="*/ 422534 w 1868187"/>
                <a:gd name="connsiteY47" fmla="*/ 1166488 h 1694229"/>
                <a:gd name="connsiteX48" fmla="*/ 500581 w 1868187"/>
                <a:gd name="connsiteY48" fmla="*/ 1222951 h 1694229"/>
                <a:gd name="connsiteX49" fmla="*/ 572613 w 1868187"/>
                <a:gd name="connsiteY49" fmla="*/ 1255945 h 1694229"/>
                <a:gd name="connsiteX50" fmla="*/ 553444 w 1868187"/>
                <a:gd name="connsiteY50" fmla="*/ 1315648 h 1694229"/>
                <a:gd name="connsiteX51" fmla="*/ 643931 w 1868187"/>
                <a:gd name="connsiteY51" fmla="*/ 1468048 h 1694229"/>
                <a:gd name="connsiteX52" fmla="*/ 736741 w 1868187"/>
                <a:gd name="connsiteY52" fmla="*/ 1541202 h 1694229"/>
                <a:gd name="connsiteX53" fmla="*/ 786806 w 1868187"/>
                <a:gd name="connsiteY53" fmla="*/ 1491860 h 1694229"/>
                <a:gd name="connsiteX54" fmla="*/ 851396 w 1868187"/>
                <a:gd name="connsiteY54" fmla="*/ 1519257 h 1694229"/>
                <a:gd name="connsiteX55" fmla="*/ 905869 w 1868187"/>
                <a:gd name="connsiteY55" fmla="*/ 1487098 h 1694229"/>
                <a:gd name="connsiteX56" fmla="*/ 922716 w 1868187"/>
                <a:gd name="connsiteY56" fmla="*/ 1444922 h 1694229"/>
                <a:gd name="connsiteX57" fmla="*/ 986593 w 1868187"/>
                <a:gd name="connsiteY57" fmla="*/ 1531334 h 1694229"/>
                <a:gd name="connsiteX58" fmla="*/ 1031660 w 1868187"/>
                <a:gd name="connsiteY58" fmla="*/ 1602428 h 1694229"/>
                <a:gd name="connsiteX59" fmla="*/ 1101606 w 1868187"/>
                <a:gd name="connsiteY59" fmla="*/ 1693947 h 1694229"/>
                <a:gd name="connsiteX60" fmla="*/ 1132504 w 1868187"/>
                <a:gd name="connsiteY60" fmla="*/ 1630856 h 1694229"/>
                <a:gd name="connsiteX61" fmla="*/ 1163163 w 1868187"/>
                <a:gd name="connsiteY61" fmla="*/ 1624376 h 1694229"/>
                <a:gd name="connsiteX62" fmla="*/ 1206262 w 1868187"/>
                <a:gd name="connsiteY62" fmla="*/ 1653639 h 1694229"/>
                <a:gd name="connsiteX63" fmla="*/ 1239837 w 1868187"/>
                <a:gd name="connsiteY63" fmla="*/ 1612985 h 1694229"/>
                <a:gd name="connsiteX64" fmla="*/ 1258658 w 1868187"/>
                <a:gd name="connsiteY64" fmla="*/ 1617602 h 1694229"/>
                <a:gd name="connsiteX65" fmla="*/ 1292700 w 1868187"/>
                <a:gd name="connsiteY65" fmla="*/ 1684079 h 1694229"/>
                <a:gd name="connsiteX66" fmla="*/ 1349256 w 1868187"/>
                <a:gd name="connsiteY66" fmla="*/ 1660610 h 1694229"/>
                <a:gd name="connsiteX67" fmla="*/ 1401288 w 1868187"/>
                <a:gd name="connsiteY67" fmla="*/ 1604489 h 1694229"/>
                <a:gd name="connsiteX68" fmla="*/ 1452065 w 1868187"/>
                <a:gd name="connsiteY68" fmla="*/ 1587946 h 1694229"/>
                <a:gd name="connsiteX69" fmla="*/ 1469744 w 1868187"/>
                <a:gd name="connsiteY69" fmla="*/ 1643768 h 1694229"/>
                <a:gd name="connsiteX70" fmla="*/ 1539639 w 1868187"/>
                <a:gd name="connsiteY70" fmla="*/ 1618090 h 1694229"/>
                <a:gd name="connsiteX71" fmla="*/ 1570417 w 1868187"/>
                <a:gd name="connsiteY71" fmla="*/ 1531334 h 1694229"/>
                <a:gd name="connsiteX72" fmla="*/ 1651853 w 1868187"/>
                <a:gd name="connsiteY72" fmla="*/ 1441192 h 1694229"/>
                <a:gd name="connsiteX73" fmla="*/ 1696444 w 1868187"/>
                <a:gd name="connsiteY73" fmla="*/ 1410062 h 1694229"/>
                <a:gd name="connsiteX74" fmla="*/ 1724813 w 1868187"/>
                <a:gd name="connsiteY74" fmla="*/ 1413357 h 1694229"/>
                <a:gd name="connsiteX75" fmla="*/ 1802405 w 1868187"/>
                <a:gd name="connsiteY75" fmla="*/ 1402749 h 1694229"/>
                <a:gd name="connsiteX76" fmla="*/ 1797524 w 1868187"/>
                <a:gd name="connsiteY76" fmla="*/ 1456313 h 1694229"/>
                <a:gd name="connsiteX77" fmla="*/ 1855691 w 1868187"/>
                <a:gd name="connsiteY77" fmla="*/ 1479634 h 1694229"/>
                <a:gd name="connsiteX78" fmla="*/ 1857299 w 1868187"/>
                <a:gd name="connsiteY78" fmla="*/ 1457000 h 1694229"/>
                <a:gd name="connsiteX79" fmla="*/ 1861403 w 1868187"/>
                <a:gd name="connsiteY79" fmla="*/ 1401373 h 1694229"/>
                <a:gd name="connsiteX80" fmla="*/ 1863844 w 1868187"/>
                <a:gd name="connsiteY80" fmla="*/ 1326546 h 1694229"/>
                <a:gd name="connsiteX81" fmla="*/ 1797946 w 1868187"/>
                <a:gd name="connsiteY81" fmla="*/ 1305140 h 1694229"/>
                <a:gd name="connsiteX82" fmla="*/ 1747763 w 1868187"/>
                <a:gd name="connsiteY82" fmla="*/ 1264979 h 1694229"/>
                <a:gd name="connsiteX83" fmla="*/ 1737459 w 1868187"/>
                <a:gd name="connsiteY83" fmla="*/ 1176356 h 1694229"/>
                <a:gd name="connsiteX84" fmla="*/ 1704241 w 1868187"/>
                <a:gd name="connsiteY84" fmla="*/ 1038783 h 1694229"/>
                <a:gd name="connsiteX85" fmla="*/ 1627446 w 1868187"/>
                <a:gd name="connsiteY85" fmla="*/ 972257 h 1694229"/>
                <a:gd name="connsiteX86" fmla="*/ 1594228 w 1868187"/>
                <a:gd name="connsiteY86" fmla="*/ 917660 h 1694229"/>
                <a:gd name="connsiteX87" fmla="*/ 1544162 w 1868187"/>
                <a:gd name="connsiteY87" fmla="*/ 872587 h 1694229"/>
                <a:gd name="connsiteX88" fmla="*/ 1472251 w 1868187"/>
                <a:gd name="connsiteY88" fmla="*/ 845878 h 1694229"/>
                <a:gd name="connsiteX89" fmla="*/ 1449150 w 1868187"/>
                <a:gd name="connsiteY89" fmla="*/ 823245 h 1694229"/>
                <a:gd name="connsiteX90" fmla="*/ 1477013 w 1868187"/>
                <a:gd name="connsiteY90" fmla="*/ 784801 h 1694229"/>
                <a:gd name="connsiteX91" fmla="*/ 1458319 w 1868187"/>
                <a:gd name="connsiteY91" fmla="*/ 748910 h 1694229"/>
                <a:gd name="connsiteX92" fmla="*/ 1463081 w 1868187"/>
                <a:gd name="connsiteY92" fmla="*/ 725098 h 1694229"/>
                <a:gd name="connsiteX93" fmla="*/ 1488076 w 1868187"/>
                <a:gd name="connsiteY93" fmla="*/ 724035 h 1694229"/>
                <a:gd name="connsiteX94" fmla="*/ 1580416 w 1868187"/>
                <a:gd name="connsiteY94" fmla="*/ 740220 h 1694229"/>
                <a:gd name="connsiteX95" fmla="*/ 1615719 w 1868187"/>
                <a:gd name="connsiteY95" fmla="*/ 683758 h 1694229"/>
                <a:gd name="connsiteX96" fmla="*/ 1603753 w 1868187"/>
                <a:gd name="connsiteY96" fmla="*/ 553648 h 1694229"/>
                <a:gd name="connsiteX97" fmla="*/ 1620956 w 1868187"/>
                <a:gd name="connsiteY97" fmla="*/ 405322 h 1694229"/>
                <a:gd name="connsiteX0" fmla="*/ 1620956 w 1872005"/>
                <a:gd name="connsiteY0" fmla="*/ 405322 h 1694229"/>
                <a:gd name="connsiteX1" fmla="*/ 1548806 w 1872005"/>
                <a:gd name="connsiteY1" fmla="*/ 372673 h 1694229"/>
                <a:gd name="connsiteX2" fmla="*/ 1458557 w 1872005"/>
                <a:gd name="connsiteY2" fmla="*/ 348860 h 1694229"/>
                <a:gd name="connsiteX3" fmla="*/ 1405237 w 1872005"/>
                <a:gd name="connsiteY3" fmla="*/ 271776 h 1694229"/>
                <a:gd name="connsiteX4" fmla="*/ 1382136 w 1872005"/>
                <a:gd name="connsiteY4" fmla="*/ 169931 h 1694229"/>
                <a:gd name="connsiteX5" fmla="*/ 1346239 w 1872005"/>
                <a:gd name="connsiteY5" fmla="*/ 1869 h 1694229"/>
                <a:gd name="connsiteX6" fmla="*/ 1278870 w 1872005"/>
                <a:gd name="connsiteY6" fmla="*/ 43567 h 1694229"/>
                <a:gd name="connsiteX7" fmla="*/ 1273302 w 1872005"/>
                <a:gd name="connsiteY7" fmla="*/ 101090 h 1694229"/>
                <a:gd name="connsiteX8" fmla="*/ 1257397 w 1872005"/>
                <a:gd name="connsiteY8" fmla="*/ 152303 h 1694229"/>
                <a:gd name="connsiteX9" fmla="*/ 1237872 w 1872005"/>
                <a:gd name="connsiteY9" fmla="*/ 204316 h 1694229"/>
                <a:gd name="connsiteX10" fmla="*/ 1236143 w 1872005"/>
                <a:gd name="connsiteY10" fmla="*/ 273739 h 1694229"/>
                <a:gd name="connsiteX11" fmla="*/ 1163162 w 1872005"/>
                <a:gd name="connsiteY11" fmla="*/ 283903 h 1694229"/>
                <a:gd name="connsiteX12" fmla="*/ 1098809 w 1872005"/>
                <a:gd name="connsiteY12" fmla="*/ 285917 h 1694229"/>
                <a:gd name="connsiteX13" fmla="*/ 1051208 w 1872005"/>
                <a:gd name="connsiteY13" fmla="*/ 346183 h 1694229"/>
                <a:gd name="connsiteX14" fmla="*/ 996593 w 1872005"/>
                <a:gd name="connsiteY14" fmla="*/ 371690 h 1694229"/>
                <a:gd name="connsiteX15" fmla="*/ 943969 w 1872005"/>
                <a:gd name="connsiteY15" fmla="*/ 358385 h 1694229"/>
                <a:gd name="connsiteX16" fmla="*/ 837229 w 1872005"/>
                <a:gd name="connsiteY16" fmla="*/ 376257 h 1694229"/>
                <a:gd name="connsiteX17" fmla="*/ 814246 w 1872005"/>
                <a:gd name="connsiteY17" fmla="*/ 440035 h 1694229"/>
                <a:gd name="connsiteX18" fmla="*/ 797163 w 1872005"/>
                <a:gd name="connsiteY18" fmla="*/ 475926 h 1694229"/>
                <a:gd name="connsiteX19" fmla="*/ 715132 w 1872005"/>
                <a:gd name="connsiteY19" fmla="*/ 494632 h 1694229"/>
                <a:gd name="connsiteX20" fmla="*/ 697320 w 1872005"/>
                <a:gd name="connsiteY20" fmla="*/ 440647 h 1694229"/>
                <a:gd name="connsiteX21" fmla="*/ 653456 w 1872005"/>
                <a:gd name="connsiteY21" fmla="*/ 420298 h 1694229"/>
                <a:gd name="connsiteX22" fmla="*/ 518140 w 1872005"/>
                <a:gd name="connsiteY22" fmla="*/ 420641 h 1694229"/>
                <a:gd name="connsiteX23" fmla="*/ 434263 w 1872005"/>
                <a:gd name="connsiteY23" fmla="*/ 447350 h 1694229"/>
                <a:gd name="connsiteX24" fmla="*/ 401044 w 1872005"/>
                <a:gd name="connsiteY24" fmla="*/ 420298 h 1694229"/>
                <a:gd name="connsiteX25" fmla="*/ 381994 w 1872005"/>
                <a:gd name="connsiteY25" fmla="*/ 358385 h 1694229"/>
                <a:gd name="connsiteX26" fmla="*/ 315319 w 1872005"/>
                <a:gd name="connsiteY26" fmla="*/ 305998 h 1694229"/>
                <a:gd name="connsiteX27" fmla="*/ 270134 w 1872005"/>
                <a:gd name="connsiteY27" fmla="*/ 229110 h 1694229"/>
                <a:gd name="connsiteX28" fmla="*/ 146784 w 1872005"/>
                <a:gd name="connsiteY28" fmla="*/ 258373 h 1694229"/>
                <a:gd name="connsiteX29" fmla="*/ 127734 w 1872005"/>
                <a:gd name="connsiteY29" fmla="*/ 344785 h 1694229"/>
                <a:gd name="connsiteX30" fmla="*/ 145174 w 1872005"/>
                <a:gd name="connsiteY30" fmla="*/ 411312 h 1694229"/>
                <a:gd name="connsiteX31" fmla="*/ 117735 w 1872005"/>
                <a:gd name="connsiteY31" fmla="*/ 446172 h 1694229"/>
                <a:gd name="connsiteX32" fmla="*/ 65347 w 1872005"/>
                <a:gd name="connsiteY32" fmla="*/ 474059 h 1694229"/>
                <a:gd name="connsiteX33" fmla="*/ 37246 w 1872005"/>
                <a:gd name="connsiteY33" fmla="*/ 482063 h 1694229"/>
                <a:gd name="connsiteX34" fmla="*/ 15281 w 1872005"/>
                <a:gd name="connsiteY34" fmla="*/ 520310 h 1694229"/>
                <a:gd name="connsiteX35" fmla="*/ 1469 w 1872005"/>
                <a:gd name="connsiteY35" fmla="*/ 632745 h 1694229"/>
                <a:gd name="connsiteX36" fmla="*/ 51178 w 1872005"/>
                <a:gd name="connsiteY36" fmla="*/ 685967 h 1694229"/>
                <a:gd name="connsiteX37" fmla="*/ 108092 w 1872005"/>
                <a:gd name="connsiteY37" fmla="*/ 681547 h 1694229"/>
                <a:gd name="connsiteX38" fmla="*/ 93804 w 1872005"/>
                <a:gd name="connsiteY38" fmla="*/ 751806 h 1694229"/>
                <a:gd name="connsiteX39" fmla="*/ 148631 w 1872005"/>
                <a:gd name="connsiteY39" fmla="*/ 782248 h 1694229"/>
                <a:gd name="connsiteX40" fmla="*/ 217629 w 1872005"/>
                <a:gd name="connsiteY40" fmla="*/ 792460 h 1694229"/>
                <a:gd name="connsiteX41" fmla="*/ 252932 w 1872005"/>
                <a:gd name="connsiteY41" fmla="*/ 848431 h 1694229"/>
                <a:gd name="connsiteX42" fmla="*/ 252339 w 1872005"/>
                <a:gd name="connsiteY42" fmla="*/ 893503 h 1694229"/>
                <a:gd name="connsiteX43" fmla="*/ 276863 w 1872005"/>
                <a:gd name="connsiteY43" fmla="*/ 932978 h 1694229"/>
                <a:gd name="connsiteX44" fmla="*/ 322521 w 1872005"/>
                <a:gd name="connsiteY44" fmla="*/ 971570 h 1694229"/>
                <a:gd name="connsiteX45" fmla="*/ 407654 w 1872005"/>
                <a:gd name="connsiteY45" fmla="*/ 1025822 h 1694229"/>
                <a:gd name="connsiteX46" fmla="*/ 443431 w 1872005"/>
                <a:gd name="connsiteY46" fmla="*/ 1096915 h 1694229"/>
                <a:gd name="connsiteX47" fmla="*/ 422534 w 1872005"/>
                <a:gd name="connsiteY47" fmla="*/ 1166488 h 1694229"/>
                <a:gd name="connsiteX48" fmla="*/ 500581 w 1872005"/>
                <a:gd name="connsiteY48" fmla="*/ 1222951 h 1694229"/>
                <a:gd name="connsiteX49" fmla="*/ 572613 w 1872005"/>
                <a:gd name="connsiteY49" fmla="*/ 1255945 h 1694229"/>
                <a:gd name="connsiteX50" fmla="*/ 553444 w 1872005"/>
                <a:gd name="connsiteY50" fmla="*/ 1315648 h 1694229"/>
                <a:gd name="connsiteX51" fmla="*/ 643931 w 1872005"/>
                <a:gd name="connsiteY51" fmla="*/ 1468048 h 1694229"/>
                <a:gd name="connsiteX52" fmla="*/ 736741 w 1872005"/>
                <a:gd name="connsiteY52" fmla="*/ 1541202 h 1694229"/>
                <a:gd name="connsiteX53" fmla="*/ 786806 w 1872005"/>
                <a:gd name="connsiteY53" fmla="*/ 1491860 h 1694229"/>
                <a:gd name="connsiteX54" fmla="*/ 851396 w 1872005"/>
                <a:gd name="connsiteY54" fmla="*/ 1519257 h 1694229"/>
                <a:gd name="connsiteX55" fmla="*/ 905869 w 1872005"/>
                <a:gd name="connsiteY55" fmla="*/ 1487098 h 1694229"/>
                <a:gd name="connsiteX56" fmla="*/ 922716 w 1872005"/>
                <a:gd name="connsiteY56" fmla="*/ 1444922 h 1694229"/>
                <a:gd name="connsiteX57" fmla="*/ 986593 w 1872005"/>
                <a:gd name="connsiteY57" fmla="*/ 1531334 h 1694229"/>
                <a:gd name="connsiteX58" fmla="*/ 1031660 w 1872005"/>
                <a:gd name="connsiteY58" fmla="*/ 1602428 h 1694229"/>
                <a:gd name="connsiteX59" fmla="*/ 1101606 w 1872005"/>
                <a:gd name="connsiteY59" fmla="*/ 1693947 h 1694229"/>
                <a:gd name="connsiteX60" fmla="*/ 1132504 w 1872005"/>
                <a:gd name="connsiteY60" fmla="*/ 1630856 h 1694229"/>
                <a:gd name="connsiteX61" fmla="*/ 1163163 w 1872005"/>
                <a:gd name="connsiteY61" fmla="*/ 1624376 h 1694229"/>
                <a:gd name="connsiteX62" fmla="*/ 1206262 w 1872005"/>
                <a:gd name="connsiteY62" fmla="*/ 1653639 h 1694229"/>
                <a:gd name="connsiteX63" fmla="*/ 1239837 w 1872005"/>
                <a:gd name="connsiteY63" fmla="*/ 1612985 h 1694229"/>
                <a:gd name="connsiteX64" fmla="*/ 1258658 w 1872005"/>
                <a:gd name="connsiteY64" fmla="*/ 1617602 h 1694229"/>
                <a:gd name="connsiteX65" fmla="*/ 1292700 w 1872005"/>
                <a:gd name="connsiteY65" fmla="*/ 1684079 h 1694229"/>
                <a:gd name="connsiteX66" fmla="*/ 1349256 w 1872005"/>
                <a:gd name="connsiteY66" fmla="*/ 1660610 h 1694229"/>
                <a:gd name="connsiteX67" fmla="*/ 1401288 w 1872005"/>
                <a:gd name="connsiteY67" fmla="*/ 1604489 h 1694229"/>
                <a:gd name="connsiteX68" fmla="*/ 1452065 w 1872005"/>
                <a:gd name="connsiteY68" fmla="*/ 1587946 h 1694229"/>
                <a:gd name="connsiteX69" fmla="*/ 1469744 w 1872005"/>
                <a:gd name="connsiteY69" fmla="*/ 1643768 h 1694229"/>
                <a:gd name="connsiteX70" fmla="*/ 1539639 w 1872005"/>
                <a:gd name="connsiteY70" fmla="*/ 1618090 h 1694229"/>
                <a:gd name="connsiteX71" fmla="*/ 1570417 w 1872005"/>
                <a:gd name="connsiteY71" fmla="*/ 1531334 h 1694229"/>
                <a:gd name="connsiteX72" fmla="*/ 1651853 w 1872005"/>
                <a:gd name="connsiteY72" fmla="*/ 1441192 h 1694229"/>
                <a:gd name="connsiteX73" fmla="*/ 1696444 w 1872005"/>
                <a:gd name="connsiteY73" fmla="*/ 1410062 h 1694229"/>
                <a:gd name="connsiteX74" fmla="*/ 1724813 w 1872005"/>
                <a:gd name="connsiteY74" fmla="*/ 1413357 h 1694229"/>
                <a:gd name="connsiteX75" fmla="*/ 1802405 w 1872005"/>
                <a:gd name="connsiteY75" fmla="*/ 1402749 h 1694229"/>
                <a:gd name="connsiteX76" fmla="*/ 1797524 w 1872005"/>
                <a:gd name="connsiteY76" fmla="*/ 1456313 h 1694229"/>
                <a:gd name="connsiteX77" fmla="*/ 1855691 w 1872005"/>
                <a:gd name="connsiteY77" fmla="*/ 1479634 h 1694229"/>
                <a:gd name="connsiteX78" fmla="*/ 1871943 w 1872005"/>
                <a:gd name="connsiteY78" fmla="*/ 1454448 h 1694229"/>
                <a:gd name="connsiteX79" fmla="*/ 1861403 w 1872005"/>
                <a:gd name="connsiteY79" fmla="*/ 1401373 h 1694229"/>
                <a:gd name="connsiteX80" fmla="*/ 1863844 w 1872005"/>
                <a:gd name="connsiteY80" fmla="*/ 1326546 h 1694229"/>
                <a:gd name="connsiteX81" fmla="*/ 1797946 w 1872005"/>
                <a:gd name="connsiteY81" fmla="*/ 1305140 h 1694229"/>
                <a:gd name="connsiteX82" fmla="*/ 1747763 w 1872005"/>
                <a:gd name="connsiteY82" fmla="*/ 1264979 h 1694229"/>
                <a:gd name="connsiteX83" fmla="*/ 1737459 w 1872005"/>
                <a:gd name="connsiteY83" fmla="*/ 1176356 h 1694229"/>
                <a:gd name="connsiteX84" fmla="*/ 1704241 w 1872005"/>
                <a:gd name="connsiteY84" fmla="*/ 1038783 h 1694229"/>
                <a:gd name="connsiteX85" fmla="*/ 1627446 w 1872005"/>
                <a:gd name="connsiteY85" fmla="*/ 972257 h 1694229"/>
                <a:gd name="connsiteX86" fmla="*/ 1594228 w 1872005"/>
                <a:gd name="connsiteY86" fmla="*/ 917660 h 1694229"/>
                <a:gd name="connsiteX87" fmla="*/ 1544162 w 1872005"/>
                <a:gd name="connsiteY87" fmla="*/ 872587 h 1694229"/>
                <a:gd name="connsiteX88" fmla="*/ 1472251 w 1872005"/>
                <a:gd name="connsiteY88" fmla="*/ 845878 h 1694229"/>
                <a:gd name="connsiteX89" fmla="*/ 1449150 w 1872005"/>
                <a:gd name="connsiteY89" fmla="*/ 823245 h 1694229"/>
                <a:gd name="connsiteX90" fmla="*/ 1477013 w 1872005"/>
                <a:gd name="connsiteY90" fmla="*/ 784801 h 1694229"/>
                <a:gd name="connsiteX91" fmla="*/ 1458319 w 1872005"/>
                <a:gd name="connsiteY91" fmla="*/ 748910 h 1694229"/>
                <a:gd name="connsiteX92" fmla="*/ 1463081 w 1872005"/>
                <a:gd name="connsiteY92" fmla="*/ 725098 h 1694229"/>
                <a:gd name="connsiteX93" fmla="*/ 1488076 w 1872005"/>
                <a:gd name="connsiteY93" fmla="*/ 724035 h 1694229"/>
                <a:gd name="connsiteX94" fmla="*/ 1580416 w 1872005"/>
                <a:gd name="connsiteY94" fmla="*/ 740220 h 1694229"/>
                <a:gd name="connsiteX95" fmla="*/ 1615719 w 1872005"/>
                <a:gd name="connsiteY95" fmla="*/ 683758 h 1694229"/>
                <a:gd name="connsiteX96" fmla="*/ 1603753 w 1872005"/>
                <a:gd name="connsiteY96" fmla="*/ 553648 h 1694229"/>
                <a:gd name="connsiteX97" fmla="*/ 1620956 w 1872005"/>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02405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14608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53444 w 1887825"/>
                <a:gd name="connsiteY50" fmla="*/ 1315648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887825" h="1694229">
                  <a:moveTo>
                    <a:pt x="1620956" y="405322"/>
                  </a:moveTo>
                  <a:cubicBezTo>
                    <a:pt x="1611798" y="375160"/>
                    <a:pt x="1575873" y="382083"/>
                    <a:pt x="1548806" y="372673"/>
                  </a:cubicBezTo>
                  <a:cubicBezTo>
                    <a:pt x="1521740" y="363263"/>
                    <a:pt x="1482485" y="365676"/>
                    <a:pt x="1458557" y="348860"/>
                  </a:cubicBezTo>
                  <a:cubicBezTo>
                    <a:pt x="1434629" y="332044"/>
                    <a:pt x="1417974" y="301598"/>
                    <a:pt x="1405237" y="271776"/>
                  </a:cubicBezTo>
                  <a:cubicBezTo>
                    <a:pt x="1392500" y="241954"/>
                    <a:pt x="1391969" y="214915"/>
                    <a:pt x="1382136" y="169931"/>
                  </a:cubicBezTo>
                  <a:cubicBezTo>
                    <a:pt x="1372303" y="124947"/>
                    <a:pt x="1353688" y="-17918"/>
                    <a:pt x="1346239" y="1869"/>
                  </a:cubicBezTo>
                  <a:cubicBezTo>
                    <a:pt x="1338790" y="21656"/>
                    <a:pt x="1288585" y="9160"/>
                    <a:pt x="1278870" y="43567"/>
                  </a:cubicBezTo>
                  <a:cubicBezTo>
                    <a:pt x="1269155" y="77974"/>
                    <a:pt x="1274440" y="66798"/>
                    <a:pt x="1273302" y="101090"/>
                  </a:cubicBezTo>
                  <a:cubicBezTo>
                    <a:pt x="1272164" y="120063"/>
                    <a:pt x="1263302" y="135099"/>
                    <a:pt x="1257397" y="152303"/>
                  </a:cubicBezTo>
                  <a:cubicBezTo>
                    <a:pt x="1251492" y="169507"/>
                    <a:pt x="1241414" y="184077"/>
                    <a:pt x="1237872" y="204316"/>
                  </a:cubicBezTo>
                  <a:cubicBezTo>
                    <a:pt x="1234330" y="224555"/>
                    <a:pt x="1248595" y="260475"/>
                    <a:pt x="1236143" y="273739"/>
                  </a:cubicBezTo>
                  <a:cubicBezTo>
                    <a:pt x="1223691" y="287004"/>
                    <a:pt x="1198254" y="286979"/>
                    <a:pt x="1163162" y="283903"/>
                  </a:cubicBezTo>
                  <a:cubicBezTo>
                    <a:pt x="1128070" y="280827"/>
                    <a:pt x="1117468" y="275537"/>
                    <a:pt x="1098809" y="285917"/>
                  </a:cubicBezTo>
                  <a:cubicBezTo>
                    <a:pt x="1080150" y="296297"/>
                    <a:pt x="1069871" y="341249"/>
                    <a:pt x="1051208" y="346183"/>
                  </a:cubicBezTo>
                  <a:cubicBezTo>
                    <a:pt x="1037427" y="374095"/>
                    <a:pt x="1014466" y="369656"/>
                    <a:pt x="996593" y="371690"/>
                  </a:cubicBezTo>
                  <a:cubicBezTo>
                    <a:pt x="978720" y="373724"/>
                    <a:pt x="975412" y="370390"/>
                    <a:pt x="943969" y="358385"/>
                  </a:cubicBezTo>
                  <a:cubicBezTo>
                    <a:pt x="912526" y="346380"/>
                    <a:pt x="858849" y="362649"/>
                    <a:pt x="837229" y="376257"/>
                  </a:cubicBezTo>
                  <a:cubicBezTo>
                    <a:pt x="815609" y="389865"/>
                    <a:pt x="820924" y="423424"/>
                    <a:pt x="814246" y="440035"/>
                  </a:cubicBezTo>
                  <a:cubicBezTo>
                    <a:pt x="807568" y="456646"/>
                    <a:pt x="813682" y="466827"/>
                    <a:pt x="797163" y="475926"/>
                  </a:cubicBezTo>
                  <a:cubicBezTo>
                    <a:pt x="780644" y="485025"/>
                    <a:pt x="731772" y="500512"/>
                    <a:pt x="715132" y="494632"/>
                  </a:cubicBezTo>
                  <a:cubicBezTo>
                    <a:pt x="698492" y="488752"/>
                    <a:pt x="707599" y="453036"/>
                    <a:pt x="697320" y="440647"/>
                  </a:cubicBezTo>
                  <a:cubicBezTo>
                    <a:pt x="687041" y="428258"/>
                    <a:pt x="683319" y="423632"/>
                    <a:pt x="653456" y="420298"/>
                  </a:cubicBezTo>
                  <a:cubicBezTo>
                    <a:pt x="623593" y="416964"/>
                    <a:pt x="554672" y="416132"/>
                    <a:pt x="518140" y="420641"/>
                  </a:cubicBezTo>
                  <a:cubicBezTo>
                    <a:pt x="481608" y="425150"/>
                    <a:pt x="453779" y="447407"/>
                    <a:pt x="434263" y="447350"/>
                  </a:cubicBezTo>
                  <a:cubicBezTo>
                    <a:pt x="414747" y="447293"/>
                    <a:pt x="409756" y="435126"/>
                    <a:pt x="401044" y="420298"/>
                  </a:cubicBezTo>
                  <a:cubicBezTo>
                    <a:pt x="392332" y="405470"/>
                    <a:pt x="396281" y="377435"/>
                    <a:pt x="381994" y="358385"/>
                  </a:cubicBezTo>
                  <a:cubicBezTo>
                    <a:pt x="367706" y="339335"/>
                    <a:pt x="333962" y="327544"/>
                    <a:pt x="315319" y="305998"/>
                  </a:cubicBezTo>
                  <a:cubicBezTo>
                    <a:pt x="296676" y="284452"/>
                    <a:pt x="298223" y="237047"/>
                    <a:pt x="270134" y="229110"/>
                  </a:cubicBezTo>
                  <a:cubicBezTo>
                    <a:pt x="242045" y="221173"/>
                    <a:pt x="170517" y="239094"/>
                    <a:pt x="146784" y="258373"/>
                  </a:cubicBezTo>
                  <a:cubicBezTo>
                    <a:pt x="123051" y="277652"/>
                    <a:pt x="128002" y="319295"/>
                    <a:pt x="127734" y="344785"/>
                  </a:cubicBezTo>
                  <a:cubicBezTo>
                    <a:pt x="127466" y="370275"/>
                    <a:pt x="146840" y="394414"/>
                    <a:pt x="145174" y="411312"/>
                  </a:cubicBezTo>
                  <a:cubicBezTo>
                    <a:pt x="143508" y="428210"/>
                    <a:pt x="131040" y="435714"/>
                    <a:pt x="117735" y="446172"/>
                  </a:cubicBezTo>
                  <a:cubicBezTo>
                    <a:pt x="104431" y="456630"/>
                    <a:pt x="78762" y="468077"/>
                    <a:pt x="65347" y="474059"/>
                  </a:cubicBezTo>
                  <a:cubicBezTo>
                    <a:pt x="51932" y="480041"/>
                    <a:pt x="45590" y="474355"/>
                    <a:pt x="37246" y="482063"/>
                  </a:cubicBezTo>
                  <a:cubicBezTo>
                    <a:pt x="28902" y="489771"/>
                    <a:pt x="21244" y="495196"/>
                    <a:pt x="15281" y="520310"/>
                  </a:cubicBezTo>
                  <a:cubicBezTo>
                    <a:pt x="9318" y="545424"/>
                    <a:pt x="-4514" y="605136"/>
                    <a:pt x="1469" y="632745"/>
                  </a:cubicBezTo>
                  <a:cubicBezTo>
                    <a:pt x="7452" y="660354"/>
                    <a:pt x="33408" y="677833"/>
                    <a:pt x="51178" y="685967"/>
                  </a:cubicBezTo>
                  <a:cubicBezTo>
                    <a:pt x="68948" y="694101"/>
                    <a:pt x="100988" y="670574"/>
                    <a:pt x="108092" y="681547"/>
                  </a:cubicBezTo>
                  <a:cubicBezTo>
                    <a:pt x="115196" y="692520"/>
                    <a:pt x="87047" y="735022"/>
                    <a:pt x="93804" y="751806"/>
                  </a:cubicBezTo>
                  <a:cubicBezTo>
                    <a:pt x="100561" y="768590"/>
                    <a:pt x="127994" y="775472"/>
                    <a:pt x="148631" y="782248"/>
                  </a:cubicBezTo>
                  <a:cubicBezTo>
                    <a:pt x="169268" y="789024"/>
                    <a:pt x="200246" y="781430"/>
                    <a:pt x="217629" y="792460"/>
                  </a:cubicBezTo>
                  <a:cubicBezTo>
                    <a:pt x="235013" y="803491"/>
                    <a:pt x="247147" y="831591"/>
                    <a:pt x="252932" y="848431"/>
                  </a:cubicBezTo>
                  <a:cubicBezTo>
                    <a:pt x="258717" y="865271"/>
                    <a:pt x="248351" y="879412"/>
                    <a:pt x="252339" y="893503"/>
                  </a:cubicBezTo>
                  <a:cubicBezTo>
                    <a:pt x="256327" y="907594"/>
                    <a:pt x="265166" y="919967"/>
                    <a:pt x="276863" y="932978"/>
                  </a:cubicBezTo>
                  <a:cubicBezTo>
                    <a:pt x="288560" y="945989"/>
                    <a:pt x="300723" y="956096"/>
                    <a:pt x="322521" y="971570"/>
                  </a:cubicBezTo>
                  <a:cubicBezTo>
                    <a:pt x="344320" y="987044"/>
                    <a:pt x="387502" y="1004931"/>
                    <a:pt x="407654" y="1025822"/>
                  </a:cubicBezTo>
                  <a:cubicBezTo>
                    <a:pt x="427806" y="1046713"/>
                    <a:pt x="440951" y="1073471"/>
                    <a:pt x="443431" y="1096915"/>
                  </a:cubicBezTo>
                  <a:cubicBezTo>
                    <a:pt x="445911" y="1120359"/>
                    <a:pt x="413009" y="1145482"/>
                    <a:pt x="422534" y="1166488"/>
                  </a:cubicBezTo>
                  <a:cubicBezTo>
                    <a:pt x="432059" y="1187494"/>
                    <a:pt x="475568" y="1208042"/>
                    <a:pt x="500581" y="1222951"/>
                  </a:cubicBezTo>
                  <a:cubicBezTo>
                    <a:pt x="525594" y="1237860"/>
                    <a:pt x="558921" y="1237943"/>
                    <a:pt x="572613" y="1255945"/>
                  </a:cubicBezTo>
                  <a:cubicBezTo>
                    <a:pt x="586305" y="1273947"/>
                    <a:pt x="579387" y="1290935"/>
                    <a:pt x="582731" y="1330966"/>
                  </a:cubicBezTo>
                  <a:cubicBezTo>
                    <a:pt x="586075" y="1370997"/>
                    <a:pt x="625585" y="1415137"/>
                    <a:pt x="651253" y="1450176"/>
                  </a:cubicBezTo>
                  <a:cubicBezTo>
                    <a:pt x="676921" y="1485215"/>
                    <a:pt x="714149" y="1534255"/>
                    <a:pt x="736741" y="1541202"/>
                  </a:cubicBezTo>
                  <a:cubicBezTo>
                    <a:pt x="759333" y="1548149"/>
                    <a:pt x="767697" y="1495518"/>
                    <a:pt x="786806" y="1491860"/>
                  </a:cubicBezTo>
                  <a:cubicBezTo>
                    <a:pt x="805915" y="1488203"/>
                    <a:pt x="831552" y="1520051"/>
                    <a:pt x="851396" y="1519257"/>
                  </a:cubicBezTo>
                  <a:cubicBezTo>
                    <a:pt x="871240" y="1518463"/>
                    <a:pt x="893982" y="1499487"/>
                    <a:pt x="905869" y="1487098"/>
                  </a:cubicBezTo>
                  <a:cubicBezTo>
                    <a:pt x="917756" y="1474709"/>
                    <a:pt x="877533" y="1437549"/>
                    <a:pt x="922716" y="1444922"/>
                  </a:cubicBezTo>
                  <a:cubicBezTo>
                    <a:pt x="967899" y="1452295"/>
                    <a:pt x="978199" y="1487211"/>
                    <a:pt x="986593" y="1531334"/>
                  </a:cubicBezTo>
                  <a:cubicBezTo>
                    <a:pt x="994987" y="1575457"/>
                    <a:pt x="997847" y="1588092"/>
                    <a:pt x="1031660" y="1602428"/>
                  </a:cubicBezTo>
                  <a:cubicBezTo>
                    <a:pt x="1065473" y="1616764"/>
                    <a:pt x="1084799" y="1689209"/>
                    <a:pt x="1101606" y="1693947"/>
                  </a:cubicBezTo>
                  <a:cubicBezTo>
                    <a:pt x="1118413" y="1698685"/>
                    <a:pt x="1122245" y="1642451"/>
                    <a:pt x="1132504" y="1630856"/>
                  </a:cubicBezTo>
                  <a:cubicBezTo>
                    <a:pt x="1142764" y="1619261"/>
                    <a:pt x="1150870" y="1620579"/>
                    <a:pt x="1163163" y="1624376"/>
                  </a:cubicBezTo>
                  <a:cubicBezTo>
                    <a:pt x="1175456" y="1628173"/>
                    <a:pt x="1193483" y="1655537"/>
                    <a:pt x="1206262" y="1653639"/>
                  </a:cubicBezTo>
                  <a:cubicBezTo>
                    <a:pt x="1219041" y="1651741"/>
                    <a:pt x="1231104" y="1618991"/>
                    <a:pt x="1239837" y="1612985"/>
                  </a:cubicBezTo>
                  <a:cubicBezTo>
                    <a:pt x="1248570" y="1606979"/>
                    <a:pt x="1249848" y="1605753"/>
                    <a:pt x="1258658" y="1617602"/>
                  </a:cubicBezTo>
                  <a:cubicBezTo>
                    <a:pt x="1267468" y="1629451"/>
                    <a:pt x="1277600" y="1676911"/>
                    <a:pt x="1292700" y="1684079"/>
                  </a:cubicBezTo>
                  <a:cubicBezTo>
                    <a:pt x="1307800" y="1691247"/>
                    <a:pt x="1331158" y="1673875"/>
                    <a:pt x="1349256" y="1660610"/>
                  </a:cubicBezTo>
                  <a:cubicBezTo>
                    <a:pt x="1367354" y="1647345"/>
                    <a:pt x="1384153" y="1616600"/>
                    <a:pt x="1401288" y="1604489"/>
                  </a:cubicBezTo>
                  <a:cubicBezTo>
                    <a:pt x="1418423" y="1592378"/>
                    <a:pt x="1440656" y="1581400"/>
                    <a:pt x="1452065" y="1587946"/>
                  </a:cubicBezTo>
                  <a:cubicBezTo>
                    <a:pt x="1463474" y="1594493"/>
                    <a:pt x="1455148" y="1638744"/>
                    <a:pt x="1469744" y="1643768"/>
                  </a:cubicBezTo>
                  <a:cubicBezTo>
                    <a:pt x="1484340" y="1648792"/>
                    <a:pt x="1522860" y="1636829"/>
                    <a:pt x="1539639" y="1618090"/>
                  </a:cubicBezTo>
                  <a:cubicBezTo>
                    <a:pt x="1556418" y="1599351"/>
                    <a:pt x="1551715" y="1560817"/>
                    <a:pt x="1570417" y="1531334"/>
                  </a:cubicBezTo>
                  <a:cubicBezTo>
                    <a:pt x="1589119" y="1501851"/>
                    <a:pt x="1630849" y="1461404"/>
                    <a:pt x="1651853" y="1441192"/>
                  </a:cubicBezTo>
                  <a:cubicBezTo>
                    <a:pt x="1672857" y="1420980"/>
                    <a:pt x="1684284" y="1414701"/>
                    <a:pt x="1696444" y="1410062"/>
                  </a:cubicBezTo>
                  <a:cubicBezTo>
                    <a:pt x="1708604" y="1405423"/>
                    <a:pt x="1715288" y="1414151"/>
                    <a:pt x="1724813" y="1413357"/>
                  </a:cubicBezTo>
                  <a:cubicBezTo>
                    <a:pt x="1734338" y="1412563"/>
                    <a:pt x="1800049" y="1393888"/>
                    <a:pt x="1814608" y="1402749"/>
                  </a:cubicBezTo>
                  <a:cubicBezTo>
                    <a:pt x="1829167" y="1411610"/>
                    <a:pt x="1800439" y="1451583"/>
                    <a:pt x="1812167" y="1466525"/>
                  </a:cubicBezTo>
                  <a:cubicBezTo>
                    <a:pt x="1823895" y="1481467"/>
                    <a:pt x="1875015" y="1494412"/>
                    <a:pt x="1884978" y="1492399"/>
                  </a:cubicBezTo>
                  <a:cubicBezTo>
                    <a:pt x="1894941" y="1490386"/>
                    <a:pt x="1875872" y="1469619"/>
                    <a:pt x="1871943" y="1454448"/>
                  </a:cubicBezTo>
                  <a:cubicBezTo>
                    <a:pt x="1868014" y="1439277"/>
                    <a:pt x="1862753" y="1422690"/>
                    <a:pt x="1861403" y="1401373"/>
                  </a:cubicBezTo>
                  <a:cubicBezTo>
                    <a:pt x="1860053" y="1380056"/>
                    <a:pt x="1874420" y="1342585"/>
                    <a:pt x="1863844" y="1326546"/>
                  </a:cubicBezTo>
                  <a:cubicBezTo>
                    <a:pt x="1853268" y="1310507"/>
                    <a:pt x="1817293" y="1315401"/>
                    <a:pt x="1797946" y="1305140"/>
                  </a:cubicBezTo>
                  <a:cubicBezTo>
                    <a:pt x="1778599" y="1294879"/>
                    <a:pt x="1757844" y="1286443"/>
                    <a:pt x="1747763" y="1264979"/>
                  </a:cubicBezTo>
                  <a:cubicBezTo>
                    <a:pt x="1737682" y="1243515"/>
                    <a:pt x="1744713" y="1214055"/>
                    <a:pt x="1737459" y="1176356"/>
                  </a:cubicBezTo>
                  <a:cubicBezTo>
                    <a:pt x="1730205" y="1138657"/>
                    <a:pt x="1722576" y="1072799"/>
                    <a:pt x="1704241" y="1038783"/>
                  </a:cubicBezTo>
                  <a:cubicBezTo>
                    <a:pt x="1685906" y="1004767"/>
                    <a:pt x="1645781" y="992444"/>
                    <a:pt x="1627446" y="972257"/>
                  </a:cubicBezTo>
                  <a:cubicBezTo>
                    <a:pt x="1609111" y="952070"/>
                    <a:pt x="1608109" y="934272"/>
                    <a:pt x="1594228" y="917660"/>
                  </a:cubicBezTo>
                  <a:cubicBezTo>
                    <a:pt x="1580347" y="901048"/>
                    <a:pt x="1564491" y="884551"/>
                    <a:pt x="1544162" y="872587"/>
                  </a:cubicBezTo>
                  <a:cubicBezTo>
                    <a:pt x="1523833" y="860623"/>
                    <a:pt x="1488086" y="854102"/>
                    <a:pt x="1472251" y="845878"/>
                  </a:cubicBezTo>
                  <a:cubicBezTo>
                    <a:pt x="1456416" y="837654"/>
                    <a:pt x="1448356" y="833425"/>
                    <a:pt x="1449150" y="823245"/>
                  </a:cubicBezTo>
                  <a:cubicBezTo>
                    <a:pt x="1449944" y="813066"/>
                    <a:pt x="1475485" y="797190"/>
                    <a:pt x="1477013" y="784801"/>
                  </a:cubicBezTo>
                  <a:cubicBezTo>
                    <a:pt x="1478541" y="772412"/>
                    <a:pt x="1460641" y="758860"/>
                    <a:pt x="1458319" y="748910"/>
                  </a:cubicBezTo>
                  <a:cubicBezTo>
                    <a:pt x="1455997" y="738960"/>
                    <a:pt x="1458122" y="729244"/>
                    <a:pt x="1463081" y="725098"/>
                  </a:cubicBezTo>
                  <a:cubicBezTo>
                    <a:pt x="1468040" y="720952"/>
                    <a:pt x="1472995" y="717685"/>
                    <a:pt x="1488076" y="724035"/>
                  </a:cubicBezTo>
                  <a:cubicBezTo>
                    <a:pt x="1503157" y="730385"/>
                    <a:pt x="1559142" y="746933"/>
                    <a:pt x="1580416" y="740220"/>
                  </a:cubicBezTo>
                  <a:cubicBezTo>
                    <a:pt x="1601690" y="733507"/>
                    <a:pt x="1608575" y="718683"/>
                    <a:pt x="1615719" y="683758"/>
                  </a:cubicBezTo>
                  <a:cubicBezTo>
                    <a:pt x="1622863" y="648833"/>
                    <a:pt x="1602880" y="600054"/>
                    <a:pt x="1603753" y="553648"/>
                  </a:cubicBezTo>
                  <a:cubicBezTo>
                    <a:pt x="1604626" y="507242"/>
                    <a:pt x="1630114" y="435484"/>
                    <a:pt x="1620956" y="405322"/>
                  </a:cubicBezTo>
                  <a:close/>
                </a:path>
              </a:pathLst>
            </a:cu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9">
                <a:solidFill>
                  <a:prstClr val="white"/>
                </a:solidFill>
              </a:endParaRPr>
            </a:p>
          </p:txBody>
        </p:sp>
        <p:sp>
          <p:nvSpPr>
            <p:cNvPr id="304" name="Freeform 83">
              <a:extLst>
                <a:ext uri="{FF2B5EF4-FFF2-40B4-BE49-F238E27FC236}">
                  <a16:creationId xmlns:a16="http://schemas.microsoft.com/office/drawing/2014/main" id="{BBF8394A-5FDF-80D7-D58D-DE12D32234AA}"/>
                </a:ext>
              </a:extLst>
            </p:cNvPr>
            <p:cNvSpPr>
              <a:spLocks/>
            </p:cNvSpPr>
            <p:nvPr/>
          </p:nvSpPr>
          <p:spPr bwMode="auto">
            <a:xfrm>
              <a:off x="5490741" y="4421499"/>
              <a:ext cx="411739" cy="423486"/>
            </a:xfrm>
            <a:custGeom>
              <a:avLst/>
              <a:gdLst>
                <a:gd name="connsiteX0" fmla="*/ 3440 w 9933"/>
                <a:gd name="connsiteY0" fmla="*/ 9133 h 9898"/>
                <a:gd name="connsiteX1" fmla="*/ 4037 w 9933"/>
                <a:gd name="connsiteY1" fmla="*/ 9439 h 9898"/>
                <a:gd name="connsiteX2" fmla="*/ 4485 w 9933"/>
                <a:gd name="connsiteY2" fmla="*/ 9337 h 9898"/>
                <a:gd name="connsiteX3" fmla="*/ 5381 w 9933"/>
                <a:gd name="connsiteY3" fmla="*/ 9898 h 9898"/>
                <a:gd name="connsiteX4" fmla="*/ 5829 w 9933"/>
                <a:gd name="connsiteY4" fmla="*/ 9745 h 9898"/>
                <a:gd name="connsiteX5" fmla="*/ 6052 w 9933"/>
                <a:gd name="connsiteY5" fmla="*/ 9847 h 9898"/>
                <a:gd name="connsiteX6" fmla="*/ 6724 w 9933"/>
                <a:gd name="connsiteY6" fmla="*/ 9643 h 9898"/>
                <a:gd name="connsiteX7" fmla="*/ 6873 w 9933"/>
                <a:gd name="connsiteY7" fmla="*/ 9745 h 9898"/>
                <a:gd name="connsiteX8" fmla="*/ 7172 w 9933"/>
                <a:gd name="connsiteY8" fmla="*/ 9490 h 9898"/>
                <a:gd name="connsiteX9" fmla="*/ 7620 w 9933"/>
                <a:gd name="connsiteY9" fmla="*/ 9184 h 9898"/>
                <a:gd name="connsiteX10" fmla="*/ 8142 w 9933"/>
                <a:gd name="connsiteY10" fmla="*/ 9184 h 9898"/>
                <a:gd name="connsiteX11" fmla="*/ 8366 w 9933"/>
                <a:gd name="connsiteY11" fmla="*/ 9337 h 9898"/>
                <a:gd name="connsiteX12" fmla="*/ 8217 w 9933"/>
                <a:gd name="connsiteY12" fmla="*/ 8929 h 9898"/>
                <a:gd name="connsiteX13" fmla="*/ 7769 w 9933"/>
                <a:gd name="connsiteY13" fmla="*/ 8469 h 9898"/>
                <a:gd name="connsiteX14" fmla="*/ 7321 w 9933"/>
                <a:gd name="connsiteY14" fmla="*/ 8010 h 9898"/>
                <a:gd name="connsiteX15" fmla="*/ 6724 w 9933"/>
                <a:gd name="connsiteY15" fmla="*/ 7602 h 9898"/>
                <a:gd name="connsiteX16" fmla="*/ 7097 w 9933"/>
                <a:gd name="connsiteY16" fmla="*/ 7449 h 9898"/>
                <a:gd name="connsiteX17" fmla="*/ 7396 w 9933"/>
                <a:gd name="connsiteY17" fmla="*/ 6633 h 9898"/>
                <a:gd name="connsiteX18" fmla="*/ 7396 w 9933"/>
                <a:gd name="connsiteY18" fmla="*/ 6276 h 9898"/>
                <a:gd name="connsiteX19" fmla="*/ 7769 w 9933"/>
                <a:gd name="connsiteY19" fmla="*/ 6276 h 9898"/>
                <a:gd name="connsiteX20" fmla="*/ 7993 w 9933"/>
                <a:gd name="connsiteY20" fmla="*/ 5612 h 9898"/>
                <a:gd name="connsiteX21" fmla="*/ 8590 w 9933"/>
                <a:gd name="connsiteY21" fmla="*/ 5204 h 9898"/>
                <a:gd name="connsiteX22" fmla="*/ 8814 w 9933"/>
                <a:gd name="connsiteY22" fmla="*/ 4439 h 9898"/>
                <a:gd name="connsiteX23" fmla="*/ 8664 w 9933"/>
                <a:gd name="connsiteY23" fmla="*/ 4031 h 9898"/>
                <a:gd name="connsiteX24" fmla="*/ 9037 w 9933"/>
                <a:gd name="connsiteY24" fmla="*/ 3163 h 9898"/>
                <a:gd name="connsiteX25" fmla="*/ 9336 w 9933"/>
                <a:gd name="connsiteY25" fmla="*/ 2908 h 9898"/>
                <a:gd name="connsiteX26" fmla="*/ 9933 w 9933"/>
                <a:gd name="connsiteY26" fmla="*/ 2500 h 9898"/>
                <a:gd name="connsiteX27" fmla="*/ 9709 w 9933"/>
                <a:gd name="connsiteY27" fmla="*/ 2449 h 9898"/>
                <a:gd name="connsiteX28" fmla="*/ 9336 w 9933"/>
                <a:gd name="connsiteY28" fmla="*/ 2194 h 9898"/>
                <a:gd name="connsiteX29" fmla="*/ 9112 w 9933"/>
                <a:gd name="connsiteY29" fmla="*/ 1429 h 9898"/>
                <a:gd name="connsiteX30" fmla="*/ 9112 w 9933"/>
                <a:gd name="connsiteY30" fmla="*/ 1020 h 9898"/>
                <a:gd name="connsiteX31" fmla="*/ 9037 w 9933"/>
                <a:gd name="connsiteY31" fmla="*/ 510 h 9898"/>
                <a:gd name="connsiteX32" fmla="*/ 8814 w 9933"/>
                <a:gd name="connsiteY32" fmla="*/ 357 h 9898"/>
                <a:gd name="connsiteX33" fmla="*/ 8440 w 9933"/>
                <a:gd name="connsiteY33" fmla="*/ 153 h 9898"/>
                <a:gd name="connsiteX34" fmla="*/ 8217 w 9933"/>
                <a:gd name="connsiteY34" fmla="*/ 0 h 9898"/>
                <a:gd name="connsiteX35" fmla="*/ 7769 w 9933"/>
                <a:gd name="connsiteY35" fmla="*/ 204 h 9898"/>
                <a:gd name="connsiteX36" fmla="*/ 7321 w 9933"/>
                <a:gd name="connsiteY36" fmla="*/ 510 h 9898"/>
                <a:gd name="connsiteX37" fmla="*/ 6724 w 9933"/>
                <a:gd name="connsiteY37" fmla="*/ 510 h 9898"/>
                <a:gd name="connsiteX38" fmla="*/ 5679 w 9933"/>
                <a:gd name="connsiteY38" fmla="*/ 510 h 9898"/>
                <a:gd name="connsiteX39" fmla="*/ 5679 w 9933"/>
                <a:gd name="connsiteY39" fmla="*/ 459 h 9898"/>
                <a:gd name="connsiteX40" fmla="*/ 5605 w 9933"/>
                <a:gd name="connsiteY40" fmla="*/ 510 h 9898"/>
                <a:gd name="connsiteX41" fmla="*/ 1948 w 9933"/>
                <a:gd name="connsiteY41" fmla="*/ 510 h 9898"/>
                <a:gd name="connsiteX42" fmla="*/ 1948 w 9933"/>
                <a:gd name="connsiteY42" fmla="*/ 1582 h 9898"/>
                <a:gd name="connsiteX43" fmla="*/ 1276 w 9933"/>
                <a:gd name="connsiteY43" fmla="*/ 1582 h 9898"/>
                <a:gd name="connsiteX44" fmla="*/ 1276 w 9933"/>
                <a:gd name="connsiteY44" fmla="*/ 1786 h 9898"/>
                <a:gd name="connsiteX45" fmla="*/ 1276 w 9933"/>
                <a:gd name="connsiteY45" fmla="*/ 3622 h 9898"/>
                <a:gd name="connsiteX46" fmla="*/ 1127 w 9933"/>
                <a:gd name="connsiteY46" fmla="*/ 3724 h 9898"/>
                <a:gd name="connsiteX47" fmla="*/ 679 w 9933"/>
                <a:gd name="connsiteY47" fmla="*/ 3929 h 9898"/>
                <a:gd name="connsiteX48" fmla="*/ 605 w 9933"/>
                <a:gd name="connsiteY48" fmla="*/ 4184 h 9898"/>
                <a:gd name="connsiteX49" fmla="*/ 381 w 9933"/>
                <a:gd name="connsiteY49" fmla="*/ 4439 h 9898"/>
                <a:gd name="connsiteX50" fmla="*/ 232 w 9933"/>
                <a:gd name="connsiteY50" fmla="*/ 4847 h 9898"/>
                <a:gd name="connsiteX51" fmla="*/ 8 w 9933"/>
                <a:gd name="connsiteY51" fmla="*/ 5306 h 9898"/>
                <a:gd name="connsiteX52" fmla="*/ 381 w 9933"/>
                <a:gd name="connsiteY52" fmla="*/ 5357 h 9898"/>
                <a:gd name="connsiteX53" fmla="*/ 455 w 9933"/>
                <a:gd name="connsiteY53" fmla="*/ 5765 h 9898"/>
                <a:gd name="connsiteX54" fmla="*/ 679 w 9933"/>
                <a:gd name="connsiteY54" fmla="*/ 6173 h 9898"/>
                <a:gd name="connsiteX55" fmla="*/ 1052 w 9933"/>
                <a:gd name="connsiteY55" fmla="*/ 6990 h 9898"/>
                <a:gd name="connsiteX56" fmla="*/ 1351 w 9933"/>
                <a:gd name="connsiteY56" fmla="*/ 7347 h 9898"/>
                <a:gd name="connsiteX57" fmla="*/ 1948 w 9933"/>
                <a:gd name="connsiteY57" fmla="*/ 7602 h 9898"/>
                <a:gd name="connsiteX58" fmla="*/ 2321 w 9933"/>
                <a:gd name="connsiteY58" fmla="*/ 8010 h 9898"/>
                <a:gd name="connsiteX59" fmla="*/ 2769 w 9933"/>
                <a:gd name="connsiteY59" fmla="*/ 8418 h 9898"/>
                <a:gd name="connsiteX60" fmla="*/ 3067 w 9933"/>
                <a:gd name="connsiteY60" fmla="*/ 8724 h 9898"/>
                <a:gd name="connsiteX61" fmla="*/ 3440 w 9933"/>
                <a:gd name="connsiteY61" fmla="*/ 9133 h 9898"/>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1961 w 10000"/>
                <a:gd name="connsiteY56" fmla="*/ 7680 h 10000"/>
                <a:gd name="connsiteX57" fmla="*/ 2337 w 10000"/>
                <a:gd name="connsiteY57" fmla="*/ 8093 h 10000"/>
                <a:gd name="connsiteX58" fmla="*/ 2788 w 10000"/>
                <a:gd name="connsiteY58" fmla="*/ 8505 h 10000"/>
                <a:gd name="connsiteX59" fmla="*/ 3088 w 10000"/>
                <a:gd name="connsiteY59" fmla="*/ 8814 h 10000"/>
                <a:gd name="connsiteX60" fmla="*/ 3463 w 10000"/>
                <a:gd name="connsiteY60"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2788 w 10000"/>
                <a:gd name="connsiteY57" fmla="*/ 8505 h 10000"/>
                <a:gd name="connsiteX58" fmla="*/ 3088 w 10000"/>
                <a:gd name="connsiteY58" fmla="*/ 8814 h 10000"/>
                <a:gd name="connsiteX59" fmla="*/ 3463 w 10000"/>
                <a:gd name="connsiteY59"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3088 w 10000"/>
                <a:gd name="connsiteY57" fmla="*/ 8814 h 10000"/>
                <a:gd name="connsiteX58" fmla="*/ 3463 w 10000"/>
                <a:gd name="connsiteY58"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088 w 10000"/>
                <a:gd name="connsiteY56" fmla="*/ 8814 h 10000"/>
                <a:gd name="connsiteX57" fmla="*/ 3463 w 10000"/>
                <a:gd name="connsiteY57"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463 w 10000"/>
                <a:gd name="connsiteY56"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0" fmla="*/ 4064 w 10000"/>
                <a:gd name="connsiteY0" fmla="*/ 9536 h 10000"/>
                <a:gd name="connsiteX1" fmla="*/ 4515 w 10000"/>
                <a:gd name="connsiteY1" fmla="*/ 9433 h 10000"/>
                <a:gd name="connsiteX2" fmla="*/ 5417 w 10000"/>
                <a:gd name="connsiteY2" fmla="*/ 10000 h 10000"/>
                <a:gd name="connsiteX3" fmla="*/ 5868 w 10000"/>
                <a:gd name="connsiteY3" fmla="*/ 9845 h 10000"/>
                <a:gd name="connsiteX4" fmla="*/ 6093 w 10000"/>
                <a:gd name="connsiteY4" fmla="*/ 9948 h 10000"/>
                <a:gd name="connsiteX5" fmla="*/ 6769 w 10000"/>
                <a:gd name="connsiteY5" fmla="*/ 9742 h 10000"/>
                <a:gd name="connsiteX6" fmla="*/ 6919 w 10000"/>
                <a:gd name="connsiteY6" fmla="*/ 9845 h 10000"/>
                <a:gd name="connsiteX7" fmla="*/ 7220 w 10000"/>
                <a:gd name="connsiteY7" fmla="*/ 9588 h 10000"/>
                <a:gd name="connsiteX8" fmla="*/ 7671 w 10000"/>
                <a:gd name="connsiteY8" fmla="*/ 9279 h 10000"/>
                <a:gd name="connsiteX9" fmla="*/ 8197 w 10000"/>
                <a:gd name="connsiteY9" fmla="*/ 9279 h 10000"/>
                <a:gd name="connsiteX10" fmla="*/ 8422 w 10000"/>
                <a:gd name="connsiteY10" fmla="*/ 9433 h 10000"/>
                <a:gd name="connsiteX11" fmla="*/ 8272 w 10000"/>
                <a:gd name="connsiteY11" fmla="*/ 9021 h 10000"/>
                <a:gd name="connsiteX12" fmla="*/ 7821 w 10000"/>
                <a:gd name="connsiteY12" fmla="*/ 8556 h 10000"/>
                <a:gd name="connsiteX13" fmla="*/ 7370 w 10000"/>
                <a:gd name="connsiteY13" fmla="*/ 8093 h 10000"/>
                <a:gd name="connsiteX14" fmla="*/ 6769 w 10000"/>
                <a:gd name="connsiteY14" fmla="*/ 7680 h 10000"/>
                <a:gd name="connsiteX15" fmla="*/ 7145 w 10000"/>
                <a:gd name="connsiteY15" fmla="*/ 7526 h 10000"/>
                <a:gd name="connsiteX16" fmla="*/ 7446 w 10000"/>
                <a:gd name="connsiteY16" fmla="*/ 6701 h 10000"/>
                <a:gd name="connsiteX17" fmla="*/ 7446 w 10000"/>
                <a:gd name="connsiteY17" fmla="*/ 6341 h 10000"/>
                <a:gd name="connsiteX18" fmla="*/ 7821 w 10000"/>
                <a:gd name="connsiteY18" fmla="*/ 6341 h 10000"/>
                <a:gd name="connsiteX19" fmla="*/ 8047 w 10000"/>
                <a:gd name="connsiteY19" fmla="*/ 5670 h 10000"/>
                <a:gd name="connsiteX20" fmla="*/ 8648 w 10000"/>
                <a:gd name="connsiteY20" fmla="*/ 5258 h 10000"/>
                <a:gd name="connsiteX21" fmla="*/ 8873 w 10000"/>
                <a:gd name="connsiteY21" fmla="*/ 4485 h 10000"/>
                <a:gd name="connsiteX22" fmla="*/ 8722 w 10000"/>
                <a:gd name="connsiteY22" fmla="*/ 4073 h 10000"/>
                <a:gd name="connsiteX23" fmla="*/ 9098 w 10000"/>
                <a:gd name="connsiteY23" fmla="*/ 3196 h 10000"/>
                <a:gd name="connsiteX24" fmla="*/ 9399 w 10000"/>
                <a:gd name="connsiteY24" fmla="*/ 2938 h 10000"/>
                <a:gd name="connsiteX25" fmla="*/ 10000 w 10000"/>
                <a:gd name="connsiteY25" fmla="*/ 2526 h 10000"/>
                <a:gd name="connsiteX26" fmla="*/ 9774 w 10000"/>
                <a:gd name="connsiteY26" fmla="*/ 2474 h 10000"/>
                <a:gd name="connsiteX27" fmla="*/ 9399 w 10000"/>
                <a:gd name="connsiteY27" fmla="*/ 2217 h 10000"/>
                <a:gd name="connsiteX28" fmla="*/ 9173 w 10000"/>
                <a:gd name="connsiteY28" fmla="*/ 1444 h 10000"/>
                <a:gd name="connsiteX29" fmla="*/ 9173 w 10000"/>
                <a:gd name="connsiteY29" fmla="*/ 1031 h 10000"/>
                <a:gd name="connsiteX30" fmla="*/ 9098 w 10000"/>
                <a:gd name="connsiteY30" fmla="*/ 515 h 10000"/>
                <a:gd name="connsiteX31" fmla="*/ 8873 w 10000"/>
                <a:gd name="connsiteY31" fmla="*/ 361 h 10000"/>
                <a:gd name="connsiteX32" fmla="*/ 8497 w 10000"/>
                <a:gd name="connsiteY32" fmla="*/ 155 h 10000"/>
                <a:gd name="connsiteX33" fmla="*/ 8272 w 10000"/>
                <a:gd name="connsiteY33" fmla="*/ 0 h 10000"/>
                <a:gd name="connsiteX34" fmla="*/ 7821 w 10000"/>
                <a:gd name="connsiteY34" fmla="*/ 206 h 10000"/>
                <a:gd name="connsiteX35" fmla="*/ 7370 w 10000"/>
                <a:gd name="connsiteY35" fmla="*/ 515 h 10000"/>
                <a:gd name="connsiteX36" fmla="*/ 6769 w 10000"/>
                <a:gd name="connsiteY36" fmla="*/ 515 h 10000"/>
                <a:gd name="connsiteX37" fmla="*/ 5717 w 10000"/>
                <a:gd name="connsiteY37" fmla="*/ 515 h 10000"/>
                <a:gd name="connsiteX38" fmla="*/ 5717 w 10000"/>
                <a:gd name="connsiteY38" fmla="*/ 464 h 10000"/>
                <a:gd name="connsiteX39" fmla="*/ 5643 w 10000"/>
                <a:gd name="connsiteY39" fmla="*/ 515 h 10000"/>
                <a:gd name="connsiteX40" fmla="*/ 1961 w 10000"/>
                <a:gd name="connsiteY40" fmla="*/ 515 h 10000"/>
                <a:gd name="connsiteX41" fmla="*/ 1961 w 10000"/>
                <a:gd name="connsiteY41" fmla="*/ 1598 h 10000"/>
                <a:gd name="connsiteX42" fmla="*/ 1285 w 10000"/>
                <a:gd name="connsiteY42" fmla="*/ 1598 h 10000"/>
                <a:gd name="connsiteX43" fmla="*/ 1285 w 10000"/>
                <a:gd name="connsiteY43" fmla="*/ 1804 h 10000"/>
                <a:gd name="connsiteX44" fmla="*/ 1285 w 10000"/>
                <a:gd name="connsiteY44" fmla="*/ 3659 h 10000"/>
                <a:gd name="connsiteX45" fmla="*/ 1135 w 10000"/>
                <a:gd name="connsiteY45" fmla="*/ 3762 h 10000"/>
                <a:gd name="connsiteX46" fmla="*/ 684 w 10000"/>
                <a:gd name="connsiteY46" fmla="*/ 3969 h 10000"/>
                <a:gd name="connsiteX47" fmla="*/ 609 w 10000"/>
                <a:gd name="connsiteY47" fmla="*/ 4227 h 10000"/>
                <a:gd name="connsiteX48" fmla="*/ 384 w 10000"/>
                <a:gd name="connsiteY48" fmla="*/ 4485 h 10000"/>
                <a:gd name="connsiteX49" fmla="*/ 234 w 10000"/>
                <a:gd name="connsiteY49" fmla="*/ 4897 h 10000"/>
                <a:gd name="connsiteX50" fmla="*/ 8 w 10000"/>
                <a:gd name="connsiteY50" fmla="*/ 5361 h 10000"/>
                <a:gd name="connsiteX51" fmla="*/ 384 w 10000"/>
                <a:gd name="connsiteY51" fmla="*/ 5412 h 10000"/>
                <a:gd name="connsiteX52" fmla="*/ 458 w 10000"/>
                <a:gd name="connsiteY52" fmla="*/ 5824 h 10000"/>
                <a:gd name="connsiteX53" fmla="*/ 684 w 10000"/>
                <a:gd name="connsiteY53" fmla="*/ 6237 h 10000"/>
                <a:gd name="connsiteX54" fmla="*/ 1059 w 10000"/>
                <a:gd name="connsiteY54" fmla="*/ 7062 h 10000"/>
                <a:gd name="connsiteX0" fmla="*/ 4515 w 10000"/>
                <a:gd name="connsiteY0" fmla="*/ 9433 h 10000"/>
                <a:gd name="connsiteX1" fmla="*/ 5417 w 10000"/>
                <a:gd name="connsiteY1" fmla="*/ 10000 h 10000"/>
                <a:gd name="connsiteX2" fmla="*/ 5868 w 10000"/>
                <a:gd name="connsiteY2" fmla="*/ 9845 h 10000"/>
                <a:gd name="connsiteX3" fmla="*/ 6093 w 10000"/>
                <a:gd name="connsiteY3" fmla="*/ 9948 h 10000"/>
                <a:gd name="connsiteX4" fmla="*/ 6769 w 10000"/>
                <a:gd name="connsiteY4" fmla="*/ 9742 h 10000"/>
                <a:gd name="connsiteX5" fmla="*/ 6919 w 10000"/>
                <a:gd name="connsiteY5" fmla="*/ 9845 h 10000"/>
                <a:gd name="connsiteX6" fmla="*/ 7220 w 10000"/>
                <a:gd name="connsiteY6" fmla="*/ 9588 h 10000"/>
                <a:gd name="connsiteX7" fmla="*/ 7671 w 10000"/>
                <a:gd name="connsiteY7" fmla="*/ 9279 h 10000"/>
                <a:gd name="connsiteX8" fmla="*/ 8197 w 10000"/>
                <a:gd name="connsiteY8" fmla="*/ 9279 h 10000"/>
                <a:gd name="connsiteX9" fmla="*/ 8422 w 10000"/>
                <a:gd name="connsiteY9" fmla="*/ 9433 h 10000"/>
                <a:gd name="connsiteX10" fmla="*/ 8272 w 10000"/>
                <a:gd name="connsiteY10" fmla="*/ 9021 h 10000"/>
                <a:gd name="connsiteX11" fmla="*/ 7821 w 10000"/>
                <a:gd name="connsiteY11" fmla="*/ 8556 h 10000"/>
                <a:gd name="connsiteX12" fmla="*/ 7370 w 10000"/>
                <a:gd name="connsiteY12" fmla="*/ 8093 h 10000"/>
                <a:gd name="connsiteX13" fmla="*/ 6769 w 10000"/>
                <a:gd name="connsiteY13" fmla="*/ 7680 h 10000"/>
                <a:gd name="connsiteX14" fmla="*/ 7145 w 10000"/>
                <a:gd name="connsiteY14" fmla="*/ 7526 h 10000"/>
                <a:gd name="connsiteX15" fmla="*/ 7446 w 10000"/>
                <a:gd name="connsiteY15" fmla="*/ 6701 h 10000"/>
                <a:gd name="connsiteX16" fmla="*/ 7446 w 10000"/>
                <a:gd name="connsiteY16" fmla="*/ 6341 h 10000"/>
                <a:gd name="connsiteX17" fmla="*/ 7821 w 10000"/>
                <a:gd name="connsiteY17" fmla="*/ 6341 h 10000"/>
                <a:gd name="connsiteX18" fmla="*/ 8047 w 10000"/>
                <a:gd name="connsiteY18" fmla="*/ 5670 h 10000"/>
                <a:gd name="connsiteX19" fmla="*/ 8648 w 10000"/>
                <a:gd name="connsiteY19" fmla="*/ 5258 h 10000"/>
                <a:gd name="connsiteX20" fmla="*/ 8873 w 10000"/>
                <a:gd name="connsiteY20" fmla="*/ 4485 h 10000"/>
                <a:gd name="connsiteX21" fmla="*/ 8722 w 10000"/>
                <a:gd name="connsiteY21" fmla="*/ 4073 h 10000"/>
                <a:gd name="connsiteX22" fmla="*/ 9098 w 10000"/>
                <a:gd name="connsiteY22" fmla="*/ 3196 h 10000"/>
                <a:gd name="connsiteX23" fmla="*/ 9399 w 10000"/>
                <a:gd name="connsiteY23" fmla="*/ 2938 h 10000"/>
                <a:gd name="connsiteX24" fmla="*/ 10000 w 10000"/>
                <a:gd name="connsiteY24" fmla="*/ 2526 h 10000"/>
                <a:gd name="connsiteX25" fmla="*/ 9774 w 10000"/>
                <a:gd name="connsiteY25" fmla="*/ 2474 h 10000"/>
                <a:gd name="connsiteX26" fmla="*/ 9399 w 10000"/>
                <a:gd name="connsiteY26" fmla="*/ 2217 h 10000"/>
                <a:gd name="connsiteX27" fmla="*/ 9173 w 10000"/>
                <a:gd name="connsiteY27" fmla="*/ 1444 h 10000"/>
                <a:gd name="connsiteX28" fmla="*/ 9173 w 10000"/>
                <a:gd name="connsiteY28" fmla="*/ 1031 h 10000"/>
                <a:gd name="connsiteX29" fmla="*/ 9098 w 10000"/>
                <a:gd name="connsiteY29" fmla="*/ 515 h 10000"/>
                <a:gd name="connsiteX30" fmla="*/ 8873 w 10000"/>
                <a:gd name="connsiteY30" fmla="*/ 361 h 10000"/>
                <a:gd name="connsiteX31" fmla="*/ 8497 w 10000"/>
                <a:gd name="connsiteY31" fmla="*/ 155 h 10000"/>
                <a:gd name="connsiteX32" fmla="*/ 8272 w 10000"/>
                <a:gd name="connsiteY32" fmla="*/ 0 h 10000"/>
                <a:gd name="connsiteX33" fmla="*/ 7821 w 10000"/>
                <a:gd name="connsiteY33" fmla="*/ 206 h 10000"/>
                <a:gd name="connsiteX34" fmla="*/ 7370 w 10000"/>
                <a:gd name="connsiteY34" fmla="*/ 515 h 10000"/>
                <a:gd name="connsiteX35" fmla="*/ 6769 w 10000"/>
                <a:gd name="connsiteY35" fmla="*/ 515 h 10000"/>
                <a:gd name="connsiteX36" fmla="*/ 5717 w 10000"/>
                <a:gd name="connsiteY36" fmla="*/ 515 h 10000"/>
                <a:gd name="connsiteX37" fmla="*/ 5717 w 10000"/>
                <a:gd name="connsiteY37" fmla="*/ 464 h 10000"/>
                <a:gd name="connsiteX38" fmla="*/ 5643 w 10000"/>
                <a:gd name="connsiteY38" fmla="*/ 515 h 10000"/>
                <a:gd name="connsiteX39" fmla="*/ 1961 w 10000"/>
                <a:gd name="connsiteY39" fmla="*/ 515 h 10000"/>
                <a:gd name="connsiteX40" fmla="*/ 1961 w 10000"/>
                <a:gd name="connsiteY40" fmla="*/ 1598 h 10000"/>
                <a:gd name="connsiteX41" fmla="*/ 1285 w 10000"/>
                <a:gd name="connsiteY41" fmla="*/ 1598 h 10000"/>
                <a:gd name="connsiteX42" fmla="*/ 1285 w 10000"/>
                <a:gd name="connsiteY42" fmla="*/ 1804 h 10000"/>
                <a:gd name="connsiteX43" fmla="*/ 1285 w 10000"/>
                <a:gd name="connsiteY43" fmla="*/ 3659 h 10000"/>
                <a:gd name="connsiteX44" fmla="*/ 1135 w 10000"/>
                <a:gd name="connsiteY44" fmla="*/ 3762 h 10000"/>
                <a:gd name="connsiteX45" fmla="*/ 684 w 10000"/>
                <a:gd name="connsiteY45" fmla="*/ 3969 h 10000"/>
                <a:gd name="connsiteX46" fmla="*/ 609 w 10000"/>
                <a:gd name="connsiteY46" fmla="*/ 4227 h 10000"/>
                <a:gd name="connsiteX47" fmla="*/ 384 w 10000"/>
                <a:gd name="connsiteY47" fmla="*/ 4485 h 10000"/>
                <a:gd name="connsiteX48" fmla="*/ 234 w 10000"/>
                <a:gd name="connsiteY48" fmla="*/ 4897 h 10000"/>
                <a:gd name="connsiteX49" fmla="*/ 8 w 10000"/>
                <a:gd name="connsiteY49" fmla="*/ 5361 h 10000"/>
                <a:gd name="connsiteX50" fmla="*/ 384 w 10000"/>
                <a:gd name="connsiteY50" fmla="*/ 5412 h 10000"/>
                <a:gd name="connsiteX51" fmla="*/ 458 w 10000"/>
                <a:gd name="connsiteY51" fmla="*/ 5824 h 10000"/>
                <a:gd name="connsiteX52" fmla="*/ 684 w 10000"/>
                <a:gd name="connsiteY52" fmla="*/ 6237 h 10000"/>
                <a:gd name="connsiteX53" fmla="*/ 1059 w 10000"/>
                <a:gd name="connsiteY53" fmla="*/ 7062 h 10000"/>
                <a:gd name="connsiteX0" fmla="*/ 5417 w 10000"/>
                <a:gd name="connsiteY0" fmla="*/ 10000 h 10000"/>
                <a:gd name="connsiteX1" fmla="*/ 5868 w 10000"/>
                <a:gd name="connsiteY1" fmla="*/ 9845 h 10000"/>
                <a:gd name="connsiteX2" fmla="*/ 6093 w 10000"/>
                <a:gd name="connsiteY2" fmla="*/ 9948 h 10000"/>
                <a:gd name="connsiteX3" fmla="*/ 6769 w 10000"/>
                <a:gd name="connsiteY3" fmla="*/ 9742 h 10000"/>
                <a:gd name="connsiteX4" fmla="*/ 6919 w 10000"/>
                <a:gd name="connsiteY4" fmla="*/ 9845 h 10000"/>
                <a:gd name="connsiteX5" fmla="*/ 7220 w 10000"/>
                <a:gd name="connsiteY5" fmla="*/ 9588 h 10000"/>
                <a:gd name="connsiteX6" fmla="*/ 7671 w 10000"/>
                <a:gd name="connsiteY6" fmla="*/ 9279 h 10000"/>
                <a:gd name="connsiteX7" fmla="*/ 8197 w 10000"/>
                <a:gd name="connsiteY7" fmla="*/ 9279 h 10000"/>
                <a:gd name="connsiteX8" fmla="*/ 8422 w 10000"/>
                <a:gd name="connsiteY8" fmla="*/ 9433 h 10000"/>
                <a:gd name="connsiteX9" fmla="*/ 8272 w 10000"/>
                <a:gd name="connsiteY9" fmla="*/ 9021 h 10000"/>
                <a:gd name="connsiteX10" fmla="*/ 7821 w 10000"/>
                <a:gd name="connsiteY10" fmla="*/ 8556 h 10000"/>
                <a:gd name="connsiteX11" fmla="*/ 7370 w 10000"/>
                <a:gd name="connsiteY11" fmla="*/ 8093 h 10000"/>
                <a:gd name="connsiteX12" fmla="*/ 6769 w 10000"/>
                <a:gd name="connsiteY12" fmla="*/ 7680 h 10000"/>
                <a:gd name="connsiteX13" fmla="*/ 7145 w 10000"/>
                <a:gd name="connsiteY13" fmla="*/ 7526 h 10000"/>
                <a:gd name="connsiteX14" fmla="*/ 7446 w 10000"/>
                <a:gd name="connsiteY14" fmla="*/ 6701 h 10000"/>
                <a:gd name="connsiteX15" fmla="*/ 7446 w 10000"/>
                <a:gd name="connsiteY15" fmla="*/ 6341 h 10000"/>
                <a:gd name="connsiteX16" fmla="*/ 7821 w 10000"/>
                <a:gd name="connsiteY16" fmla="*/ 6341 h 10000"/>
                <a:gd name="connsiteX17" fmla="*/ 8047 w 10000"/>
                <a:gd name="connsiteY17" fmla="*/ 5670 h 10000"/>
                <a:gd name="connsiteX18" fmla="*/ 8648 w 10000"/>
                <a:gd name="connsiteY18" fmla="*/ 5258 h 10000"/>
                <a:gd name="connsiteX19" fmla="*/ 8873 w 10000"/>
                <a:gd name="connsiteY19" fmla="*/ 4485 h 10000"/>
                <a:gd name="connsiteX20" fmla="*/ 8722 w 10000"/>
                <a:gd name="connsiteY20" fmla="*/ 4073 h 10000"/>
                <a:gd name="connsiteX21" fmla="*/ 9098 w 10000"/>
                <a:gd name="connsiteY21" fmla="*/ 3196 h 10000"/>
                <a:gd name="connsiteX22" fmla="*/ 9399 w 10000"/>
                <a:gd name="connsiteY22" fmla="*/ 2938 h 10000"/>
                <a:gd name="connsiteX23" fmla="*/ 10000 w 10000"/>
                <a:gd name="connsiteY23" fmla="*/ 2526 h 10000"/>
                <a:gd name="connsiteX24" fmla="*/ 9774 w 10000"/>
                <a:gd name="connsiteY24" fmla="*/ 2474 h 10000"/>
                <a:gd name="connsiteX25" fmla="*/ 9399 w 10000"/>
                <a:gd name="connsiteY25" fmla="*/ 2217 h 10000"/>
                <a:gd name="connsiteX26" fmla="*/ 9173 w 10000"/>
                <a:gd name="connsiteY26" fmla="*/ 1444 h 10000"/>
                <a:gd name="connsiteX27" fmla="*/ 9173 w 10000"/>
                <a:gd name="connsiteY27" fmla="*/ 1031 h 10000"/>
                <a:gd name="connsiteX28" fmla="*/ 9098 w 10000"/>
                <a:gd name="connsiteY28" fmla="*/ 515 h 10000"/>
                <a:gd name="connsiteX29" fmla="*/ 8873 w 10000"/>
                <a:gd name="connsiteY29" fmla="*/ 361 h 10000"/>
                <a:gd name="connsiteX30" fmla="*/ 8497 w 10000"/>
                <a:gd name="connsiteY30" fmla="*/ 155 h 10000"/>
                <a:gd name="connsiteX31" fmla="*/ 8272 w 10000"/>
                <a:gd name="connsiteY31" fmla="*/ 0 h 10000"/>
                <a:gd name="connsiteX32" fmla="*/ 7821 w 10000"/>
                <a:gd name="connsiteY32" fmla="*/ 206 h 10000"/>
                <a:gd name="connsiteX33" fmla="*/ 7370 w 10000"/>
                <a:gd name="connsiteY33" fmla="*/ 515 h 10000"/>
                <a:gd name="connsiteX34" fmla="*/ 6769 w 10000"/>
                <a:gd name="connsiteY34" fmla="*/ 515 h 10000"/>
                <a:gd name="connsiteX35" fmla="*/ 5717 w 10000"/>
                <a:gd name="connsiteY35" fmla="*/ 515 h 10000"/>
                <a:gd name="connsiteX36" fmla="*/ 5717 w 10000"/>
                <a:gd name="connsiteY36" fmla="*/ 464 h 10000"/>
                <a:gd name="connsiteX37" fmla="*/ 5643 w 10000"/>
                <a:gd name="connsiteY37" fmla="*/ 515 h 10000"/>
                <a:gd name="connsiteX38" fmla="*/ 1961 w 10000"/>
                <a:gd name="connsiteY38" fmla="*/ 515 h 10000"/>
                <a:gd name="connsiteX39" fmla="*/ 1961 w 10000"/>
                <a:gd name="connsiteY39" fmla="*/ 1598 h 10000"/>
                <a:gd name="connsiteX40" fmla="*/ 1285 w 10000"/>
                <a:gd name="connsiteY40" fmla="*/ 1598 h 10000"/>
                <a:gd name="connsiteX41" fmla="*/ 1285 w 10000"/>
                <a:gd name="connsiteY41" fmla="*/ 1804 h 10000"/>
                <a:gd name="connsiteX42" fmla="*/ 1285 w 10000"/>
                <a:gd name="connsiteY42" fmla="*/ 3659 h 10000"/>
                <a:gd name="connsiteX43" fmla="*/ 1135 w 10000"/>
                <a:gd name="connsiteY43" fmla="*/ 3762 h 10000"/>
                <a:gd name="connsiteX44" fmla="*/ 684 w 10000"/>
                <a:gd name="connsiteY44" fmla="*/ 3969 h 10000"/>
                <a:gd name="connsiteX45" fmla="*/ 609 w 10000"/>
                <a:gd name="connsiteY45" fmla="*/ 4227 h 10000"/>
                <a:gd name="connsiteX46" fmla="*/ 384 w 10000"/>
                <a:gd name="connsiteY46" fmla="*/ 4485 h 10000"/>
                <a:gd name="connsiteX47" fmla="*/ 234 w 10000"/>
                <a:gd name="connsiteY47" fmla="*/ 4897 h 10000"/>
                <a:gd name="connsiteX48" fmla="*/ 8 w 10000"/>
                <a:gd name="connsiteY48" fmla="*/ 5361 h 10000"/>
                <a:gd name="connsiteX49" fmla="*/ 384 w 10000"/>
                <a:gd name="connsiteY49" fmla="*/ 5412 h 10000"/>
                <a:gd name="connsiteX50" fmla="*/ 458 w 10000"/>
                <a:gd name="connsiteY50" fmla="*/ 5824 h 10000"/>
                <a:gd name="connsiteX51" fmla="*/ 684 w 10000"/>
                <a:gd name="connsiteY51" fmla="*/ 6237 h 10000"/>
                <a:gd name="connsiteX52" fmla="*/ 1059 w 10000"/>
                <a:gd name="connsiteY52" fmla="*/ 7062 h 10000"/>
                <a:gd name="connsiteX0" fmla="*/ 5868 w 10000"/>
                <a:gd name="connsiteY0" fmla="*/ 9845 h 9986"/>
                <a:gd name="connsiteX1" fmla="*/ 6093 w 10000"/>
                <a:gd name="connsiteY1" fmla="*/ 9948 h 9986"/>
                <a:gd name="connsiteX2" fmla="*/ 6769 w 10000"/>
                <a:gd name="connsiteY2" fmla="*/ 9742 h 9986"/>
                <a:gd name="connsiteX3" fmla="*/ 6919 w 10000"/>
                <a:gd name="connsiteY3" fmla="*/ 9845 h 9986"/>
                <a:gd name="connsiteX4" fmla="*/ 7220 w 10000"/>
                <a:gd name="connsiteY4" fmla="*/ 9588 h 9986"/>
                <a:gd name="connsiteX5" fmla="*/ 7671 w 10000"/>
                <a:gd name="connsiteY5" fmla="*/ 9279 h 9986"/>
                <a:gd name="connsiteX6" fmla="*/ 8197 w 10000"/>
                <a:gd name="connsiteY6" fmla="*/ 9279 h 9986"/>
                <a:gd name="connsiteX7" fmla="*/ 8422 w 10000"/>
                <a:gd name="connsiteY7" fmla="*/ 9433 h 9986"/>
                <a:gd name="connsiteX8" fmla="*/ 8272 w 10000"/>
                <a:gd name="connsiteY8" fmla="*/ 9021 h 9986"/>
                <a:gd name="connsiteX9" fmla="*/ 7821 w 10000"/>
                <a:gd name="connsiteY9" fmla="*/ 8556 h 9986"/>
                <a:gd name="connsiteX10" fmla="*/ 7370 w 10000"/>
                <a:gd name="connsiteY10" fmla="*/ 8093 h 9986"/>
                <a:gd name="connsiteX11" fmla="*/ 6769 w 10000"/>
                <a:gd name="connsiteY11" fmla="*/ 7680 h 9986"/>
                <a:gd name="connsiteX12" fmla="*/ 7145 w 10000"/>
                <a:gd name="connsiteY12" fmla="*/ 7526 h 9986"/>
                <a:gd name="connsiteX13" fmla="*/ 7446 w 10000"/>
                <a:gd name="connsiteY13" fmla="*/ 6701 h 9986"/>
                <a:gd name="connsiteX14" fmla="*/ 7446 w 10000"/>
                <a:gd name="connsiteY14" fmla="*/ 6341 h 9986"/>
                <a:gd name="connsiteX15" fmla="*/ 7821 w 10000"/>
                <a:gd name="connsiteY15" fmla="*/ 6341 h 9986"/>
                <a:gd name="connsiteX16" fmla="*/ 8047 w 10000"/>
                <a:gd name="connsiteY16" fmla="*/ 5670 h 9986"/>
                <a:gd name="connsiteX17" fmla="*/ 8648 w 10000"/>
                <a:gd name="connsiteY17" fmla="*/ 5258 h 9986"/>
                <a:gd name="connsiteX18" fmla="*/ 8873 w 10000"/>
                <a:gd name="connsiteY18" fmla="*/ 4485 h 9986"/>
                <a:gd name="connsiteX19" fmla="*/ 8722 w 10000"/>
                <a:gd name="connsiteY19" fmla="*/ 4073 h 9986"/>
                <a:gd name="connsiteX20" fmla="*/ 9098 w 10000"/>
                <a:gd name="connsiteY20" fmla="*/ 3196 h 9986"/>
                <a:gd name="connsiteX21" fmla="*/ 9399 w 10000"/>
                <a:gd name="connsiteY21" fmla="*/ 2938 h 9986"/>
                <a:gd name="connsiteX22" fmla="*/ 10000 w 10000"/>
                <a:gd name="connsiteY22" fmla="*/ 2526 h 9986"/>
                <a:gd name="connsiteX23" fmla="*/ 9774 w 10000"/>
                <a:gd name="connsiteY23" fmla="*/ 2474 h 9986"/>
                <a:gd name="connsiteX24" fmla="*/ 9399 w 10000"/>
                <a:gd name="connsiteY24" fmla="*/ 2217 h 9986"/>
                <a:gd name="connsiteX25" fmla="*/ 9173 w 10000"/>
                <a:gd name="connsiteY25" fmla="*/ 1444 h 9986"/>
                <a:gd name="connsiteX26" fmla="*/ 9173 w 10000"/>
                <a:gd name="connsiteY26" fmla="*/ 1031 h 9986"/>
                <a:gd name="connsiteX27" fmla="*/ 9098 w 10000"/>
                <a:gd name="connsiteY27" fmla="*/ 515 h 9986"/>
                <a:gd name="connsiteX28" fmla="*/ 8873 w 10000"/>
                <a:gd name="connsiteY28" fmla="*/ 361 h 9986"/>
                <a:gd name="connsiteX29" fmla="*/ 8497 w 10000"/>
                <a:gd name="connsiteY29" fmla="*/ 155 h 9986"/>
                <a:gd name="connsiteX30" fmla="*/ 8272 w 10000"/>
                <a:gd name="connsiteY30" fmla="*/ 0 h 9986"/>
                <a:gd name="connsiteX31" fmla="*/ 7821 w 10000"/>
                <a:gd name="connsiteY31" fmla="*/ 206 h 9986"/>
                <a:gd name="connsiteX32" fmla="*/ 7370 w 10000"/>
                <a:gd name="connsiteY32" fmla="*/ 515 h 9986"/>
                <a:gd name="connsiteX33" fmla="*/ 6769 w 10000"/>
                <a:gd name="connsiteY33" fmla="*/ 515 h 9986"/>
                <a:gd name="connsiteX34" fmla="*/ 5717 w 10000"/>
                <a:gd name="connsiteY34" fmla="*/ 515 h 9986"/>
                <a:gd name="connsiteX35" fmla="*/ 5717 w 10000"/>
                <a:gd name="connsiteY35" fmla="*/ 464 h 9986"/>
                <a:gd name="connsiteX36" fmla="*/ 5643 w 10000"/>
                <a:gd name="connsiteY36" fmla="*/ 515 h 9986"/>
                <a:gd name="connsiteX37" fmla="*/ 1961 w 10000"/>
                <a:gd name="connsiteY37" fmla="*/ 515 h 9986"/>
                <a:gd name="connsiteX38" fmla="*/ 1961 w 10000"/>
                <a:gd name="connsiteY38" fmla="*/ 1598 h 9986"/>
                <a:gd name="connsiteX39" fmla="*/ 1285 w 10000"/>
                <a:gd name="connsiteY39" fmla="*/ 1598 h 9986"/>
                <a:gd name="connsiteX40" fmla="*/ 1285 w 10000"/>
                <a:gd name="connsiteY40" fmla="*/ 1804 h 9986"/>
                <a:gd name="connsiteX41" fmla="*/ 1285 w 10000"/>
                <a:gd name="connsiteY41" fmla="*/ 3659 h 9986"/>
                <a:gd name="connsiteX42" fmla="*/ 1135 w 10000"/>
                <a:gd name="connsiteY42" fmla="*/ 3762 h 9986"/>
                <a:gd name="connsiteX43" fmla="*/ 684 w 10000"/>
                <a:gd name="connsiteY43" fmla="*/ 3969 h 9986"/>
                <a:gd name="connsiteX44" fmla="*/ 609 w 10000"/>
                <a:gd name="connsiteY44" fmla="*/ 4227 h 9986"/>
                <a:gd name="connsiteX45" fmla="*/ 384 w 10000"/>
                <a:gd name="connsiteY45" fmla="*/ 4485 h 9986"/>
                <a:gd name="connsiteX46" fmla="*/ 234 w 10000"/>
                <a:gd name="connsiteY46" fmla="*/ 4897 h 9986"/>
                <a:gd name="connsiteX47" fmla="*/ 8 w 10000"/>
                <a:gd name="connsiteY47" fmla="*/ 5361 h 9986"/>
                <a:gd name="connsiteX48" fmla="*/ 384 w 10000"/>
                <a:gd name="connsiteY48" fmla="*/ 5412 h 9986"/>
                <a:gd name="connsiteX49" fmla="*/ 458 w 10000"/>
                <a:gd name="connsiteY49" fmla="*/ 5824 h 9986"/>
                <a:gd name="connsiteX50" fmla="*/ 684 w 10000"/>
                <a:gd name="connsiteY50" fmla="*/ 6237 h 9986"/>
                <a:gd name="connsiteX51" fmla="*/ 1059 w 10000"/>
                <a:gd name="connsiteY51" fmla="*/ 7062 h 9986"/>
                <a:gd name="connsiteX0" fmla="*/ 6093 w 10000"/>
                <a:gd name="connsiteY0" fmla="*/ 9962 h 10000"/>
                <a:gd name="connsiteX1" fmla="*/ 6769 w 10000"/>
                <a:gd name="connsiteY1" fmla="*/ 9756 h 10000"/>
                <a:gd name="connsiteX2" fmla="*/ 6919 w 10000"/>
                <a:gd name="connsiteY2" fmla="*/ 9859 h 10000"/>
                <a:gd name="connsiteX3" fmla="*/ 7220 w 10000"/>
                <a:gd name="connsiteY3" fmla="*/ 9601 h 10000"/>
                <a:gd name="connsiteX4" fmla="*/ 7671 w 10000"/>
                <a:gd name="connsiteY4" fmla="*/ 9292 h 10000"/>
                <a:gd name="connsiteX5" fmla="*/ 8197 w 10000"/>
                <a:gd name="connsiteY5" fmla="*/ 9292 h 10000"/>
                <a:gd name="connsiteX6" fmla="*/ 8422 w 10000"/>
                <a:gd name="connsiteY6" fmla="*/ 9446 h 10000"/>
                <a:gd name="connsiteX7" fmla="*/ 8272 w 10000"/>
                <a:gd name="connsiteY7" fmla="*/ 9034 h 10000"/>
                <a:gd name="connsiteX8" fmla="*/ 7821 w 10000"/>
                <a:gd name="connsiteY8" fmla="*/ 8568 h 10000"/>
                <a:gd name="connsiteX9" fmla="*/ 7370 w 10000"/>
                <a:gd name="connsiteY9" fmla="*/ 8104 h 10000"/>
                <a:gd name="connsiteX10" fmla="*/ 6769 w 10000"/>
                <a:gd name="connsiteY10" fmla="*/ 7691 h 10000"/>
                <a:gd name="connsiteX11" fmla="*/ 7145 w 10000"/>
                <a:gd name="connsiteY11" fmla="*/ 7537 h 10000"/>
                <a:gd name="connsiteX12" fmla="*/ 7446 w 10000"/>
                <a:gd name="connsiteY12" fmla="*/ 6710 h 10000"/>
                <a:gd name="connsiteX13" fmla="*/ 7446 w 10000"/>
                <a:gd name="connsiteY13" fmla="*/ 6350 h 10000"/>
                <a:gd name="connsiteX14" fmla="*/ 7821 w 10000"/>
                <a:gd name="connsiteY14" fmla="*/ 6350 h 10000"/>
                <a:gd name="connsiteX15" fmla="*/ 8047 w 10000"/>
                <a:gd name="connsiteY15" fmla="*/ 5678 h 10000"/>
                <a:gd name="connsiteX16" fmla="*/ 8648 w 10000"/>
                <a:gd name="connsiteY16" fmla="*/ 5265 h 10000"/>
                <a:gd name="connsiteX17" fmla="*/ 8873 w 10000"/>
                <a:gd name="connsiteY17" fmla="*/ 4491 h 10000"/>
                <a:gd name="connsiteX18" fmla="*/ 8722 w 10000"/>
                <a:gd name="connsiteY18" fmla="*/ 4079 h 10000"/>
                <a:gd name="connsiteX19" fmla="*/ 9098 w 10000"/>
                <a:gd name="connsiteY19" fmla="*/ 3200 h 10000"/>
                <a:gd name="connsiteX20" fmla="*/ 9399 w 10000"/>
                <a:gd name="connsiteY20" fmla="*/ 2942 h 10000"/>
                <a:gd name="connsiteX21" fmla="*/ 10000 w 10000"/>
                <a:gd name="connsiteY21" fmla="*/ 2530 h 10000"/>
                <a:gd name="connsiteX22" fmla="*/ 9774 w 10000"/>
                <a:gd name="connsiteY22" fmla="*/ 2477 h 10000"/>
                <a:gd name="connsiteX23" fmla="*/ 9399 w 10000"/>
                <a:gd name="connsiteY23" fmla="*/ 2220 h 10000"/>
                <a:gd name="connsiteX24" fmla="*/ 9173 w 10000"/>
                <a:gd name="connsiteY24" fmla="*/ 1446 h 10000"/>
                <a:gd name="connsiteX25" fmla="*/ 9173 w 10000"/>
                <a:gd name="connsiteY25" fmla="*/ 1032 h 10000"/>
                <a:gd name="connsiteX26" fmla="*/ 9098 w 10000"/>
                <a:gd name="connsiteY26" fmla="*/ 516 h 10000"/>
                <a:gd name="connsiteX27" fmla="*/ 8873 w 10000"/>
                <a:gd name="connsiteY27" fmla="*/ 362 h 10000"/>
                <a:gd name="connsiteX28" fmla="*/ 8497 w 10000"/>
                <a:gd name="connsiteY28" fmla="*/ 155 h 10000"/>
                <a:gd name="connsiteX29" fmla="*/ 8272 w 10000"/>
                <a:gd name="connsiteY29" fmla="*/ 0 h 10000"/>
                <a:gd name="connsiteX30" fmla="*/ 7821 w 10000"/>
                <a:gd name="connsiteY30" fmla="*/ 206 h 10000"/>
                <a:gd name="connsiteX31" fmla="*/ 7370 w 10000"/>
                <a:gd name="connsiteY31" fmla="*/ 516 h 10000"/>
                <a:gd name="connsiteX32" fmla="*/ 6769 w 10000"/>
                <a:gd name="connsiteY32" fmla="*/ 516 h 10000"/>
                <a:gd name="connsiteX33" fmla="*/ 5717 w 10000"/>
                <a:gd name="connsiteY33" fmla="*/ 516 h 10000"/>
                <a:gd name="connsiteX34" fmla="*/ 5717 w 10000"/>
                <a:gd name="connsiteY34" fmla="*/ 465 h 10000"/>
                <a:gd name="connsiteX35" fmla="*/ 5643 w 10000"/>
                <a:gd name="connsiteY35" fmla="*/ 516 h 10000"/>
                <a:gd name="connsiteX36" fmla="*/ 1961 w 10000"/>
                <a:gd name="connsiteY36" fmla="*/ 516 h 10000"/>
                <a:gd name="connsiteX37" fmla="*/ 1961 w 10000"/>
                <a:gd name="connsiteY37" fmla="*/ 1600 h 10000"/>
                <a:gd name="connsiteX38" fmla="*/ 1285 w 10000"/>
                <a:gd name="connsiteY38" fmla="*/ 1600 h 10000"/>
                <a:gd name="connsiteX39" fmla="*/ 1285 w 10000"/>
                <a:gd name="connsiteY39" fmla="*/ 1807 h 10000"/>
                <a:gd name="connsiteX40" fmla="*/ 1285 w 10000"/>
                <a:gd name="connsiteY40" fmla="*/ 3664 h 10000"/>
                <a:gd name="connsiteX41" fmla="*/ 1135 w 10000"/>
                <a:gd name="connsiteY41" fmla="*/ 3767 h 10000"/>
                <a:gd name="connsiteX42" fmla="*/ 684 w 10000"/>
                <a:gd name="connsiteY42" fmla="*/ 3975 h 10000"/>
                <a:gd name="connsiteX43" fmla="*/ 609 w 10000"/>
                <a:gd name="connsiteY43" fmla="*/ 4233 h 10000"/>
                <a:gd name="connsiteX44" fmla="*/ 384 w 10000"/>
                <a:gd name="connsiteY44" fmla="*/ 4491 h 10000"/>
                <a:gd name="connsiteX45" fmla="*/ 234 w 10000"/>
                <a:gd name="connsiteY45" fmla="*/ 4904 h 10000"/>
                <a:gd name="connsiteX46" fmla="*/ 8 w 10000"/>
                <a:gd name="connsiteY46" fmla="*/ 5369 h 10000"/>
                <a:gd name="connsiteX47" fmla="*/ 384 w 10000"/>
                <a:gd name="connsiteY47" fmla="*/ 5420 h 10000"/>
                <a:gd name="connsiteX48" fmla="*/ 458 w 10000"/>
                <a:gd name="connsiteY48" fmla="*/ 5832 h 10000"/>
                <a:gd name="connsiteX49" fmla="*/ 684 w 10000"/>
                <a:gd name="connsiteY49" fmla="*/ 6246 h 10000"/>
                <a:gd name="connsiteX50" fmla="*/ 1059 w 10000"/>
                <a:gd name="connsiteY50" fmla="*/ 7072 h 10000"/>
                <a:gd name="connsiteX0" fmla="*/ 6769 w 10000"/>
                <a:gd name="connsiteY0" fmla="*/ 9756 h 9859"/>
                <a:gd name="connsiteX1" fmla="*/ 6919 w 10000"/>
                <a:gd name="connsiteY1" fmla="*/ 9859 h 9859"/>
                <a:gd name="connsiteX2" fmla="*/ 7220 w 10000"/>
                <a:gd name="connsiteY2" fmla="*/ 9601 h 9859"/>
                <a:gd name="connsiteX3" fmla="*/ 7671 w 10000"/>
                <a:gd name="connsiteY3" fmla="*/ 9292 h 9859"/>
                <a:gd name="connsiteX4" fmla="*/ 8197 w 10000"/>
                <a:gd name="connsiteY4" fmla="*/ 9292 h 9859"/>
                <a:gd name="connsiteX5" fmla="*/ 8422 w 10000"/>
                <a:gd name="connsiteY5" fmla="*/ 9446 h 9859"/>
                <a:gd name="connsiteX6" fmla="*/ 8272 w 10000"/>
                <a:gd name="connsiteY6" fmla="*/ 9034 h 9859"/>
                <a:gd name="connsiteX7" fmla="*/ 7821 w 10000"/>
                <a:gd name="connsiteY7" fmla="*/ 8568 h 9859"/>
                <a:gd name="connsiteX8" fmla="*/ 7370 w 10000"/>
                <a:gd name="connsiteY8" fmla="*/ 8104 h 9859"/>
                <a:gd name="connsiteX9" fmla="*/ 6769 w 10000"/>
                <a:gd name="connsiteY9" fmla="*/ 7691 h 9859"/>
                <a:gd name="connsiteX10" fmla="*/ 7145 w 10000"/>
                <a:gd name="connsiteY10" fmla="*/ 7537 h 9859"/>
                <a:gd name="connsiteX11" fmla="*/ 7446 w 10000"/>
                <a:gd name="connsiteY11" fmla="*/ 6710 h 9859"/>
                <a:gd name="connsiteX12" fmla="*/ 7446 w 10000"/>
                <a:gd name="connsiteY12" fmla="*/ 6350 h 9859"/>
                <a:gd name="connsiteX13" fmla="*/ 7821 w 10000"/>
                <a:gd name="connsiteY13" fmla="*/ 6350 h 9859"/>
                <a:gd name="connsiteX14" fmla="*/ 8047 w 10000"/>
                <a:gd name="connsiteY14" fmla="*/ 5678 h 9859"/>
                <a:gd name="connsiteX15" fmla="*/ 8648 w 10000"/>
                <a:gd name="connsiteY15" fmla="*/ 5265 h 9859"/>
                <a:gd name="connsiteX16" fmla="*/ 8873 w 10000"/>
                <a:gd name="connsiteY16" fmla="*/ 4491 h 9859"/>
                <a:gd name="connsiteX17" fmla="*/ 8722 w 10000"/>
                <a:gd name="connsiteY17" fmla="*/ 4079 h 9859"/>
                <a:gd name="connsiteX18" fmla="*/ 9098 w 10000"/>
                <a:gd name="connsiteY18" fmla="*/ 3200 h 9859"/>
                <a:gd name="connsiteX19" fmla="*/ 9399 w 10000"/>
                <a:gd name="connsiteY19" fmla="*/ 2942 h 9859"/>
                <a:gd name="connsiteX20" fmla="*/ 10000 w 10000"/>
                <a:gd name="connsiteY20" fmla="*/ 2530 h 9859"/>
                <a:gd name="connsiteX21" fmla="*/ 9774 w 10000"/>
                <a:gd name="connsiteY21" fmla="*/ 2477 h 9859"/>
                <a:gd name="connsiteX22" fmla="*/ 9399 w 10000"/>
                <a:gd name="connsiteY22" fmla="*/ 2220 h 9859"/>
                <a:gd name="connsiteX23" fmla="*/ 9173 w 10000"/>
                <a:gd name="connsiteY23" fmla="*/ 1446 h 9859"/>
                <a:gd name="connsiteX24" fmla="*/ 9173 w 10000"/>
                <a:gd name="connsiteY24" fmla="*/ 1032 h 9859"/>
                <a:gd name="connsiteX25" fmla="*/ 9098 w 10000"/>
                <a:gd name="connsiteY25" fmla="*/ 516 h 9859"/>
                <a:gd name="connsiteX26" fmla="*/ 8873 w 10000"/>
                <a:gd name="connsiteY26" fmla="*/ 362 h 9859"/>
                <a:gd name="connsiteX27" fmla="*/ 8497 w 10000"/>
                <a:gd name="connsiteY27" fmla="*/ 155 h 9859"/>
                <a:gd name="connsiteX28" fmla="*/ 8272 w 10000"/>
                <a:gd name="connsiteY28" fmla="*/ 0 h 9859"/>
                <a:gd name="connsiteX29" fmla="*/ 7821 w 10000"/>
                <a:gd name="connsiteY29" fmla="*/ 206 h 9859"/>
                <a:gd name="connsiteX30" fmla="*/ 7370 w 10000"/>
                <a:gd name="connsiteY30" fmla="*/ 516 h 9859"/>
                <a:gd name="connsiteX31" fmla="*/ 6769 w 10000"/>
                <a:gd name="connsiteY31" fmla="*/ 516 h 9859"/>
                <a:gd name="connsiteX32" fmla="*/ 5717 w 10000"/>
                <a:gd name="connsiteY32" fmla="*/ 516 h 9859"/>
                <a:gd name="connsiteX33" fmla="*/ 5717 w 10000"/>
                <a:gd name="connsiteY33" fmla="*/ 465 h 9859"/>
                <a:gd name="connsiteX34" fmla="*/ 5643 w 10000"/>
                <a:gd name="connsiteY34" fmla="*/ 516 h 9859"/>
                <a:gd name="connsiteX35" fmla="*/ 1961 w 10000"/>
                <a:gd name="connsiteY35" fmla="*/ 516 h 9859"/>
                <a:gd name="connsiteX36" fmla="*/ 1961 w 10000"/>
                <a:gd name="connsiteY36" fmla="*/ 1600 h 9859"/>
                <a:gd name="connsiteX37" fmla="*/ 1285 w 10000"/>
                <a:gd name="connsiteY37" fmla="*/ 1600 h 9859"/>
                <a:gd name="connsiteX38" fmla="*/ 1285 w 10000"/>
                <a:gd name="connsiteY38" fmla="*/ 1807 h 9859"/>
                <a:gd name="connsiteX39" fmla="*/ 1285 w 10000"/>
                <a:gd name="connsiteY39" fmla="*/ 3664 h 9859"/>
                <a:gd name="connsiteX40" fmla="*/ 1135 w 10000"/>
                <a:gd name="connsiteY40" fmla="*/ 3767 h 9859"/>
                <a:gd name="connsiteX41" fmla="*/ 684 w 10000"/>
                <a:gd name="connsiteY41" fmla="*/ 3975 h 9859"/>
                <a:gd name="connsiteX42" fmla="*/ 609 w 10000"/>
                <a:gd name="connsiteY42" fmla="*/ 4233 h 9859"/>
                <a:gd name="connsiteX43" fmla="*/ 384 w 10000"/>
                <a:gd name="connsiteY43" fmla="*/ 4491 h 9859"/>
                <a:gd name="connsiteX44" fmla="*/ 234 w 10000"/>
                <a:gd name="connsiteY44" fmla="*/ 4904 h 9859"/>
                <a:gd name="connsiteX45" fmla="*/ 8 w 10000"/>
                <a:gd name="connsiteY45" fmla="*/ 5369 h 9859"/>
                <a:gd name="connsiteX46" fmla="*/ 384 w 10000"/>
                <a:gd name="connsiteY46" fmla="*/ 5420 h 9859"/>
                <a:gd name="connsiteX47" fmla="*/ 458 w 10000"/>
                <a:gd name="connsiteY47" fmla="*/ 5832 h 9859"/>
                <a:gd name="connsiteX48" fmla="*/ 684 w 10000"/>
                <a:gd name="connsiteY48" fmla="*/ 6246 h 9859"/>
                <a:gd name="connsiteX49" fmla="*/ 1059 w 10000"/>
                <a:gd name="connsiteY49" fmla="*/ 7072 h 9859"/>
                <a:gd name="connsiteX0" fmla="*/ 6919 w 10000"/>
                <a:gd name="connsiteY0" fmla="*/ 10000 h 10000"/>
                <a:gd name="connsiteX1" fmla="*/ 7220 w 10000"/>
                <a:gd name="connsiteY1" fmla="*/ 9738 h 10000"/>
                <a:gd name="connsiteX2" fmla="*/ 7671 w 10000"/>
                <a:gd name="connsiteY2" fmla="*/ 9425 h 10000"/>
                <a:gd name="connsiteX3" fmla="*/ 8197 w 10000"/>
                <a:gd name="connsiteY3" fmla="*/ 9425 h 10000"/>
                <a:gd name="connsiteX4" fmla="*/ 8422 w 10000"/>
                <a:gd name="connsiteY4" fmla="*/ 9581 h 10000"/>
                <a:gd name="connsiteX5" fmla="*/ 8272 w 10000"/>
                <a:gd name="connsiteY5" fmla="*/ 9163 h 10000"/>
                <a:gd name="connsiteX6" fmla="*/ 7821 w 10000"/>
                <a:gd name="connsiteY6" fmla="*/ 8691 h 10000"/>
                <a:gd name="connsiteX7" fmla="*/ 7370 w 10000"/>
                <a:gd name="connsiteY7" fmla="*/ 8220 h 10000"/>
                <a:gd name="connsiteX8" fmla="*/ 6769 w 10000"/>
                <a:gd name="connsiteY8" fmla="*/ 7801 h 10000"/>
                <a:gd name="connsiteX9" fmla="*/ 7145 w 10000"/>
                <a:gd name="connsiteY9" fmla="*/ 7645 h 10000"/>
                <a:gd name="connsiteX10" fmla="*/ 7446 w 10000"/>
                <a:gd name="connsiteY10" fmla="*/ 6806 h 10000"/>
                <a:gd name="connsiteX11" fmla="*/ 7446 w 10000"/>
                <a:gd name="connsiteY11" fmla="*/ 6441 h 10000"/>
                <a:gd name="connsiteX12" fmla="*/ 7821 w 10000"/>
                <a:gd name="connsiteY12" fmla="*/ 6441 h 10000"/>
                <a:gd name="connsiteX13" fmla="*/ 8047 w 10000"/>
                <a:gd name="connsiteY13" fmla="*/ 5759 h 10000"/>
                <a:gd name="connsiteX14" fmla="*/ 8648 w 10000"/>
                <a:gd name="connsiteY14" fmla="*/ 5340 h 10000"/>
                <a:gd name="connsiteX15" fmla="*/ 8873 w 10000"/>
                <a:gd name="connsiteY15" fmla="*/ 4555 h 10000"/>
                <a:gd name="connsiteX16" fmla="*/ 8722 w 10000"/>
                <a:gd name="connsiteY16" fmla="*/ 4137 h 10000"/>
                <a:gd name="connsiteX17" fmla="*/ 9098 w 10000"/>
                <a:gd name="connsiteY17" fmla="*/ 3246 h 10000"/>
                <a:gd name="connsiteX18" fmla="*/ 9399 w 10000"/>
                <a:gd name="connsiteY18" fmla="*/ 2984 h 10000"/>
                <a:gd name="connsiteX19" fmla="*/ 10000 w 10000"/>
                <a:gd name="connsiteY19" fmla="*/ 2566 h 10000"/>
                <a:gd name="connsiteX20" fmla="*/ 9774 w 10000"/>
                <a:gd name="connsiteY20" fmla="*/ 2512 h 10000"/>
                <a:gd name="connsiteX21" fmla="*/ 9399 w 10000"/>
                <a:gd name="connsiteY21" fmla="*/ 2252 h 10000"/>
                <a:gd name="connsiteX22" fmla="*/ 9173 w 10000"/>
                <a:gd name="connsiteY22" fmla="*/ 1467 h 10000"/>
                <a:gd name="connsiteX23" fmla="*/ 9173 w 10000"/>
                <a:gd name="connsiteY23" fmla="*/ 1047 h 10000"/>
                <a:gd name="connsiteX24" fmla="*/ 9098 w 10000"/>
                <a:gd name="connsiteY24" fmla="*/ 523 h 10000"/>
                <a:gd name="connsiteX25" fmla="*/ 8873 w 10000"/>
                <a:gd name="connsiteY25" fmla="*/ 367 h 10000"/>
                <a:gd name="connsiteX26" fmla="*/ 8497 w 10000"/>
                <a:gd name="connsiteY26" fmla="*/ 157 h 10000"/>
                <a:gd name="connsiteX27" fmla="*/ 8272 w 10000"/>
                <a:gd name="connsiteY27" fmla="*/ 0 h 10000"/>
                <a:gd name="connsiteX28" fmla="*/ 7821 w 10000"/>
                <a:gd name="connsiteY28" fmla="*/ 209 h 10000"/>
                <a:gd name="connsiteX29" fmla="*/ 7370 w 10000"/>
                <a:gd name="connsiteY29" fmla="*/ 523 h 10000"/>
                <a:gd name="connsiteX30" fmla="*/ 6769 w 10000"/>
                <a:gd name="connsiteY30" fmla="*/ 523 h 10000"/>
                <a:gd name="connsiteX31" fmla="*/ 5717 w 10000"/>
                <a:gd name="connsiteY31" fmla="*/ 523 h 10000"/>
                <a:gd name="connsiteX32" fmla="*/ 5717 w 10000"/>
                <a:gd name="connsiteY32" fmla="*/ 472 h 10000"/>
                <a:gd name="connsiteX33" fmla="*/ 5643 w 10000"/>
                <a:gd name="connsiteY33" fmla="*/ 523 h 10000"/>
                <a:gd name="connsiteX34" fmla="*/ 1961 w 10000"/>
                <a:gd name="connsiteY34" fmla="*/ 523 h 10000"/>
                <a:gd name="connsiteX35" fmla="*/ 1961 w 10000"/>
                <a:gd name="connsiteY35" fmla="*/ 1623 h 10000"/>
                <a:gd name="connsiteX36" fmla="*/ 1285 w 10000"/>
                <a:gd name="connsiteY36" fmla="*/ 1623 h 10000"/>
                <a:gd name="connsiteX37" fmla="*/ 1285 w 10000"/>
                <a:gd name="connsiteY37" fmla="*/ 1833 h 10000"/>
                <a:gd name="connsiteX38" fmla="*/ 1285 w 10000"/>
                <a:gd name="connsiteY38" fmla="*/ 3716 h 10000"/>
                <a:gd name="connsiteX39" fmla="*/ 1135 w 10000"/>
                <a:gd name="connsiteY39" fmla="*/ 3821 h 10000"/>
                <a:gd name="connsiteX40" fmla="*/ 684 w 10000"/>
                <a:gd name="connsiteY40" fmla="*/ 4032 h 10000"/>
                <a:gd name="connsiteX41" fmla="*/ 609 w 10000"/>
                <a:gd name="connsiteY41" fmla="*/ 4294 h 10000"/>
                <a:gd name="connsiteX42" fmla="*/ 384 w 10000"/>
                <a:gd name="connsiteY42" fmla="*/ 4555 h 10000"/>
                <a:gd name="connsiteX43" fmla="*/ 234 w 10000"/>
                <a:gd name="connsiteY43" fmla="*/ 4974 h 10000"/>
                <a:gd name="connsiteX44" fmla="*/ 8 w 10000"/>
                <a:gd name="connsiteY44" fmla="*/ 5446 h 10000"/>
                <a:gd name="connsiteX45" fmla="*/ 384 w 10000"/>
                <a:gd name="connsiteY45" fmla="*/ 5498 h 10000"/>
                <a:gd name="connsiteX46" fmla="*/ 458 w 10000"/>
                <a:gd name="connsiteY46" fmla="*/ 5915 h 10000"/>
                <a:gd name="connsiteX47" fmla="*/ 684 w 10000"/>
                <a:gd name="connsiteY47" fmla="*/ 6335 h 10000"/>
                <a:gd name="connsiteX48" fmla="*/ 1059 w 10000"/>
                <a:gd name="connsiteY48" fmla="*/ 7173 h 10000"/>
                <a:gd name="connsiteX0" fmla="*/ 7220 w 10000"/>
                <a:gd name="connsiteY0" fmla="*/ 9738 h 9738"/>
                <a:gd name="connsiteX1" fmla="*/ 7671 w 10000"/>
                <a:gd name="connsiteY1" fmla="*/ 9425 h 9738"/>
                <a:gd name="connsiteX2" fmla="*/ 8197 w 10000"/>
                <a:gd name="connsiteY2" fmla="*/ 9425 h 9738"/>
                <a:gd name="connsiteX3" fmla="*/ 8422 w 10000"/>
                <a:gd name="connsiteY3" fmla="*/ 9581 h 9738"/>
                <a:gd name="connsiteX4" fmla="*/ 8272 w 10000"/>
                <a:gd name="connsiteY4" fmla="*/ 9163 h 9738"/>
                <a:gd name="connsiteX5" fmla="*/ 7821 w 10000"/>
                <a:gd name="connsiteY5" fmla="*/ 8691 h 9738"/>
                <a:gd name="connsiteX6" fmla="*/ 7370 w 10000"/>
                <a:gd name="connsiteY6" fmla="*/ 8220 h 9738"/>
                <a:gd name="connsiteX7" fmla="*/ 6769 w 10000"/>
                <a:gd name="connsiteY7" fmla="*/ 7801 h 9738"/>
                <a:gd name="connsiteX8" fmla="*/ 7145 w 10000"/>
                <a:gd name="connsiteY8" fmla="*/ 7645 h 9738"/>
                <a:gd name="connsiteX9" fmla="*/ 7446 w 10000"/>
                <a:gd name="connsiteY9" fmla="*/ 6806 h 9738"/>
                <a:gd name="connsiteX10" fmla="*/ 7446 w 10000"/>
                <a:gd name="connsiteY10" fmla="*/ 6441 h 9738"/>
                <a:gd name="connsiteX11" fmla="*/ 7821 w 10000"/>
                <a:gd name="connsiteY11" fmla="*/ 6441 h 9738"/>
                <a:gd name="connsiteX12" fmla="*/ 8047 w 10000"/>
                <a:gd name="connsiteY12" fmla="*/ 5759 h 9738"/>
                <a:gd name="connsiteX13" fmla="*/ 8648 w 10000"/>
                <a:gd name="connsiteY13" fmla="*/ 5340 h 9738"/>
                <a:gd name="connsiteX14" fmla="*/ 8873 w 10000"/>
                <a:gd name="connsiteY14" fmla="*/ 4555 h 9738"/>
                <a:gd name="connsiteX15" fmla="*/ 8722 w 10000"/>
                <a:gd name="connsiteY15" fmla="*/ 4137 h 9738"/>
                <a:gd name="connsiteX16" fmla="*/ 9098 w 10000"/>
                <a:gd name="connsiteY16" fmla="*/ 3246 h 9738"/>
                <a:gd name="connsiteX17" fmla="*/ 9399 w 10000"/>
                <a:gd name="connsiteY17" fmla="*/ 2984 h 9738"/>
                <a:gd name="connsiteX18" fmla="*/ 10000 w 10000"/>
                <a:gd name="connsiteY18" fmla="*/ 2566 h 9738"/>
                <a:gd name="connsiteX19" fmla="*/ 9774 w 10000"/>
                <a:gd name="connsiteY19" fmla="*/ 2512 h 9738"/>
                <a:gd name="connsiteX20" fmla="*/ 9399 w 10000"/>
                <a:gd name="connsiteY20" fmla="*/ 2252 h 9738"/>
                <a:gd name="connsiteX21" fmla="*/ 9173 w 10000"/>
                <a:gd name="connsiteY21" fmla="*/ 1467 h 9738"/>
                <a:gd name="connsiteX22" fmla="*/ 9173 w 10000"/>
                <a:gd name="connsiteY22" fmla="*/ 1047 h 9738"/>
                <a:gd name="connsiteX23" fmla="*/ 9098 w 10000"/>
                <a:gd name="connsiteY23" fmla="*/ 523 h 9738"/>
                <a:gd name="connsiteX24" fmla="*/ 8873 w 10000"/>
                <a:gd name="connsiteY24" fmla="*/ 367 h 9738"/>
                <a:gd name="connsiteX25" fmla="*/ 8497 w 10000"/>
                <a:gd name="connsiteY25" fmla="*/ 157 h 9738"/>
                <a:gd name="connsiteX26" fmla="*/ 8272 w 10000"/>
                <a:gd name="connsiteY26" fmla="*/ 0 h 9738"/>
                <a:gd name="connsiteX27" fmla="*/ 7821 w 10000"/>
                <a:gd name="connsiteY27" fmla="*/ 209 h 9738"/>
                <a:gd name="connsiteX28" fmla="*/ 7370 w 10000"/>
                <a:gd name="connsiteY28" fmla="*/ 523 h 9738"/>
                <a:gd name="connsiteX29" fmla="*/ 6769 w 10000"/>
                <a:gd name="connsiteY29" fmla="*/ 523 h 9738"/>
                <a:gd name="connsiteX30" fmla="*/ 5717 w 10000"/>
                <a:gd name="connsiteY30" fmla="*/ 523 h 9738"/>
                <a:gd name="connsiteX31" fmla="*/ 5717 w 10000"/>
                <a:gd name="connsiteY31" fmla="*/ 472 h 9738"/>
                <a:gd name="connsiteX32" fmla="*/ 5643 w 10000"/>
                <a:gd name="connsiteY32" fmla="*/ 523 h 9738"/>
                <a:gd name="connsiteX33" fmla="*/ 1961 w 10000"/>
                <a:gd name="connsiteY33" fmla="*/ 523 h 9738"/>
                <a:gd name="connsiteX34" fmla="*/ 1961 w 10000"/>
                <a:gd name="connsiteY34" fmla="*/ 1623 h 9738"/>
                <a:gd name="connsiteX35" fmla="*/ 1285 w 10000"/>
                <a:gd name="connsiteY35" fmla="*/ 1623 h 9738"/>
                <a:gd name="connsiteX36" fmla="*/ 1285 w 10000"/>
                <a:gd name="connsiteY36" fmla="*/ 1833 h 9738"/>
                <a:gd name="connsiteX37" fmla="*/ 1285 w 10000"/>
                <a:gd name="connsiteY37" fmla="*/ 3716 h 9738"/>
                <a:gd name="connsiteX38" fmla="*/ 1135 w 10000"/>
                <a:gd name="connsiteY38" fmla="*/ 3821 h 9738"/>
                <a:gd name="connsiteX39" fmla="*/ 684 w 10000"/>
                <a:gd name="connsiteY39" fmla="*/ 4032 h 9738"/>
                <a:gd name="connsiteX40" fmla="*/ 609 w 10000"/>
                <a:gd name="connsiteY40" fmla="*/ 4294 h 9738"/>
                <a:gd name="connsiteX41" fmla="*/ 384 w 10000"/>
                <a:gd name="connsiteY41" fmla="*/ 4555 h 9738"/>
                <a:gd name="connsiteX42" fmla="*/ 234 w 10000"/>
                <a:gd name="connsiteY42" fmla="*/ 4974 h 9738"/>
                <a:gd name="connsiteX43" fmla="*/ 8 w 10000"/>
                <a:gd name="connsiteY43" fmla="*/ 5446 h 9738"/>
                <a:gd name="connsiteX44" fmla="*/ 384 w 10000"/>
                <a:gd name="connsiteY44" fmla="*/ 5498 h 9738"/>
                <a:gd name="connsiteX45" fmla="*/ 458 w 10000"/>
                <a:gd name="connsiteY45" fmla="*/ 5915 h 9738"/>
                <a:gd name="connsiteX46" fmla="*/ 684 w 10000"/>
                <a:gd name="connsiteY46" fmla="*/ 6335 h 9738"/>
                <a:gd name="connsiteX47" fmla="*/ 1059 w 10000"/>
                <a:gd name="connsiteY47" fmla="*/ 7173 h 9738"/>
                <a:gd name="connsiteX0" fmla="*/ 7671 w 10000"/>
                <a:gd name="connsiteY0" fmla="*/ 9679 h 9839"/>
                <a:gd name="connsiteX1" fmla="*/ 8197 w 10000"/>
                <a:gd name="connsiteY1" fmla="*/ 9679 h 9839"/>
                <a:gd name="connsiteX2" fmla="*/ 8422 w 10000"/>
                <a:gd name="connsiteY2" fmla="*/ 9839 h 9839"/>
                <a:gd name="connsiteX3" fmla="*/ 8272 w 10000"/>
                <a:gd name="connsiteY3" fmla="*/ 9410 h 9839"/>
                <a:gd name="connsiteX4" fmla="*/ 7821 w 10000"/>
                <a:gd name="connsiteY4" fmla="*/ 8925 h 9839"/>
                <a:gd name="connsiteX5" fmla="*/ 7370 w 10000"/>
                <a:gd name="connsiteY5" fmla="*/ 8441 h 9839"/>
                <a:gd name="connsiteX6" fmla="*/ 6769 w 10000"/>
                <a:gd name="connsiteY6" fmla="*/ 8011 h 9839"/>
                <a:gd name="connsiteX7" fmla="*/ 7145 w 10000"/>
                <a:gd name="connsiteY7" fmla="*/ 7851 h 9839"/>
                <a:gd name="connsiteX8" fmla="*/ 7446 w 10000"/>
                <a:gd name="connsiteY8" fmla="*/ 6989 h 9839"/>
                <a:gd name="connsiteX9" fmla="*/ 7446 w 10000"/>
                <a:gd name="connsiteY9" fmla="*/ 6614 h 9839"/>
                <a:gd name="connsiteX10" fmla="*/ 7821 w 10000"/>
                <a:gd name="connsiteY10" fmla="*/ 6614 h 9839"/>
                <a:gd name="connsiteX11" fmla="*/ 8047 w 10000"/>
                <a:gd name="connsiteY11" fmla="*/ 5914 h 9839"/>
                <a:gd name="connsiteX12" fmla="*/ 8648 w 10000"/>
                <a:gd name="connsiteY12" fmla="*/ 5484 h 9839"/>
                <a:gd name="connsiteX13" fmla="*/ 8873 w 10000"/>
                <a:gd name="connsiteY13" fmla="*/ 4678 h 9839"/>
                <a:gd name="connsiteX14" fmla="*/ 8722 w 10000"/>
                <a:gd name="connsiteY14" fmla="*/ 4248 h 9839"/>
                <a:gd name="connsiteX15" fmla="*/ 9098 w 10000"/>
                <a:gd name="connsiteY15" fmla="*/ 3333 h 9839"/>
                <a:gd name="connsiteX16" fmla="*/ 9399 w 10000"/>
                <a:gd name="connsiteY16" fmla="*/ 3064 h 9839"/>
                <a:gd name="connsiteX17" fmla="*/ 10000 w 10000"/>
                <a:gd name="connsiteY17" fmla="*/ 2635 h 9839"/>
                <a:gd name="connsiteX18" fmla="*/ 9774 w 10000"/>
                <a:gd name="connsiteY18" fmla="*/ 2580 h 9839"/>
                <a:gd name="connsiteX19" fmla="*/ 9399 w 10000"/>
                <a:gd name="connsiteY19" fmla="*/ 2313 h 9839"/>
                <a:gd name="connsiteX20" fmla="*/ 9173 w 10000"/>
                <a:gd name="connsiteY20" fmla="*/ 1506 h 9839"/>
                <a:gd name="connsiteX21" fmla="*/ 9173 w 10000"/>
                <a:gd name="connsiteY21" fmla="*/ 1075 h 9839"/>
                <a:gd name="connsiteX22" fmla="*/ 9098 w 10000"/>
                <a:gd name="connsiteY22" fmla="*/ 537 h 9839"/>
                <a:gd name="connsiteX23" fmla="*/ 8873 w 10000"/>
                <a:gd name="connsiteY23" fmla="*/ 377 h 9839"/>
                <a:gd name="connsiteX24" fmla="*/ 8497 w 10000"/>
                <a:gd name="connsiteY24" fmla="*/ 161 h 9839"/>
                <a:gd name="connsiteX25" fmla="*/ 8272 w 10000"/>
                <a:gd name="connsiteY25" fmla="*/ 0 h 9839"/>
                <a:gd name="connsiteX26" fmla="*/ 7821 w 10000"/>
                <a:gd name="connsiteY26" fmla="*/ 215 h 9839"/>
                <a:gd name="connsiteX27" fmla="*/ 7370 w 10000"/>
                <a:gd name="connsiteY27" fmla="*/ 537 h 9839"/>
                <a:gd name="connsiteX28" fmla="*/ 6769 w 10000"/>
                <a:gd name="connsiteY28" fmla="*/ 537 h 9839"/>
                <a:gd name="connsiteX29" fmla="*/ 5717 w 10000"/>
                <a:gd name="connsiteY29" fmla="*/ 537 h 9839"/>
                <a:gd name="connsiteX30" fmla="*/ 5717 w 10000"/>
                <a:gd name="connsiteY30" fmla="*/ 485 h 9839"/>
                <a:gd name="connsiteX31" fmla="*/ 5643 w 10000"/>
                <a:gd name="connsiteY31" fmla="*/ 537 h 9839"/>
                <a:gd name="connsiteX32" fmla="*/ 1961 w 10000"/>
                <a:gd name="connsiteY32" fmla="*/ 537 h 9839"/>
                <a:gd name="connsiteX33" fmla="*/ 1961 w 10000"/>
                <a:gd name="connsiteY33" fmla="*/ 1667 h 9839"/>
                <a:gd name="connsiteX34" fmla="*/ 1285 w 10000"/>
                <a:gd name="connsiteY34" fmla="*/ 1667 h 9839"/>
                <a:gd name="connsiteX35" fmla="*/ 1285 w 10000"/>
                <a:gd name="connsiteY35" fmla="*/ 1882 h 9839"/>
                <a:gd name="connsiteX36" fmla="*/ 1285 w 10000"/>
                <a:gd name="connsiteY36" fmla="*/ 3816 h 9839"/>
                <a:gd name="connsiteX37" fmla="*/ 1135 w 10000"/>
                <a:gd name="connsiteY37" fmla="*/ 3924 h 9839"/>
                <a:gd name="connsiteX38" fmla="*/ 684 w 10000"/>
                <a:gd name="connsiteY38" fmla="*/ 4140 h 9839"/>
                <a:gd name="connsiteX39" fmla="*/ 609 w 10000"/>
                <a:gd name="connsiteY39" fmla="*/ 4410 h 9839"/>
                <a:gd name="connsiteX40" fmla="*/ 384 w 10000"/>
                <a:gd name="connsiteY40" fmla="*/ 4678 h 9839"/>
                <a:gd name="connsiteX41" fmla="*/ 234 w 10000"/>
                <a:gd name="connsiteY41" fmla="*/ 5108 h 9839"/>
                <a:gd name="connsiteX42" fmla="*/ 8 w 10000"/>
                <a:gd name="connsiteY42" fmla="*/ 5593 h 9839"/>
                <a:gd name="connsiteX43" fmla="*/ 384 w 10000"/>
                <a:gd name="connsiteY43" fmla="*/ 5646 h 9839"/>
                <a:gd name="connsiteX44" fmla="*/ 458 w 10000"/>
                <a:gd name="connsiteY44" fmla="*/ 6074 h 9839"/>
                <a:gd name="connsiteX45" fmla="*/ 684 w 10000"/>
                <a:gd name="connsiteY45" fmla="*/ 6505 h 9839"/>
                <a:gd name="connsiteX46" fmla="*/ 1059 w 10000"/>
                <a:gd name="connsiteY46" fmla="*/ 7366 h 9839"/>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145 w 10000"/>
                <a:gd name="connsiteY6" fmla="*/ 7979 h 10000"/>
                <a:gd name="connsiteX7" fmla="*/ 7446 w 10000"/>
                <a:gd name="connsiteY7" fmla="*/ 7103 h 10000"/>
                <a:gd name="connsiteX8" fmla="*/ 7446 w 10000"/>
                <a:gd name="connsiteY8" fmla="*/ 6722 h 10000"/>
                <a:gd name="connsiteX9" fmla="*/ 7821 w 10000"/>
                <a:gd name="connsiteY9" fmla="*/ 6722 h 10000"/>
                <a:gd name="connsiteX10" fmla="*/ 8047 w 10000"/>
                <a:gd name="connsiteY10" fmla="*/ 6011 h 10000"/>
                <a:gd name="connsiteX11" fmla="*/ 8648 w 10000"/>
                <a:gd name="connsiteY11" fmla="*/ 5574 h 10000"/>
                <a:gd name="connsiteX12" fmla="*/ 8873 w 10000"/>
                <a:gd name="connsiteY12" fmla="*/ 4755 h 10000"/>
                <a:gd name="connsiteX13" fmla="*/ 8722 w 10000"/>
                <a:gd name="connsiteY13" fmla="*/ 4318 h 10000"/>
                <a:gd name="connsiteX14" fmla="*/ 9098 w 10000"/>
                <a:gd name="connsiteY14" fmla="*/ 3388 h 10000"/>
                <a:gd name="connsiteX15" fmla="*/ 9399 w 10000"/>
                <a:gd name="connsiteY15" fmla="*/ 3114 h 10000"/>
                <a:gd name="connsiteX16" fmla="*/ 10000 w 10000"/>
                <a:gd name="connsiteY16" fmla="*/ 2678 h 10000"/>
                <a:gd name="connsiteX17" fmla="*/ 9774 w 10000"/>
                <a:gd name="connsiteY17" fmla="*/ 2622 h 10000"/>
                <a:gd name="connsiteX18" fmla="*/ 9399 w 10000"/>
                <a:gd name="connsiteY18" fmla="*/ 2351 h 10000"/>
                <a:gd name="connsiteX19" fmla="*/ 9173 w 10000"/>
                <a:gd name="connsiteY19" fmla="*/ 1531 h 10000"/>
                <a:gd name="connsiteX20" fmla="*/ 9173 w 10000"/>
                <a:gd name="connsiteY20" fmla="*/ 1093 h 10000"/>
                <a:gd name="connsiteX21" fmla="*/ 9098 w 10000"/>
                <a:gd name="connsiteY21" fmla="*/ 546 h 10000"/>
                <a:gd name="connsiteX22" fmla="*/ 8873 w 10000"/>
                <a:gd name="connsiteY22" fmla="*/ 383 h 10000"/>
                <a:gd name="connsiteX23" fmla="*/ 8497 w 10000"/>
                <a:gd name="connsiteY23" fmla="*/ 164 h 10000"/>
                <a:gd name="connsiteX24" fmla="*/ 8272 w 10000"/>
                <a:gd name="connsiteY24" fmla="*/ 0 h 10000"/>
                <a:gd name="connsiteX25" fmla="*/ 7821 w 10000"/>
                <a:gd name="connsiteY25" fmla="*/ 219 h 10000"/>
                <a:gd name="connsiteX26" fmla="*/ 7370 w 10000"/>
                <a:gd name="connsiteY26" fmla="*/ 546 h 10000"/>
                <a:gd name="connsiteX27" fmla="*/ 6769 w 10000"/>
                <a:gd name="connsiteY27" fmla="*/ 546 h 10000"/>
                <a:gd name="connsiteX28" fmla="*/ 5717 w 10000"/>
                <a:gd name="connsiteY28" fmla="*/ 546 h 10000"/>
                <a:gd name="connsiteX29" fmla="*/ 5717 w 10000"/>
                <a:gd name="connsiteY29" fmla="*/ 493 h 10000"/>
                <a:gd name="connsiteX30" fmla="*/ 5643 w 10000"/>
                <a:gd name="connsiteY30" fmla="*/ 546 h 10000"/>
                <a:gd name="connsiteX31" fmla="*/ 1961 w 10000"/>
                <a:gd name="connsiteY31" fmla="*/ 546 h 10000"/>
                <a:gd name="connsiteX32" fmla="*/ 1961 w 10000"/>
                <a:gd name="connsiteY32" fmla="*/ 1694 h 10000"/>
                <a:gd name="connsiteX33" fmla="*/ 1285 w 10000"/>
                <a:gd name="connsiteY33" fmla="*/ 1694 h 10000"/>
                <a:gd name="connsiteX34" fmla="*/ 1285 w 10000"/>
                <a:gd name="connsiteY34" fmla="*/ 1913 h 10000"/>
                <a:gd name="connsiteX35" fmla="*/ 1285 w 10000"/>
                <a:gd name="connsiteY35" fmla="*/ 3878 h 10000"/>
                <a:gd name="connsiteX36" fmla="*/ 1135 w 10000"/>
                <a:gd name="connsiteY36" fmla="*/ 3988 h 10000"/>
                <a:gd name="connsiteX37" fmla="*/ 684 w 10000"/>
                <a:gd name="connsiteY37" fmla="*/ 4208 h 10000"/>
                <a:gd name="connsiteX38" fmla="*/ 609 w 10000"/>
                <a:gd name="connsiteY38" fmla="*/ 4482 h 10000"/>
                <a:gd name="connsiteX39" fmla="*/ 384 w 10000"/>
                <a:gd name="connsiteY39" fmla="*/ 4755 h 10000"/>
                <a:gd name="connsiteX40" fmla="*/ 234 w 10000"/>
                <a:gd name="connsiteY40" fmla="*/ 5192 h 10000"/>
                <a:gd name="connsiteX41" fmla="*/ 8 w 10000"/>
                <a:gd name="connsiteY41" fmla="*/ 5685 h 10000"/>
                <a:gd name="connsiteX42" fmla="*/ 384 w 10000"/>
                <a:gd name="connsiteY42" fmla="*/ 5738 h 10000"/>
                <a:gd name="connsiteX43" fmla="*/ 458 w 10000"/>
                <a:gd name="connsiteY43" fmla="*/ 6173 h 10000"/>
                <a:gd name="connsiteX44" fmla="*/ 684 w 10000"/>
                <a:gd name="connsiteY44" fmla="*/ 6611 h 10000"/>
                <a:gd name="connsiteX45" fmla="*/ 1059 w 10000"/>
                <a:gd name="connsiteY45"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446 w 10000"/>
                <a:gd name="connsiteY6" fmla="*/ 7103 h 10000"/>
                <a:gd name="connsiteX7" fmla="*/ 7446 w 10000"/>
                <a:gd name="connsiteY7" fmla="*/ 6722 h 10000"/>
                <a:gd name="connsiteX8" fmla="*/ 7821 w 10000"/>
                <a:gd name="connsiteY8" fmla="*/ 6722 h 10000"/>
                <a:gd name="connsiteX9" fmla="*/ 8047 w 10000"/>
                <a:gd name="connsiteY9" fmla="*/ 6011 h 10000"/>
                <a:gd name="connsiteX10" fmla="*/ 8648 w 10000"/>
                <a:gd name="connsiteY10" fmla="*/ 5574 h 10000"/>
                <a:gd name="connsiteX11" fmla="*/ 8873 w 10000"/>
                <a:gd name="connsiteY11" fmla="*/ 4755 h 10000"/>
                <a:gd name="connsiteX12" fmla="*/ 8722 w 10000"/>
                <a:gd name="connsiteY12" fmla="*/ 4318 h 10000"/>
                <a:gd name="connsiteX13" fmla="*/ 9098 w 10000"/>
                <a:gd name="connsiteY13" fmla="*/ 3388 h 10000"/>
                <a:gd name="connsiteX14" fmla="*/ 9399 w 10000"/>
                <a:gd name="connsiteY14" fmla="*/ 3114 h 10000"/>
                <a:gd name="connsiteX15" fmla="*/ 10000 w 10000"/>
                <a:gd name="connsiteY15" fmla="*/ 2678 h 10000"/>
                <a:gd name="connsiteX16" fmla="*/ 9774 w 10000"/>
                <a:gd name="connsiteY16" fmla="*/ 2622 h 10000"/>
                <a:gd name="connsiteX17" fmla="*/ 9399 w 10000"/>
                <a:gd name="connsiteY17" fmla="*/ 2351 h 10000"/>
                <a:gd name="connsiteX18" fmla="*/ 9173 w 10000"/>
                <a:gd name="connsiteY18" fmla="*/ 1531 h 10000"/>
                <a:gd name="connsiteX19" fmla="*/ 9173 w 10000"/>
                <a:gd name="connsiteY19" fmla="*/ 1093 h 10000"/>
                <a:gd name="connsiteX20" fmla="*/ 9098 w 10000"/>
                <a:gd name="connsiteY20" fmla="*/ 546 h 10000"/>
                <a:gd name="connsiteX21" fmla="*/ 8873 w 10000"/>
                <a:gd name="connsiteY21" fmla="*/ 383 h 10000"/>
                <a:gd name="connsiteX22" fmla="*/ 8497 w 10000"/>
                <a:gd name="connsiteY22" fmla="*/ 164 h 10000"/>
                <a:gd name="connsiteX23" fmla="*/ 8272 w 10000"/>
                <a:gd name="connsiteY23" fmla="*/ 0 h 10000"/>
                <a:gd name="connsiteX24" fmla="*/ 7821 w 10000"/>
                <a:gd name="connsiteY24" fmla="*/ 219 h 10000"/>
                <a:gd name="connsiteX25" fmla="*/ 7370 w 10000"/>
                <a:gd name="connsiteY25" fmla="*/ 546 h 10000"/>
                <a:gd name="connsiteX26" fmla="*/ 6769 w 10000"/>
                <a:gd name="connsiteY26" fmla="*/ 546 h 10000"/>
                <a:gd name="connsiteX27" fmla="*/ 5717 w 10000"/>
                <a:gd name="connsiteY27" fmla="*/ 546 h 10000"/>
                <a:gd name="connsiteX28" fmla="*/ 5717 w 10000"/>
                <a:gd name="connsiteY28" fmla="*/ 493 h 10000"/>
                <a:gd name="connsiteX29" fmla="*/ 5643 w 10000"/>
                <a:gd name="connsiteY29" fmla="*/ 546 h 10000"/>
                <a:gd name="connsiteX30" fmla="*/ 1961 w 10000"/>
                <a:gd name="connsiteY30" fmla="*/ 546 h 10000"/>
                <a:gd name="connsiteX31" fmla="*/ 1961 w 10000"/>
                <a:gd name="connsiteY31" fmla="*/ 1694 h 10000"/>
                <a:gd name="connsiteX32" fmla="*/ 1285 w 10000"/>
                <a:gd name="connsiteY32" fmla="*/ 1694 h 10000"/>
                <a:gd name="connsiteX33" fmla="*/ 1285 w 10000"/>
                <a:gd name="connsiteY33" fmla="*/ 1913 h 10000"/>
                <a:gd name="connsiteX34" fmla="*/ 1285 w 10000"/>
                <a:gd name="connsiteY34" fmla="*/ 3878 h 10000"/>
                <a:gd name="connsiteX35" fmla="*/ 1135 w 10000"/>
                <a:gd name="connsiteY35" fmla="*/ 3988 h 10000"/>
                <a:gd name="connsiteX36" fmla="*/ 684 w 10000"/>
                <a:gd name="connsiteY36" fmla="*/ 4208 h 10000"/>
                <a:gd name="connsiteX37" fmla="*/ 609 w 10000"/>
                <a:gd name="connsiteY37" fmla="*/ 4482 h 10000"/>
                <a:gd name="connsiteX38" fmla="*/ 384 w 10000"/>
                <a:gd name="connsiteY38" fmla="*/ 4755 h 10000"/>
                <a:gd name="connsiteX39" fmla="*/ 234 w 10000"/>
                <a:gd name="connsiteY39" fmla="*/ 5192 h 10000"/>
                <a:gd name="connsiteX40" fmla="*/ 8 w 10000"/>
                <a:gd name="connsiteY40" fmla="*/ 5685 h 10000"/>
                <a:gd name="connsiteX41" fmla="*/ 384 w 10000"/>
                <a:gd name="connsiteY41" fmla="*/ 5738 h 10000"/>
                <a:gd name="connsiteX42" fmla="*/ 458 w 10000"/>
                <a:gd name="connsiteY42" fmla="*/ 6173 h 10000"/>
                <a:gd name="connsiteX43" fmla="*/ 684 w 10000"/>
                <a:gd name="connsiteY43" fmla="*/ 6611 h 10000"/>
                <a:gd name="connsiteX44" fmla="*/ 1059 w 10000"/>
                <a:gd name="connsiteY44"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7446 w 10000"/>
                <a:gd name="connsiteY5" fmla="*/ 7103 h 10000"/>
                <a:gd name="connsiteX6" fmla="*/ 7446 w 10000"/>
                <a:gd name="connsiteY6" fmla="*/ 6722 h 10000"/>
                <a:gd name="connsiteX7" fmla="*/ 7821 w 10000"/>
                <a:gd name="connsiteY7" fmla="*/ 6722 h 10000"/>
                <a:gd name="connsiteX8" fmla="*/ 8047 w 10000"/>
                <a:gd name="connsiteY8" fmla="*/ 6011 h 10000"/>
                <a:gd name="connsiteX9" fmla="*/ 8648 w 10000"/>
                <a:gd name="connsiteY9" fmla="*/ 5574 h 10000"/>
                <a:gd name="connsiteX10" fmla="*/ 8873 w 10000"/>
                <a:gd name="connsiteY10" fmla="*/ 4755 h 10000"/>
                <a:gd name="connsiteX11" fmla="*/ 8722 w 10000"/>
                <a:gd name="connsiteY11" fmla="*/ 4318 h 10000"/>
                <a:gd name="connsiteX12" fmla="*/ 9098 w 10000"/>
                <a:gd name="connsiteY12" fmla="*/ 3388 h 10000"/>
                <a:gd name="connsiteX13" fmla="*/ 9399 w 10000"/>
                <a:gd name="connsiteY13" fmla="*/ 3114 h 10000"/>
                <a:gd name="connsiteX14" fmla="*/ 10000 w 10000"/>
                <a:gd name="connsiteY14" fmla="*/ 2678 h 10000"/>
                <a:gd name="connsiteX15" fmla="*/ 9774 w 10000"/>
                <a:gd name="connsiteY15" fmla="*/ 2622 h 10000"/>
                <a:gd name="connsiteX16" fmla="*/ 9399 w 10000"/>
                <a:gd name="connsiteY16" fmla="*/ 2351 h 10000"/>
                <a:gd name="connsiteX17" fmla="*/ 9173 w 10000"/>
                <a:gd name="connsiteY17" fmla="*/ 1531 h 10000"/>
                <a:gd name="connsiteX18" fmla="*/ 9173 w 10000"/>
                <a:gd name="connsiteY18" fmla="*/ 1093 h 10000"/>
                <a:gd name="connsiteX19" fmla="*/ 9098 w 10000"/>
                <a:gd name="connsiteY19" fmla="*/ 546 h 10000"/>
                <a:gd name="connsiteX20" fmla="*/ 8873 w 10000"/>
                <a:gd name="connsiteY20" fmla="*/ 383 h 10000"/>
                <a:gd name="connsiteX21" fmla="*/ 8497 w 10000"/>
                <a:gd name="connsiteY21" fmla="*/ 164 h 10000"/>
                <a:gd name="connsiteX22" fmla="*/ 8272 w 10000"/>
                <a:gd name="connsiteY22" fmla="*/ 0 h 10000"/>
                <a:gd name="connsiteX23" fmla="*/ 7821 w 10000"/>
                <a:gd name="connsiteY23" fmla="*/ 219 h 10000"/>
                <a:gd name="connsiteX24" fmla="*/ 7370 w 10000"/>
                <a:gd name="connsiteY24" fmla="*/ 546 h 10000"/>
                <a:gd name="connsiteX25" fmla="*/ 6769 w 10000"/>
                <a:gd name="connsiteY25" fmla="*/ 546 h 10000"/>
                <a:gd name="connsiteX26" fmla="*/ 5717 w 10000"/>
                <a:gd name="connsiteY26" fmla="*/ 546 h 10000"/>
                <a:gd name="connsiteX27" fmla="*/ 5717 w 10000"/>
                <a:gd name="connsiteY27" fmla="*/ 493 h 10000"/>
                <a:gd name="connsiteX28" fmla="*/ 5643 w 10000"/>
                <a:gd name="connsiteY28" fmla="*/ 546 h 10000"/>
                <a:gd name="connsiteX29" fmla="*/ 1961 w 10000"/>
                <a:gd name="connsiteY29" fmla="*/ 546 h 10000"/>
                <a:gd name="connsiteX30" fmla="*/ 1961 w 10000"/>
                <a:gd name="connsiteY30" fmla="*/ 1694 h 10000"/>
                <a:gd name="connsiteX31" fmla="*/ 1285 w 10000"/>
                <a:gd name="connsiteY31" fmla="*/ 1694 h 10000"/>
                <a:gd name="connsiteX32" fmla="*/ 1285 w 10000"/>
                <a:gd name="connsiteY32" fmla="*/ 1913 h 10000"/>
                <a:gd name="connsiteX33" fmla="*/ 1285 w 10000"/>
                <a:gd name="connsiteY33" fmla="*/ 3878 h 10000"/>
                <a:gd name="connsiteX34" fmla="*/ 1135 w 10000"/>
                <a:gd name="connsiteY34" fmla="*/ 3988 h 10000"/>
                <a:gd name="connsiteX35" fmla="*/ 684 w 10000"/>
                <a:gd name="connsiteY35" fmla="*/ 4208 h 10000"/>
                <a:gd name="connsiteX36" fmla="*/ 609 w 10000"/>
                <a:gd name="connsiteY36" fmla="*/ 4482 h 10000"/>
                <a:gd name="connsiteX37" fmla="*/ 384 w 10000"/>
                <a:gd name="connsiteY37" fmla="*/ 4755 h 10000"/>
                <a:gd name="connsiteX38" fmla="*/ 234 w 10000"/>
                <a:gd name="connsiteY38" fmla="*/ 5192 h 10000"/>
                <a:gd name="connsiteX39" fmla="*/ 8 w 10000"/>
                <a:gd name="connsiteY39" fmla="*/ 5685 h 10000"/>
                <a:gd name="connsiteX40" fmla="*/ 384 w 10000"/>
                <a:gd name="connsiteY40" fmla="*/ 5738 h 10000"/>
                <a:gd name="connsiteX41" fmla="*/ 458 w 10000"/>
                <a:gd name="connsiteY41" fmla="*/ 6173 h 10000"/>
                <a:gd name="connsiteX42" fmla="*/ 684 w 10000"/>
                <a:gd name="connsiteY42" fmla="*/ 6611 h 10000"/>
                <a:gd name="connsiteX43" fmla="*/ 1059 w 10000"/>
                <a:gd name="connsiteY43"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446 w 10000"/>
                <a:gd name="connsiteY4" fmla="*/ 7103 h 10000"/>
                <a:gd name="connsiteX5" fmla="*/ 7446 w 10000"/>
                <a:gd name="connsiteY5" fmla="*/ 6722 h 10000"/>
                <a:gd name="connsiteX6" fmla="*/ 7821 w 10000"/>
                <a:gd name="connsiteY6" fmla="*/ 6722 h 10000"/>
                <a:gd name="connsiteX7" fmla="*/ 8047 w 10000"/>
                <a:gd name="connsiteY7" fmla="*/ 6011 h 10000"/>
                <a:gd name="connsiteX8" fmla="*/ 8648 w 10000"/>
                <a:gd name="connsiteY8" fmla="*/ 5574 h 10000"/>
                <a:gd name="connsiteX9" fmla="*/ 8873 w 10000"/>
                <a:gd name="connsiteY9" fmla="*/ 4755 h 10000"/>
                <a:gd name="connsiteX10" fmla="*/ 8722 w 10000"/>
                <a:gd name="connsiteY10" fmla="*/ 4318 h 10000"/>
                <a:gd name="connsiteX11" fmla="*/ 9098 w 10000"/>
                <a:gd name="connsiteY11" fmla="*/ 3388 h 10000"/>
                <a:gd name="connsiteX12" fmla="*/ 9399 w 10000"/>
                <a:gd name="connsiteY12" fmla="*/ 3114 h 10000"/>
                <a:gd name="connsiteX13" fmla="*/ 10000 w 10000"/>
                <a:gd name="connsiteY13" fmla="*/ 2678 h 10000"/>
                <a:gd name="connsiteX14" fmla="*/ 9774 w 10000"/>
                <a:gd name="connsiteY14" fmla="*/ 2622 h 10000"/>
                <a:gd name="connsiteX15" fmla="*/ 9399 w 10000"/>
                <a:gd name="connsiteY15" fmla="*/ 2351 h 10000"/>
                <a:gd name="connsiteX16" fmla="*/ 9173 w 10000"/>
                <a:gd name="connsiteY16" fmla="*/ 1531 h 10000"/>
                <a:gd name="connsiteX17" fmla="*/ 9173 w 10000"/>
                <a:gd name="connsiteY17" fmla="*/ 1093 h 10000"/>
                <a:gd name="connsiteX18" fmla="*/ 9098 w 10000"/>
                <a:gd name="connsiteY18" fmla="*/ 546 h 10000"/>
                <a:gd name="connsiteX19" fmla="*/ 8873 w 10000"/>
                <a:gd name="connsiteY19" fmla="*/ 383 h 10000"/>
                <a:gd name="connsiteX20" fmla="*/ 8497 w 10000"/>
                <a:gd name="connsiteY20" fmla="*/ 164 h 10000"/>
                <a:gd name="connsiteX21" fmla="*/ 8272 w 10000"/>
                <a:gd name="connsiteY21" fmla="*/ 0 h 10000"/>
                <a:gd name="connsiteX22" fmla="*/ 7821 w 10000"/>
                <a:gd name="connsiteY22" fmla="*/ 219 h 10000"/>
                <a:gd name="connsiteX23" fmla="*/ 7370 w 10000"/>
                <a:gd name="connsiteY23" fmla="*/ 546 h 10000"/>
                <a:gd name="connsiteX24" fmla="*/ 6769 w 10000"/>
                <a:gd name="connsiteY24" fmla="*/ 546 h 10000"/>
                <a:gd name="connsiteX25" fmla="*/ 5717 w 10000"/>
                <a:gd name="connsiteY25" fmla="*/ 546 h 10000"/>
                <a:gd name="connsiteX26" fmla="*/ 5717 w 10000"/>
                <a:gd name="connsiteY26" fmla="*/ 493 h 10000"/>
                <a:gd name="connsiteX27" fmla="*/ 5643 w 10000"/>
                <a:gd name="connsiteY27" fmla="*/ 546 h 10000"/>
                <a:gd name="connsiteX28" fmla="*/ 1961 w 10000"/>
                <a:gd name="connsiteY28" fmla="*/ 546 h 10000"/>
                <a:gd name="connsiteX29" fmla="*/ 1961 w 10000"/>
                <a:gd name="connsiteY29" fmla="*/ 1694 h 10000"/>
                <a:gd name="connsiteX30" fmla="*/ 1285 w 10000"/>
                <a:gd name="connsiteY30" fmla="*/ 1694 h 10000"/>
                <a:gd name="connsiteX31" fmla="*/ 1285 w 10000"/>
                <a:gd name="connsiteY31" fmla="*/ 1913 h 10000"/>
                <a:gd name="connsiteX32" fmla="*/ 1285 w 10000"/>
                <a:gd name="connsiteY32" fmla="*/ 3878 h 10000"/>
                <a:gd name="connsiteX33" fmla="*/ 1135 w 10000"/>
                <a:gd name="connsiteY33" fmla="*/ 3988 h 10000"/>
                <a:gd name="connsiteX34" fmla="*/ 684 w 10000"/>
                <a:gd name="connsiteY34" fmla="*/ 4208 h 10000"/>
                <a:gd name="connsiteX35" fmla="*/ 609 w 10000"/>
                <a:gd name="connsiteY35" fmla="*/ 4482 h 10000"/>
                <a:gd name="connsiteX36" fmla="*/ 384 w 10000"/>
                <a:gd name="connsiteY36" fmla="*/ 4755 h 10000"/>
                <a:gd name="connsiteX37" fmla="*/ 234 w 10000"/>
                <a:gd name="connsiteY37" fmla="*/ 5192 h 10000"/>
                <a:gd name="connsiteX38" fmla="*/ 8 w 10000"/>
                <a:gd name="connsiteY38" fmla="*/ 5685 h 10000"/>
                <a:gd name="connsiteX39" fmla="*/ 384 w 10000"/>
                <a:gd name="connsiteY39" fmla="*/ 5738 h 10000"/>
                <a:gd name="connsiteX40" fmla="*/ 458 w 10000"/>
                <a:gd name="connsiteY40" fmla="*/ 6173 h 10000"/>
                <a:gd name="connsiteX41" fmla="*/ 684 w 10000"/>
                <a:gd name="connsiteY41" fmla="*/ 6611 h 10000"/>
                <a:gd name="connsiteX42" fmla="*/ 1059 w 10000"/>
                <a:gd name="connsiteY42" fmla="*/ 7487 h 10000"/>
                <a:gd name="connsiteX0" fmla="*/ 8197 w 10000"/>
                <a:gd name="connsiteY0" fmla="*/ 9837 h 10000"/>
                <a:gd name="connsiteX1" fmla="*/ 8422 w 10000"/>
                <a:gd name="connsiteY1" fmla="*/ 10000 h 10000"/>
                <a:gd name="connsiteX2" fmla="*/ 8272 w 10000"/>
                <a:gd name="connsiteY2" fmla="*/ 9564 h 10000"/>
                <a:gd name="connsiteX3" fmla="*/ 7446 w 10000"/>
                <a:gd name="connsiteY3" fmla="*/ 7103 h 10000"/>
                <a:gd name="connsiteX4" fmla="*/ 7446 w 10000"/>
                <a:gd name="connsiteY4" fmla="*/ 6722 h 10000"/>
                <a:gd name="connsiteX5" fmla="*/ 7821 w 10000"/>
                <a:gd name="connsiteY5" fmla="*/ 6722 h 10000"/>
                <a:gd name="connsiteX6" fmla="*/ 8047 w 10000"/>
                <a:gd name="connsiteY6" fmla="*/ 6011 h 10000"/>
                <a:gd name="connsiteX7" fmla="*/ 8648 w 10000"/>
                <a:gd name="connsiteY7" fmla="*/ 5574 h 10000"/>
                <a:gd name="connsiteX8" fmla="*/ 8873 w 10000"/>
                <a:gd name="connsiteY8" fmla="*/ 4755 h 10000"/>
                <a:gd name="connsiteX9" fmla="*/ 8722 w 10000"/>
                <a:gd name="connsiteY9" fmla="*/ 4318 h 10000"/>
                <a:gd name="connsiteX10" fmla="*/ 9098 w 10000"/>
                <a:gd name="connsiteY10" fmla="*/ 3388 h 10000"/>
                <a:gd name="connsiteX11" fmla="*/ 9399 w 10000"/>
                <a:gd name="connsiteY11" fmla="*/ 3114 h 10000"/>
                <a:gd name="connsiteX12" fmla="*/ 10000 w 10000"/>
                <a:gd name="connsiteY12" fmla="*/ 2678 h 10000"/>
                <a:gd name="connsiteX13" fmla="*/ 9774 w 10000"/>
                <a:gd name="connsiteY13" fmla="*/ 2622 h 10000"/>
                <a:gd name="connsiteX14" fmla="*/ 9399 w 10000"/>
                <a:gd name="connsiteY14" fmla="*/ 2351 h 10000"/>
                <a:gd name="connsiteX15" fmla="*/ 9173 w 10000"/>
                <a:gd name="connsiteY15" fmla="*/ 1531 h 10000"/>
                <a:gd name="connsiteX16" fmla="*/ 9173 w 10000"/>
                <a:gd name="connsiteY16" fmla="*/ 1093 h 10000"/>
                <a:gd name="connsiteX17" fmla="*/ 9098 w 10000"/>
                <a:gd name="connsiteY17" fmla="*/ 546 h 10000"/>
                <a:gd name="connsiteX18" fmla="*/ 8873 w 10000"/>
                <a:gd name="connsiteY18" fmla="*/ 383 h 10000"/>
                <a:gd name="connsiteX19" fmla="*/ 8497 w 10000"/>
                <a:gd name="connsiteY19" fmla="*/ 164 h 10000"/>
                <a:gd name="connsiteX20" fmla="*/ 8272 w 10000"/>
                <a:gd name="connsiteY20" fmla="*/ 0 h 10000"/>
                <a:gd name="connsiteX21" fmla="*/ 7821 w 10000"/>
                <a:gd name="connsiteY21" fmla="*/ 219 h 10000"/>
                <a:gd name="connsiteX22" fmla="*/ 7370 w 10000"/>
                <a:gd name="connsiteY22" fmla="*/ 546 h 10000"/>
                <a:gd name="connsiteX23" fmla="*/ 6769 w 10000"/>
                <a:gd name="connsiteY23" fmla="*/ 546 h 10000"/>
                <a:gd name="connsiteX24" fmla="*/ 5717 w 10000"/>
                <a:gd name="connsiteY24" fmla="*/ 546 h 10000"/>
                <a:gd name="connsiteX25" fmla="*/ 5717 w 10000"/>
                <a:gd name="connsiteY25" fmla="*/ 493 h 10000"/>
                <a:gd name="connsiteX26" fmla="*/ 5643 w 10000"/>
                <a:gd name="connsiteY26" fmla="*/ 546 h 10000"/>
                <a:gd name="connsiteX27" fmla="*/ 1961 w 10000"/>
                <a:gd name="connsiteY27" fmla="*/ 546 h 10000"/>
                <a:gd name="connsiteX28" fmla="*/ 1961 w 10000"/>
                <a:gd name="connsiteY28" fmla="*/ 1694 h 10000"/>
                <a:gd name="connsiteX29" fmla="*/ 1285 w 10000"/>
                <a:gd name="connsiteY29" fmla="*/ 1694 h 10000"/>
                <a:gd name="connsiteX30" fmla="*/ 1285 w 10000"/>
                <a:gd name="connsiteY30" fmla="*/ 1913 h 10000"/>
                <a:gd name="connsiteX31" fmla="*/ 1285 w 10000"/>
                <a:gd name="connsiteY31" fmla="*/ 3878 h 10000"/>
                <a:gd name="connsiteX32" fmla="*/ 1135 w 10000"/>
                <a:gd name="connsiteY32" fmla="*/ 3988 h 10000"/>
                <a:gd name="connsiteX33" fmla="*/ 684 w 10000"/>
                <a:gd name="connsiteY33" fmla="*/ 4208 h 10000"/>
                <a:gd name="connsiteX34" fmla="*/ 609 w 10000"/>
                <a:gd name="connsiteY34" fmla="*/ 4482 h 10000"/>
                <a:gd name="connsiteX35" fmla="*/ 384 w 10000"/>
                <a:gd name="connsiteY35" fmla="*/ 4755 h 10000"/>
                <a:gd name="connsiteX36" fmla="*/ 234 w 10000"/>
                <a:gd name="connsiteY36" fmla="*/ 5192 h 10000"/>
                <a:gd name="connsiteX37" fmla="*/ 8 w 10000"/>
                <a:gd name="connsiteY37" fmla="*/ 5685 h 10000"/>
                <a:gd name="connsiteX38" fmla="*/ 384 w 10000"/>
                <a:gd name="connsiteY38" fmla="*/ 5738 h 10000"/>
                <a:gd name="connsiteX39" fmla="*/ 458 w 10000"/>
                <a:gd name="connsiteY39" fmla="*/ 6173 h 10000"/>
                <a:gd name="connsiteX40" fmla="*/ 684 w 10000"/>
                <a:gd name="connsiteY40" fmla="*/ 6611 h 10000"/>
                <a:gd name="connsiteX41" fmla="*/ 1059 w 10000"/>
                <a:gd name="connsiteY41" fmla="*/ 7487 h 10000"/>
                <a:gd name="connsiteX0" fmla="*/ 8197 w 10000"/>
                <a:gd name="connsiteY0" fmla="*/ 9837 h 10000"/>
                <a:gd name="connsiteX1" fmla="*/ 8422 w 10000"/>
                <a:gd name="connsiteY1" fmla="*/ 10000 h 10000"/>
                <a:gd name="connsiteX2" fmla="*/ 7446 w 10000"/>
                <a:gd name="connsiteY2" fmla="*/ 7103 h 10000"/>
                <a:gd name="connsiteX3" fmla="*/ 7446 w 10000"/>
                <a:gd name="connsiteY3" fmla="*/ 6722 h 10000"/>
                <a:gd name="connsiteX4" fmla="*/ 7821 w 10000"/>
                <a:gd name="connsiteY4" fmla="*/ 6722 h 10000"/>
                <a:gd name="connsiteX5" fmla="*/ 8047 w 10000"/>
                <a:gd name="connsiteY5" fmla="*/ 6011 h 10000"/>
                <a:gd name="connsiteX6" fmla="*/ 8648 w 10000"/>
                <a:gd name="connsiteY6" fmla="*/ 5574 h 10000"/>
                <a:gd name="connsiteX7" fmla="*/ 8873 w 10000"/>
                <a:gd name="connsiteY7" fmla="*/ 4755 h 10000"/>
                <a:gd name="connsiteX8" fmla="*/ 8722 w 10000"/>
                <a:gd name="connsiteY8" fmla="*/ 4318 h 10000"/>
                <a:gd name="connsiteX9" fmla="*/ 9098 w 10000"/>
                <a:gd name="connsiteY9" fmla="*/ 3388 h 10000"/>
                <a:gd name="connsiteX10" fmla="*/ 9399 w 10000"/>
                <a:gd name="connsiteY10" fmla="*/ 3114 h 10000"/>
                <a:gd name="connsiteX11" fmla="*/ 10000 w 10000"/>
                <a:gd name="connsiteY11" fmla="*/ 2678 h 10000"/>
                <a:gd name="connsiteX12" fmla="*/ 9774 w 10000"/>
                <a:gd name="connsiteY12" fmla="*/ 2622 h 10000"/>
                <a:gd name="connsiteX13" fmla="*/ 9399 w 10000"/>
                <a:gd name="connsiteY13" fmla="*/ 2351 h 10000"/>
                <a:gd name="connsiteX14" fmla="*/ 9173 w 10000"/>
                <a:gd name="connsiteY14" fmla="*/ 1531 h 10000"/>
                <a:gd name="connsiteX15" fmla="*/ 9173 w 10000"/>
                <a:gd name="connsiteY15" fmla="*/ 1093 h 10000"/>
                <a:gd name="connsiteX16" fmla="*/ 9098 w 10000"/>
                <a:gd name="connsiteY16" fmla="*/ 546 h 10000"/>
                <a:gd name="connsiteX17" fmla="*/ 8873 w 10000"/>
                <a:gd name="connsiteY17" fmla="*/ 383 h 10000"/>
                <a:gd name="connsiteX18" fmla="*/ 8497 w 10000"/>
                <a:gd name="connsiteY18" fmla="*/ 164 h 10000"/>
                <a:gd name="connsiteX19" fmla="*/ 8272 w 10000"/>
                <a:gd name="connsiteY19" fmla="*/ 0 h 10000"/>
                <a:gd name="connsiteX20" fmla="*/ 7821 w 10000"/>
                <a:gd name="connsiteY20" fmla="*/ 219 h 10000"/>
                <a:gd name="connsiteX21" fmla="*/ 7370 w 10000"/>
                <a:gd name="connsiteY21" fmla="*/ 546 h 10000"/>
                <a:gd name="connsiteX22" fmla="*/ 6769 w 10000"/>
                <a:gd name="connsiteY22" fmla="*/ 546 h 10000"/>
                <a:gd name="connsiteX23" fmla="*/ 5717 w 10000"/>
                <a:gd name="connsiteY23" fmla="*/ 546 h 10000"/>
                <a:gd name="connsiteX24" fmla="*/ 5717 w 10000"/>
                <a:gd name="connsiteY24" fmla="*/ 493 h 10000"/>
                <a:gd name="connsiteX25" fmla="*/ 5643 w 10000"/>
                <a:gd name="connsiteY25" fmla="*/ 546 h 10000"/>
                <a:gd name="connsiteX26" fmla="*/ 1961 w 10000"/>
                <a:gd name="connsiteY26" fmla="*/ 546 h 10000"/>
                <a:gd name="connsiteX27" fmla="*/ 1961 w 10000"/>
                <a:gd name="connsiteY27" fmla="*/ 1694 h 10000"/>
                <a:gd name="connsiteX28" fmla="*/ 1285 w 10000"/>
                <a:gd name="connsiteY28" fmla="*/ 1694 h 10000"/>
                <a:gd name="connsiteX29" fmla="*/ 1285 w 10000"/>
                <a:gd name="connsiteY29" fmla="*/ 1913 h 10000"/>
                <a:gd name="connsiteX30" fmla="*/ 1285 w 10000"/>
                <a:gd name="connsiteY30" fmla="*/ 3878 h 10000"/>
                <a:gd name="connsiteX31" fmla="*/ 1135 w 10000"/>
                <a:gd name="connsiteY31" fmla="*/ 3988 h 10000"/>
                <a:gd name="connsiteX32" fmla="*/ 684 w 10000"/>
                <a:gd name="connsiteY32" fmla="*/ 4208 h 10000"/>
                <a:gd name="connsiteX33" fmla="*/ 609 w 10000"/>
                <a:gd name="connsiteY33" fmla="*/ 4482 h 10000"/>
                <a:gd name="connsiteX34" fmla="*/ 384 w 10000"/>
                <a:gd name="connsiteY34" fmla="*/ 4755 h 10000"/>
                <a:gd name="connsiteX35" fmla="*/ 234 w 10000"/>
                <a:gd name="connsiteY35" fmla="*/ 5192 h 10000"/>
                <a:gd name="connsiteX36" fmla="*/ 8 w 10000"/>
                <a:gd name="connsiteY36" fmla="*/ 5685 h 10000"/>
                <a:gd name="connsiteX37" fmla="*/ 384 w 10000"/>
                <a:gd name="connsiteY37" fmla="*/ 5738 h 10000"/>
                <a:gd name="connsiteX38" fmla="*/ 458 w 10000"/>
                <a:gd name="connsiteY38" fmla="*/ 6173 h 10000"/>
                <a:gd name="connsiteX39" fmla="*/ 684 w 10000"/>
                <a:gd name="connsiteY39" fmla="*/ 6611 h 10000"/>
                <a:gd name="connsiteX40" fmla="*/ 1059 w 10000"/>
                <a:gd name="connsiteY40" fmla="*/ 7487 h 10000"/>
                <a:gd name="connsiteX0" fmla="*/ 8197 w 10000"/>
                <a:gd name="connsiteY0" fmla="*/ 9837 h 9837"/>
                <a:gd name="connsiteX1" fmla="*/ 7446 w 10000"/>
                <a:gd name="connsiteY1" fmla="*/ 7103 h 9837"/>
                <a:gd name="connsiteX2" fmla="*/ 7446 w 10000"/>
                <a:gd name="connsiteY2" fmla="*/ 6722 h 9837"/>
                <a:gd name="connsiteX3" fmla="*/ 7821 w 10000"/>
                <a:gd name="connsiteY3" fmla="*/ 6722 h 9837"/>
                <a:gd name="connsiteX4" fmla="*/ 8047 w 10000"/>
                <a:gd name="connsiteY4" fmla="*/ 6011 h 9837"/>
                <a:gd name="connsiteX5" fmla="*/ 8648 w 10000"/>
                <a:gd name="connsiteY5" fmla="*/ 5574 h 9837"/>
                <a:gd name="connsiteX6" fmla="*/ 8873 w 10000"/>
                <a:gd name="connsiteY6" fmla="*/ 4755 h 9837"/>
                <a:gd name="connsiteX7" fmla="*/ 8722 w 10000"/>
                <a:gd name="connsiteY7" fmla="*/ 4318 h 9837"/>
                <a:gd name="connsiteX8" fmla="*/ 9098 w 10000"/>
                <a:gd name="connsiteY8" fmla="*/ 3388 h 9837"/>
                <a:gd name="connsiteX9" fmla="*/ 9399 w 10000"/>
                <a:gd name="connsiteY9" fmla="*/ 3114 h 9837"/>
                <a:gd name="connsiteX10" fmla="*/ 10000 w 10000"/>
                <a:gd name="connsiteY10" fmla="*/ 2678 h 9837"/>
                <a:gd name="connsiteX11" fmla="*/ 9774 w 10000"/>
                <a:gd name="connsiteY11" fmla="*/ 2622 h 9837"/>
                <a:gd name="connsiteX12" fmla="*/ 9399 w 10000"/>
                <a:gd name="connsiteY12" fmla="*/ 2351 h 9837"/>
                <a:gd name="connsiteX13" fmla="*/ 9173 w 10000"/>
                <a:gd name="connsiteY13" fmla="*/ 1531 h 9837"/>
                <a:gd name="connsiteX14" fmla="*/ 9173 w 10000"/>
                <a:gd name="connsiteY14" fmla="*/ 1093 h 9837"/>
                <a:gd name="connsiteX15" fmla="*/ 9098 w 10000"/>
                <a:gd name="connsiteY15" fmla="*/ 546 h 9837"/>
                <a:gd name="connsiteX16" fmla="*/ 8873 w 10000"/>
                <a:gd name="connsiteY16" fmla="*/ 383 h 9837"/>
                <a:gd name="connsiteX17" fmla="*/ 8497 w 10000"/>
                <a:gd name="connsiteY17" fmla="*/ 164 h 9837"/>
                <a:gd name="connsiteX18" fmla="*/ 8272 w 10000"/>
                <a:gd name="connsiteY18" fmla="*/ 0 h 9837"/>
                <a:gd name="connsiteX19" fmla="*/ 7821 w 10000"/>
                <a:gd name="connsiteY19" fmla="*/ 219 h 9837"/>
                <a:gd name="connsiteX20" fmla="*/ 7370 w 10000"/>
                <a:gd name="connsiteY20" fmla="*/ 546 h 9837"/>
                <a:gd name="connsiteX21" fmla="*/ 6769 w 10000"/>
                <a:gd name="connsiteY21" fmla="*/ 546 h 9837"/>
                <a:gd name="connsiteX22" fmla="*/ 5717 w 10000"/>
                <a:gd name="connsiteY22" fmla="*/ 546 h 9837"/>
                <a:gd name="connsiteX23" fmla="*/ 5717 w 10000"/>
                <a:gd name="connsiteY23" fmla="*/ 493 h 9837"/>
                <a:gd name="connsiteX24" fmla="*/ 5643 w 10000"/>
                <a:gd name="connsiteY24" fmla="*/ 546 h 9837"/>
                <a:gd name="connsiteX25" fmla="*/ 1961 w 10000"/>
                <a:gd name="connsiteY25" fmla="*/ 546 h 9837"/>
                <a:gd name="connsiteX26" fmla="*/ 1961 w 10000"/>
                <a:gd name="connsiteY26" fmla="*/ 1694 h 9837"/>
                <a:gd name="connsiteX27" fmla="*/ 1285 w 10000"/>
                <a:gd name="connsiteY27" fmla="*/ 1694 h 9837"/>
                <a:gd name="connsiteX28" fmla="*/ 1285 w 10000"/>
                <a:gd name="connsiteY28" fmla="*/ 1913 h 9837"/>
                <a:gd name="connsiteX29" fmla="*/ 1285 w 10000"/>
                <a:gd name="connsiteY29" fmla="*/ 3878 h 9837"/>
                <a:gd name="connsiteX30" fmla="*/ 1135 w 10000"/>
                <a:gd name="connsiteY30" fmla="*/ 3988 h 9837"/>
                <a:gd name="connsiteX31" fmla="*/ 684 w 10000"/>
                <a:gd name="connsiteY31" fmla="*/ 4208 h 9837"/>
                <a:gd name="connsiteX32" fmla="*/ 609 w 10000"/>
                <a:gd name="connsiteY32" fmla="*/ 4482 h 9837"/>
                <a:gd name="connsiteX33" fmla="*/ 384 w 10000"/>
                <a:gd name="connsiteY33" fmla="*/ 4755 h 9837"/>
                <a:gd name="connsiteX34" fmla="*/ 234 w 10000"/>
                <a:gd name="connsiteY34" fmla="*/ 5192 h 9837"/>
                <a:gd name="connsiteX35" fmla="*/ 8 w 10000"/>
                <a:gd name="connsiteY35" fmla="*/ 5685 h 9837"/>
                <a:gd name="connsiteX36" fmla="*/ 384 w 10000"/>
                <a:gd name="connsiteY36" fmla="*/ 5738 h 9837"/>
                <a:gd name="connsiteX37" fmla="*/ 458 w 10000"/>
                <a:gd name="connsiteY37" fmla="*/ 6173 h 9837"/>
                <a:gd name="connsiteX38" fmla="*/ 684 w 10000"/>
                <a:gd name="connsiteY38" fmla="*/ 6611 h 9837"/>
                <a:gd name="connsiteX39" fmla="*/ 1059 w 10000"/>
                <a:gd name="connsiteY39" fmla="*/ 7487 h 9837"/>
                <a:gd name="connsiteX0" fmla="*/ 7446 w 10000"/>
                <a:gd name="connsiteY0" fmla="*/ 7221 h 7611"/>
                <a:gd name="connsiteX1" fmla="*/ 7446 w 10000"/>
                <a:gd name="connsiteY1" fmla="*/ 6833 h 7611"/>
                <a:gd name="connsiteX2" fmla="*/ 7821 w 10000"/>
                <a:gd name="connsiteY2" fmla="*/ 6833 h 7611"/>
                <a:gd name="connsiteX3" fmla="*/ 8047 w 10000"/>
                <a:gd name="connsiteY3" fmla="*/ 6111 h 7611"/>
                <a:gd name="connsiteX4" fmla="*/ 8648 w 10000"/>
                <a:gd name="connsiteY4" fmla="*/ 5666 h 7611"/>
                <a:gd name="connsiteX5" fmla="*/ 8873 w 10000"/>
                <a:gd name="connsiteY5" fmla="*/ 4834 h 7611"/>
                <a:gd name="connsiteX6" fmla="*/ 8722 w 10000"/>
                <a:gd name="connsiteY6" fmla="*/ 4390 h 7611"/>
                <a:gd name="connsiteX7" fmla="*/ 9098 w 10000"/>
                <a:gd name="connsiteY7" fmla="*/ 3444 h 7611"/>
                <a:gd name="connsiteX8" fmla="*/ 9399 w 10000"/>
                <a:gd name="connsiteY8" fmla="*/ 3166 h 7611"/>
                <a:gd name="connsiteX9" fmla="*/ 10000 w 10000"/>
                <a:gd name="connsiteY9" fmla="*/ 2722 h 7611"/>
                <a:gd name="connsiteX10" fmla="*/ 9774 w 10000"/>
                <a:gd name="connsiteY10" fmla="*/ 2665 h 7611"/>
                <a:gd name="connsiteX11" fmla="*/ 9399 w 10000"/>
                <a:gd name="connsiteY11" fmla="*/ 2390 h 7611"/>
                <a:gd name="connsiteX12" fmla="*/ 9173 w 10000"/>
                <a:gd name="connsiteY12" fmla="*/ 1556 h 7611"/>
                <a:gd name="connsiteX13" fmla="*/ 9173 w 10000"/>
                <a:gd name="connsiteY13" fmla="*/ 1111 h 7611"/>
                <a:gd name="connsiteX14" fmla="*/ 9098 w 10000"/>
                <a:gd name="connsiteY14" fmla="*/ 555 h 7611"/>
                <a:gd name="connsiteX15" fmla="*/ 8873 w 10000"/>
                <a:gd name="connsiteY15" fmla="*/ 389 h 7611"/>
                <a:gd name="connsiteX16" fmla="*/ 8497 w 10000"/>
                <a:gd name="connsiteY16" fmla="*/ 167 h 7611"/>
                <a:gd name="connsiteX17" fmla="*/ 8272 w 10000"/>
                <a:gd name="connsiteY17" fmla="*/ 0 h 7611"/>
                <a:gd name="connsiteX18" fmla="*/ 7821 w 10000"/>
                <a:gd name="connsiteY18" fmla="*/ 223 h 7611"/>
                <a:gd name="connsiteX19" fmla="*/ 7370 w 10000"/>
                <a:gd name="connsiteY19" fmla="*/ 555 h 7611"/>
                <a:gd name="connsiteX20" fmla="*/ 6769 w 10000"/>
                <a:gd name="connsiteY20" fmla="*/ 555 h 7611"/>
                <a:gd name="connsiteX21" fmla="*/ 5717 w 10000"/>
                <a:gd name="connsiteY21" fmla="*/ 555 h 7611"/>
                <a:gd name="connsiteX22" fmla="*/ 5717 w 10000"/>
                <a:gd name="connsiteY22" fmla="*/ 501 h 7611"/>
                <a:gd name="connsiteX23" fmla="*/ 5643 w 10000"/>
                <a:gd name="connsiteY23" fmla="*/ 555 h 7611"/>
                <a:gd name="connsiteX24" fmla="*/ 1961 w 10000"/>
                <a:gd name="connsiteY24" fmla="*/ 555 h 7611"/>
                <a:gd name="connsiteX25" fmla="*/ 1961 w 10000"/>
                <a:gd name="connsiteY25" fmla="*/ 1722 h 7611"/>
                <a:gd name="connsiteX26" fmla="*/ 1285 w 10000"/>
                <a:gd name="connsiteY26" fmla="*/ 1722 h 7611"/>
                <a:gd name="connsiteX27" fmla="*/ 1285 w 10000"/>
                <a:gd name="connsiteY27" fmla="*/ 1945 h 7611"/>
                <a:gd name="connsiteX28" fmla="*/ 1285 w 10000"/>
                <a:gd name="connsiteY28" fmla="*/ 3942 h 7611"/>
                <a:gd name="connsiteX29" fmla="*/ 1135 w 10000"/>
                <a:gd name="connsiteY29" fmla="*/ 4054 h 7611"/>
                <a:gd name="connsiteX30" fmla="*/ 684 w 10000"/>
                <a:gd name="connsiteY30" fmla="*/ 4278 h 7611"/>
                <a:gd name="connsiteX31" fmla="*/ 609 w 10000"/>
                <a:gd name="connsiteY31" fmla="*/ 4556 h 7611"/>
                <a:gd name="connsiteX32" fmla="*/ 384 w 10000"/>
                <a:gd name="connsiteY32" fmla="*/ 4834 h 7611"/>
                <a:gd name="connsiteX33" fmla="*/ 234 w 10000"/>
                <a:gd name="connsiteY33" fmla="*/ 5278 h 7611"/>
                <a:gd name="connsiteX34" fmla="*/ 8 w 10000"/>
                <a:gd name="connsiteY34" fmla="*/ 5779 h 7611"/>
                <a:gd name="connsiteX35" fmla="*/ 384 w 10000"/>
                <a:gd name="connsiteY35" fmla="*/ 5833 h 7611"/>
                <a:gd name="connsiteX36" fmla="*/ 458 w 10000"/>
                <a:gd name="connsiteY36" fmla="*/ 6275 h 7611"/>
                <a:gd name="connsiteX37" fmla="*/ 684 w 10000"/>
                <a:gd name="connsiteY37" fmla="*/ 6721 h 7611"/>
                <a:gd name="connsiteX38" fmla="*/ 1059 w 10000"/>
                <a:gd name="connsiteY38" fmla="*/ 7611 h 7611"/>
                <a:gd name="connsiteX0" fmla="*/ 7446 w 10000"/>
                <a:gd name="connsiteY0" fmla="*/ 9488 h 10068"/>
                <a:gd name="connsiteX1" fmla="*/ 7446 w 10000"/>
                <a:gd name="connsiteY1" fmla="*/ 8978 h 10068"/>
                <a:gd name="connsiteX2" fmla="*/ 7821 w 10000"/>
                <a:gd name="connsiteY2" fmla="*/ 8978 h 10068"/>
                <a:gd name="connsiteX3" fmla="*/ 8047 w 10000"/>
                <a:gd name="connsiteY3" fmla="*/ 8029 h 10068"/>
                <a:gd name="connsiteX4" fmla="*/ 8648 w 10000"/>
                <a:gd name="connsiteY4" fmla="*/ 7444 h 10068"/>
                <a:gd name="connsiteX5" fmla="*/ 8873 w 10000"/>
                <a:gd name="connsiteY5" fmla="*/ 6351 h 10068"/>
                <a:gd name="connsiteX6" fmla="*/ 8722 w 10000"/>
                <a:gd name="connsiteY6" fmla="*/ 5768 h 10068"/>
                <a:gd name="connsiteX7" fmla="*/ 9098 w 10000"/>
                <a:gd name="connsiteY7" fmla="*/ 4525 h 10068"/>
                <a:gd name="connsiteX8" fmla="*/ 9399 w 10000"/>
                <a:gd name="connsiteY8" fmla="*/ 4160 h 10068"/>
                <a:gd name="connsiteX9" fmla="*/ 10000 w 10000"/>
                <a:gd name="connsiteY9" fmla="*/ 3576 h 10068"/>
                <a:gd name="connsiteX10" fmla="*/ 9774 w 10000"/>
                <a:gd name="connsiteY10" fmla="*/ 3502 h 10068"/>
                <a:gd name="connsiteX11" fmla="*/ 9399 w 10000"/>
                <a:gd name="connsiteY11" fmla="*/ 3140 h 10068"/>
                <a:gd name="connsiteX12" fmla="*/ 9173 w 10000"/>
                <a:gd name="connsiteY12" fmla="*/ 2044 h 10068"/>
                <a:gd name="connsiteX13" fmla="*/ 9173 w 10000"/>
                <a:gd name="connsiteY13" fmla="*/ 1460 h 10068"/>
                <a:gd name="connsiteX14" fmla="*/ 9098 w 10000"/>
                <a:gd name="connsiteY14" fmla="*/ 729 h 10068"/>
                <a:gd name="connsiteX15" fmla="*/ 8873 w 10000"/>
                <a:gd name="connsiteY15" fmla="*/ 511 h 10068"/>
                <a:gd name="connsiteX16" fmla="*/ 8497 w 10000"/>
                <a:gd name="connsiteY16" fmla="*/ 219 h 10068"/>
                <a:gd name="connsiteX17" fmla="*/ 8272 w 10000"/>
                <a:gd name="connsiteY17" fmla="*/ 0 h 10068"/>
                <a:gd name="connsiteX18" fmla="*/ 7821 w 10000"/>
                <a:gd name="connsiteY18" fmla="*/ 293 h 10068"/>
                <a:gd name="connsiteX19" fmla="*/ 7370 w 10000"/>
                <a:gd name="connsiteY19" fmla="*/ 729 h 10068"/>
                <a:gd name="connsiteX20" fmla="*/ 6769 w 10000"/>
                <a:gd name="connsiteY20" fmla="*/ 729 h 10068"/>
                <a:gd name="connsiteX21" fmla="*/ 5717 w 10000"/>
                <a:gd name="connsiteY21" fmla="*/ 729 h 10068"/>
                <a:gd name="connsiteX22" fmla="*/ 5717 w 10000"/>
                <a:gd name="connsiteY22" fmla="*/ 658 h 10068"/>
                <a:gd name="connsiteX23" fmla="*/ 5643 w 10000"/>
                <a:gd name="connsiteY23" fmla="*/ 729 h 10068"/>
                <a:gd name="connsiteX24" fmla="*/ 1961 w 10000"/>
                <a:gd name="connsiteY24" fmla="*/ 729 h 10068"/>
                <a:gd name="connsiteX25" fmla="*/ 1961 w 10000"/>
                <a:gd name="connsiteY25" fmla="*/ 2263 h 10068"/>
                <a:gd name="connsiteX26" fmla="*/ 1285 w 10000"/>
                <a:gd name="connsiteY26" fmla="*/ 2263 h 10068"/>
                <a:gd name="connsiteX27" fmla="*/ 1285 w 10000"/>
                <a:gd name="connsiteY27" fmla="*/ 2556 h 10068"/>
                <a:gd name="connsiteX28" fmla="*/ 1285 w 10000"/>
                <a:gd name="connsiteY28" fmla="*/ 5179 h 10068"/>
                <a:gd name="connsiteX29" fmla="*/ 1135 w 10000"/>
                <a:gd name="connsiteY29" fmla="*/ 5327 h 10068"/>
                <a:gd name="connsiteX30" fmla="*/ 684 w 10000"/>
                <a:gd name="connsiteY30" fmla="*/ 5621 h 10068"/>
                <a:gd name="connsiteX31" fmla="*/ 609 w 10000"/>
                <a:gd name="connsiteY31" fmla="*/ 5986 h 10068"/>
                <a:gd name="connsiteX32" fmla="*/ 384 w 10000"/>
                <a:gd name="connsiteY32" fmla="*/ 6351 h 10068"/>
                <a:gd name="connsiteX33" fmla="*/ 234 w 10000"/>
                <a:gd name="connsiteY33" fmla="*/ 6935 h 10068"/>
                <a:gd name="connsiteX34" fmla="*/ 8 w 10000"/>
                <a:gd name="connsiteY34" fmla="*/ 7593 h 10068"/>
                <a:gd name="connsiteX35" fmla="*/ 384 w 10000"/>
                <a:gd name="connsiteY35" fmla="*/ 7664 h 10068"/>
                <a:gd name="connsiteX36" fmla="*/ 458 w 10000"/>
                <a:gd name="connsiteY36" fmla="*/ 8245 h 10068"/>
                <a:gd name="connsiteX37" fmla="*/ 684 w 10000"/>
                <a:gd name="connsiteY37" fmla="*/ 8831 h 10068"/>
                <a:gd name="connsiteX38" fmla="*/ 1059 w 10000"/>
                <a:gd name="connsiteY38" fmla="*/ 10000 h 10068"/>
                <a:gd name="connsiteX39" fmla="*/ 1058 w 10000"/>
                <a:gd name="connsiteY39" fmla="*/ 9928 h 10068"/>
                <a:gd name="connsiteX0" fmla="*/ 7446 w 10000"/>
                <a:gd name="connsiteY0" fmla="*/ 9488 h 10035"/>
                <a:gd name="connsiteX1" fmla="*/ 7446 w 10000"/>
                <a:gd name="connsiteY1" fmla="*/ 8978 h 10035"/>
                <a:gd name="connsiteX2" fmla="*/ 7821 w 10000"/>
                <a:gd name="connsiteY2" fmla="*/ 8978 h 10035"/>
                <a:gd name="connsiteX3" fmla="*/ 8047 w 10000"/>
                <a:gd name="connsiteY3" fmla="*/ 8029 h 10035"/>
                <a:gd name="connsiteX4" fmla="*/ 8648 w 10000"/>
                <a:gd name="connsiteY4" fmla="*/ 7444 h 10035"/>
                <a:gd name="connsiteX5" fmla="*/ 8873 w 10000"/>
                <a:gd name="connsiteY5" fmla="*/ 6351 h 10035"/>
                <a:gd name="connsiteX6" fmla="*/ 8722 w 10000"/>
                <a:gd name="connsiteY6" fmla="*/ 5768 h 10035"/>
                <a:gd name="connsiteX7" fmla="*/ 9098 w 10000"/>
                <a:gd name="connsiteY7" fmla="*/ 4525 h 10035"/>
                <a:gd name="connsiteX8" fmla="*/ 9399 w 10000"/>
                <a:gd name="connsiteY8" fmla="*/ 4160 h 10035"/>
                <a:gd name="connsiteX9" fmla="*/ 10000 w 10000"/>
                <a:gd name="connsiteY9" fmla="*/ 3576 h 10035"/>
                <a:gd name="connsiteX10" fmla="*/ 9774 w 10000"/>
                <a:gd name="connsiteY10" fmla="*/ 3502 h 10035"/>
                <a:gd name="connsiteX11" fmla="*/ 9399 w 10000"/>
                <a:gd name="connsiteY11" fmla="*/ 3140 h 10035"/>
                <a:gd name="connsiteX12" fmla="*/ 9173 w 10000"/>
                <a:gd name="connsiteY12" fmla="*/ 2044 h 10035"/>
                <a:gd name="connsiteX13" fmla="*/ 9173 w 10000"/>
                <a:gd name="connsiteY13" fmla="*/ 1460 h 10035"/>
                <a:gd name="connsiteX14" fmla="*/ 9098 w 10000"/>
                <a:gd name="connsiteY14" fmla="*/ 729 h 10035"/>
                <a:gd name="connsiteX15" fmla="*/ 8873 w 10000"/>
                <a:gd name="connsiteY15" fmla="*/ 511 h 10035"/>
                <a:gd name="connsiteX16" fmla="*/ 8497 w 10000"/>
                <a:gd name="connsiteY16" fmla="*/ 219 h 10035"/>
                <a:gd name="connsiteX17" fmla="*/ 8272 w 10000"/>
                <a:gd name="connsiteY17" fmla="*/ 0 h 10035"/>
                <a:gd name="connsiteX18" fmla="*/ 7821 w 10000"/>
                <a:gd name="connsiteY18" fmla="*/ 293 h 10035"/>
                <a:gd name="connsiteX19" fmla="*/ 7370 w 10000"/>
                <a:gd name="connsiteY19" fmla="*/ 729 h 10035"/>
                <a:gd name="connsiteX20" fmla="*/ 6769 w 10000"/>
                <a:gd name="connsiteY20" fmla="*/ 729 h 10035"/>
                <a:gd name="connsiteX21" fmla="*/ 5717 w 10000"/>
                <a:gd name="connsiteY21" fmla="*/ 729 h 10035"/>
                <a:gd name="connsiteX22" fmla="*/ 5717 w 10000"/>
                <a:gd name="connsiteY22" fmla="*/ 658 h 10035"/>
                <a:gd name="connsiteX23" fmla="*/ 5643 w 10000"/>
                <a:gd name="connsiteY23" fmla="*/ 729 h 10035"/>
                <a:gd name="connsiteX24" fmla="*/ 1961 w 10000"/>
                <a:gd name="connsiteY24" fmla="*/ 729 h 10035"/>
                <a:gd name="connsiteX25" fmla="*/ 1961 w 10000"/>
                <a:gd name="connsiteY25" fmla="*/ 2263 h 10035"/>
                <a:gd name="connsiteX26" fmla="*/ 1285 w 10000"/>
                <a:gd name="connsiteY26" fmla="*/ 2263 h 10035"/>
                <a:gd name="connsiteX27" fmla="*/ 1285 w 10000"/>
                <a:gd name="connsiteY27" fmla="*/ 2556 h 10035"/>
                <a:gd name="connsiteX28" fmla="*/ 1285 w 10000"/>
                <a:gd name="connsiteY28" fmla="*/ 5179 h 10035"/>
                <a:gd name="connsiteX29" fmla="*/ 1135 w 10000"/>
                <a:gd name="connsiteY29" fmla="*/ 5327 h 10035"/>
                <a:gd name="connsiteX30" fmla="*/ 684 w 10000"/>
                <a:gd name="connsiteY30" fmla="*/ 5621 h 10035"/>
                <a:gd name="connsiteX31" fmla="*/ 609 w 10000"/>
                <a:gd name="connsiteY31" fmla="*/ 5986 h 10035"/>
                <a:gd name="connsiteX32" fmla="*/ 384 w 10000"/>
                <a:gd name="connsiteY32" fmla="*/ 6351 h 10035"/>
                <a:gd name="connsiteX33" fmla="*/ 234 w 10000"/>
                <a:gd name="connsiteY33" fmla="*/ 6935 h 10035"/>
                <a:gd name="connsiteX34" fmla="*/ 8 w 10000"/>
                <a:gd name="connsiteY34" fmla="*/ 7593 h 10035"/>
                <a:gd name="connsiteX35" fmla="*/ 384 w 10000"/>
                <a:gd name="connsiteY35" fmla="*/ 7664 h 10035"/>
                <a:gd name="connsiteX36" fmla="*/ 458 w 10000"/>
                <a:gd name="connsiteY36" fmla="*/ 8245 h 10035"/>
                <a:gd name="connsiteX37" fmla="*/ 684 w 10000"/>
                <a:gd name="connsiteY37" fmla="*/ 8831 h 10035"/>
                <a:gd name="connsiteX38" fmla="*/ 1059 w 10000"/>
                <a:gd name="connsiteY38" fmla="*/ 10000 h 10035"/>
                <a:gd name="connsiteX39" fmla="*/ 1750 w 10000"/>
                <a:gd name="connsiteY39" fmla="*/ 9592 h 10035"/>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0" fmla="*/ 7446 w 10000"/>
                <a:gd name="connsiteY0" fmla="*/ 9488 h 10127"/>
                <a:gd name="connsiteX1" fmla="*/ 7446 w 10000"/>
                <a:gd name="connsiteY1" fmla="*/ 8978 h 10127"/>
                <a:gd name="connsiteX2" fmla="*/ 7821 w 10000"/>
                <a:gd name="connsiteY2" fmla="*/ 8978 h 10127"/>
                <a:gd name="connsiteX3" fmla="*/ 8047 w 10000"/>
                <a:gd name="connsiteY3" fmla="*/ 8029 h 10127"/>
                <a:gd name="connsiteX4" fmla="*/ 8648 w 10000"/>
                <a:gd name="connsiteY4" fmla="*/ 7444 h 10127"/>
                <a:gd name="connsiteX5" fmla="*/ 8873 w 10000"/>
                <a:gd name="connsiteY5" fmla="*/ 6351 h 10127"/>
                <a:gd name="connsiteX6" fmla="*/ 8722 w 10000"/>
                <a:gd name="connsiteY6" fmla="*/ 5768 h 10127"/>
                <a:gd name="connsiteX7" fmla="*/ 9098 w 10000"/>
                <a:gd name="connsiteY7" fmla="*/ 4525 h 10127"/>
                <a:gd name="connsiteX8" fmla="*/ 9399 w 10000"/>
                <a:gd name="connsiteY8" fmla="*/ 4160 h 10127"/>
                <a:gd name="connsiteX9" fmla="*/ 10000 w 10000"/>
                <a:gd name="connsiteY9" fmla="*/ 3576 h 10127"/>
                <a:gd name="connsiteX10" fmla="*/ 9774 w 10000"/>
                <a:gd name="connsiteY10" fmla="*/ 3502 h 10127"/>
                <a:gd name="connsiteX11" fmla="*/ 9399 w 10000"/>
                <a:gd name="connsiteY11" fmla="*/ 3140 h 10127"/>
                <a:gd name="connsiteX12" fmla="*/ 9173 w 10000"/>
                <a:gd name="connsiteY12" fmla="*/ 2044 h 10127"/>
                <a:gd name="connsiteX13" fmla="*/ 9173 w 10000"/>
                <a:gd name="connsiteY13" fmla="*/ 1460 h 10127"/>
                <a:gd name="connsiteX14" fmla="*/ 9098 w 10000"/>
                <a:gd name="connsiteY14" fmla="*/ 729 h 10127"/>
                <a:gd name="connsiteX15" fmla="*/ 8873 w 10000"/>
                <a:gd name="connsiteY15" fmla="*/ 511 h 10127"/>
                <a:gd name="connsiteX16" fmla="*/ 8497 w 10000"/>
                <a:gd name="connsiteY16" fmla="*/ 219 h 10127"/>
                <a:gd name="connsiteX17" fmla="*/ 8272 w 10000"/>
                <a:gd name="connsiteY17" fmla="*/ 0 h 10127"/>
                <a:gd name="connsiteX18" fmla="*/ 7821 w 10000"/>
                <a:gd name="connsiteY18" fmla="*/ 293 h 10127"/>
                <a:gd name="connsiteX19" fmla="*/ 7370 w 10000"/>
                <a:gd name="connsiteY19" fmla="*/ 729 h 10127"/>
                <a:gd name="connsiteX20" fmla="*/ 6769 w 10000"/>
                <a:gd name="connsiteY20" fmla="*/ 729 h 10127"/>
                <a:gd name="connsiteX21" fmla="*/ 5717 w 10000"/>
                <a:gd name="connsiteY21" fmla="*/ 729 h 10127"/>
                <a:gd name="connsiteX22" fmla="*/ 5717 w 10000"/>
                <a:gd name="connsiteY22" fmla="*/ 658 h 10127"/>
                <a:gd name="connsiteX23" fmla="*/ 5643 w 10000"/>
                <a:gd name="connsiteY23" fmla="*/ 729 h 10127"/>
                <a:gd name="connsiteX24" fmla="*/ 1961 w 10000"/>
                <a:gd name="connsiteY24" fmla="*/ 729 h 10127"/>
                <a:gd name="connsiteX25" fmla="*/ 1961 w 10000"/>
                <a:gd name="connsiteY25" fmla="*/ 2263 h 10127"/>
                <a:gd name="connsiteX26" fmla="*/ 1285 w 10000"/>
                <a:gd name="connsiteY26" fmla="*/ 2263 h 10127"/>
                <a:gd name="connsiteX27" fmla="*/ 1285 w 10000"/>
                <a:gd name="connsiteY27" fmla="*/ 2556 h 10127"/>
                <a:gd name="connsiteX28" fmla="*/ 1285 w 10000"/>
                <a:gd name="connsiteY28" fmla="*/ 5179 h 10127"/>
                <a:gd name="connsiteX29" fmla="*/ 1135 w 10000"/>
                <a:gd name="connsiteY29" fmla="*/ 5327 h 10127"/>
                <a:gd name="connsiteX30" fmla="*/ 684 w 10000"/>
                <a:gd name="connsiteY30" fmla="*/ 5621 h 10127"/>
                <a:gd name="connsiteX31" fmla="*/ 609 w 10000"/>
                <a:gd name="connsiteY31" fmla="*/ 5986 h 10127"/>
                <a:gd name="connsiteX32" fmla="*/ 384 w 10000"/>
                <a:gd name="connsiteY32" fmla="*/ 6351 h 10127"/>
                <a:gd name="connsiteX33" fmla="*/ 234 w 10000"/>
                <a:gd name="connsiteY33" fmla="*/ 6935 h 10127"/>
                <a:gd name="connsiteX34" fmla="*/ 8 w 10000"/>
                <a:gd name="connsiteY34" fmla="*/ 7593 h 10127"/>
                <a:gd name="connsiteX35" fmla="*/ 384 w 10000"/>
                <a:gd name="connsiteY35" fmla="*/ 7664 h 10127"/>
                <a:gd name="connsiteX36" fmla="*/ 458 w 10000"/>
                <a:gd name="connsiteY36" fmla="*/ 8245 h 10127"/>
                <a:gd name="connsiteX37" fmla="*/ 684 w 10000"/>
                <a:gd name="connsiteY37" fmla="*/ 8831 h 10127"/>
                <a:gd name="connsiteX38" fmla="*/ 1059 w 10000"/>
                <a:gd name="connsiteY38" fmla="*/ 10000 h 10127"/>
                <a:gd name="connsiteX39" fmla="*/ 1840 w 10000"/>
                <a:gd name="connsiteY39" fmla="*/ 10103 h 10127"/>
                <a:gd name="connsiteX40" fmla="*/ 1827 w 10000"/>
                <a:gd name="connsiteY40" fmla="*/ 10127 h 10127"/>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3453 w 10000"/>
                <a:gd name="connsiteY41" fmla="*/ 9915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4414 w 10000"/>
                <a:gd name="connsiteY43" fmla="*/ 9791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515 w 10000"/>
                <a:gd name="connsiteY44" fmla="*/ 9654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411 w 10000"/>
                <a:gd name="connsiteY44" fmla="*/ 9517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988 w 10000"/>
                <a:gd name="connsiteY44" fmla="*/ 921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881 w 10000"/>
                <a:gd name="connsiteY44" fmla="*/ 9296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69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524 w 10000"/>
                <a:gd name="connsiteY42" fmla="*/ 8107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82 w 10000"/>
                <a:gd name="connsiteY41" fmla="*/ 7982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07 w 10000"/>
                <a:gd name="connsiteY39" fmla="*/ 8693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65 w 10000"/>
                <a:gd name="connsiteY39" fmla="*/ 8712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160"/>
                <a:gd name="connsiteX1" fmla="*/ 7446 w 10000"/>
                <a:gd name="connsiteY1" fmla="*/ 8978 h 10160"/>
                <a:gd name="connsiteX2" fmla="*/ 7821 w 10000"/>
                <a:gd name="connsiteY2" fmla="*/ 8978 h 10160"/>
                <a:gd name="connsiteX3" fmla="*/ 8047 w 10000"/>
                <a:gd name="connsiteY3" fmla="*/ 8029 h 10160"/>
                <a:gd name="connsiteX4" fmla="*/ 8648 w 10000"/>
                <a:gd name="connsiteY4" fmla="*/ 7444 h 10160"/>
                <a:gd name="connsiteX5" fmla="*/ 8873 w 10000"/>
                <a:gd name="connsiteY5" fmla="*/ 6351 h 10160"/>
                <a:gd name="connsiteX6" fmla="*/ 8722 w 10000"/>
                <a:gd name="connsiteY6" fmla="*/ 5768 h 10160"/>
                <a:gd name="connsiteX7" fmla="*/ 9098 w 10000"/>
                <a:gd name="connsiteY7" fmla="*/ 4525 h 10160"/>
                <a:gd name="connsiteX8" fmla="*/ 9399 w 10000"/>
                <a:gd name="connsiteY8" fmla="*/ 4160 h 10160"/>
                <a:gd name="connsiteX9" fmla="*/ 10000 w 10000"/>
                <a:gd name="connsiteY9" fmla="*/ 3576 h 10160"/>
                <a:gd name="connsiteX10" fmla="*/ 9774 w 10000"/>
                <a:gd name="connsiteY10" fmla="*/ 3502 h 10160"/>
                <a:gd name="connsiteX11" fmla="*/ 9399 w 10000"/>
                <a:gd name="connsiteY11" fmla="*/ 3140 h 10160"/>
                <a:gd name="connsiteX12" fmla="*/ 9173 w 10000"/>
                <a:gd name="connsiteY12" fmla="*/ 2044 h 10160"/>
                <a:gd name="connsiteX13" fmla="*/ 9173 w 10000"/>
                <a:gd name="connsiteY13" fmla="*/ 1460 h 10160"/>
                <a:gd name="connsiteX14" fmla="*/ 9098 w 10000"/>
                <a:gd name="connsiteY14" fmla="*/ 729 h 10160"/>
                <a:gd name="connsiteX15" fmla="*/ 8873 w 10000"/>
                <a:gd name="connsiteY15" fmla="*/ 511 h 10160"/>
                <a:gd name="connsiteX16" fmla="*/ 8497 w 10000"/>
                <a:gd name="connsiteY16" fmla="*/ 219 h 10160"/>
                <a:gd name="connsiteX17" fmla="*/ 8272 w 10000"/>
                <a:gd name="connsiteY17" fmla="*/ 0 h 10160"/>
                <a:gd name="connsiteX18" fmla="*/ 7821 w 10000"/>
                <a:gd name="connsiteY18" fmla="*/ 293 h 10160"/>
                <a:gd name="connsiteX19" fmla="*/ 7370 w 10000"/>
                <a:gd name="connsiteY19" fmla="*/ 729 h 10160"/>
                <a:gd name="connsiteX20" fmla="*/ 6769 w 10000"/>
                <a:gd name="connsiteY20" fmla="*/ 729 h 10160"/>
                <a:gd name="connsiteX21" fmla="*/ 5717 w 10000"/>
                <a:gd name="connsiteY21" fmla="*/ 729 h 10160"/>
                <a:gd name="connsiteX22" fmla="*/ 5717 w 10000"/>
                <a:gd name="connsiteY22" fmla="*/ 658 h 10160"/>
                <a:gd name="connsiteX23" fmla="*/ 5643 w 10000"/>
                <a:gd name="connsiteY23" fmla="*/ 729 h 10160"/>
                <a:gd name="connsiteX24" fmla="*/ 1961 w 10000"/>
                <a:gd name="connsiteY24" fmla="*/ 729 h 10160"/>
                <a:gd name="connsiteX25" fmla="*/ 1961 w 10000"/>
                <a:gd name="connsiteY25" fmla="*/ 2263 h 10160"/>
                <a:gd name="connsiteX26" fmla="*/ 1285 w 10000"/>
                <a:gd name="connsiteY26" fmla="*/ 2263 h 10160"/>
                <a:gd name="connsiteX27" fmla="*/ 1285 w 10000"/>
                <a:gd name="connsiteY27" fmla="*/ 2556 h 10160"/>
                <a:gd name="connsiteX28" fmla="*/ 1285 w 10000"/>
                <a:gd name="connsiteY28" fmla="*/ 5179 h 10160"/>
                <a:gd name="connsiteX29" fmla="*/ 1135 w 10000"/>
                <a:gd name="connsiteY29" fmla="*/ 5327 h 10160"/>
                <a:gd name="connsiteX30" fmla="*/ 684 w 10000"/>
                <a:gd name="connsiteY30" fmla="*/ 5621 h 10160"/>
                <a:gd name="connsiteX31" fmla="*/ 609 w 10000"/>
                <a:gd name="connsiteY31" fmla="*/ 5986 h 10160"/>
                <a:gd name="connsiteX32" fmla="*/ 384 w 10000"/>
                <a:gd name="connsiteY32" fmla="*/ 6351 h 10160"/>
                <a:gd name="connsiteX33" fmla="*/ 234 w 10000"/>
                <a:gd name="connsiteY33" fmla="*/ 6935 h 10160"/>
                <a:gd name="connsiteX34" fmla="*/ 8 w 10000"/>
                <a:gd name="connsiteY34" fmla="*/ 7593 h 10160"/>
                <a:gd name="connsiteX35" fmla="*/ 384 w 10000"/>
                <a:gd name="connsiteY35" fmla="*/ 7664 h 10160"/>
                <a:gd name="connsiteX36" fmla="*/ 458 w 10000"/>
                <a:gd name="connsiteY36" fmla="*/ 8245 h 10160"/>
                <a:gd name="connsiteX37" fmla="*/ 684 w 10000"/>
                <a:gd name="connsiteY37" fmla="*/ 8831 h 10160"/>
                <a:gd name="connsiteX38" fmla="*/ 1059 w 10000"/>
                <a:gd name="connsiteY38" fmla="*/ 10000 h 10160"/>
                <a:gd name="connsiteX39" fmla="*/ 1058 w 10000"/>
                <a:gd name="connsiteY39" fmla="*/ 10012 h 10160"/>
                <a:gd name="connsiteX40" fmla="*/ 5865 w 10000"/>
                <a:gd name="connsiteY40" fmla="*/ 8712 h 10160"/>
                <a:gd name="connsiteX41" fmla="*/ 6040 w 10000"/>
                <a:gd name="connsiteY41" fmla="*/ 8368 h 10160"/>
                <a:gd name="connsiteX42" fmla="*/ 6382 w 10000"/>
                <a:gd name="connsiteY42" fmla="*/ 7982 h 10160"/>
                <a:gd name="connsiteX43" fmla="*/ 6428 w 10000"/>
                <a:gd name="connsiteY43" fmla="*/ 8181 h 10160"/>
                <a:gd name="connsiteX44" fmla="*/ 6444 w 10000"/>
                <a:gd name="connsiteY44" fmla="*/ 8428 h 10160"/>
                <a:gd name="connsiteX45" fmla="*/ 6766 w 10000"/>
                <a:gd name="connsiteY45" fmla="*/ 9268 h 10160"/>
                <a:gd name="connsiteX0" fmla="*/ 7446 w 10000"/>
                <a:gd name="connsiteY0" fmla="*/ 9488 h 10258"/>
                <a:gd name="connsiteX1" fmla="*/ 7446 w 10000"/>
                <a:gd name="connsiteY1" fmla="*/ 8978 h 10258"/>
                <a:gd name="connsiteX2" fmla="*/ 7821 w 10000"/>
                <a:gd name="connsiteY2" fmla="*/ 8978 h 10258"/>
                <a:gd name="connsiteX3" fmla="*/ 8047 w 10000"/>
                <a:gd name="connsiteY3" fmla="*/ 8029 h 10258"/>
                <a:gd name="connsiteX4" fmla="*/ 8648 w 10000"/>
                <a:gd name="connsiteY4" fmla="*/ 7444 h 10258"/>
                <a:gd name="connsiteX5" fmla="*/ 8873 w 10000"/>
                <a:gd name="connsiteY5" fmla="*/ 6351 h 10258"/>
                <a:gd name="connsiteX6" fmla="*/ 8722 w 10000"/>
                <a:gd name="connsiteY6" fmla="*/ 5768 h 10258"/>
                <a:gd name="connsiteX7" fmla="*/ 9098 w 10000"/>
                <a:gd name="connsiteY7" fmla="*/ 4525 h 10258"/>
                <a:gd name="connsiteX8" fmla="*/ 9399 w 10000"/>
                <a:gd name="connsiteY8" fmla="*/ 4160 h 10258"/>
                <a:gd name="connsiteX9" fmla="*/ 10000 w 10000"/>
                <a:gd name="connsiteY9" fmla="*/ 3576 h 10258"/>
                <a:gd name="connsiteX10" fmla="*/ 9774 w 10000"/>
                <a:gd name="connsiteY10" fmla="*/ 3502 h 10258"/>
                <a:gd name="connsiteX11" fmla="*/ 9399 w 10000"/>
                <a:gd name="connsiteY11" fmla="*/ 3140 h 10258"/>
                <a:gd name="connsiteX12" fmla="*/ 9173 w 10000"/>
                <a:gd name="connsiteY12" fmla="*/ 2044 h 10258"/>
                <a:gd name="connsiteX13" fmla="*/ 9173 w 10000"/>
                <a:gd name="connsiteY13" fmla="*/ 1460 h 10258"/>
                <a:gd name="connsiteX14" fmla="*/ 9098 w 10000"/>
                <a:gd name="connsiteY14" fmla="*/ 729 h 10258"/>
                <a:gd name="connsiteX15" fmla="*/ 8873 w 10000"/>
                <a:gd name="connsiteY15" fmla="*/ 511 h 10258"/>
                <a:gd name="connsiteX16" fmla="*/ 8497 w 10000"/>
                <a:gd name="connsiteY16" fmla="*/ 219 h 10258"/>
                <a:gd name="connsiteX17" fmla="*/ 8272 w 10000"/>
                <a:gd name="connsiteY17" fmla="*/ 0 h 10258"/>
                <a:gd name="connsiteX18" fmla="*/ 7821 w 10000"/>
                <a:gd name="connsiteY18" fmla="*/ 293 h 10258"/>
                <a:gd name="connsiteX19" fmla="*/ 7370 w 10000"/>
                <a:gd name="connsiteY19" fmla="*/ 729 h 10258"/>
                <a:gd name="connsiteX20" fmla="*/ 6769 w 10000"/>
                <a:gd name="connsiteY20" fmla="*/ 729 h 10258"/>
                <a:gd name="connsiteX21" fmla="*/ 5717 w 10000"/>
                <a:gd name="connsiteY21" fmla="*/ 729 h 10258"/>
                <a:gd name="connsiteX22" fmla="*/ 5717 w 10000"/>
                <a:gd name="connsiteY22" fmla="*/ 658 h 10258"/>
                <a:gd name="connsiteX23" fmla="*/ 5643 w 10000"/>
                <a:gd name="connsiteY23" fmla="*/ 729 h 10258"/>
                <a:gd name="connsiteX24" fmla="*/ 1961 w 10000"/>
                <a:gd name="connsiteY24" fmla="*/ 729 h 10258"/>
                <a:gd name="connsiteX25" fmla="*/ 1961 w 10000"/>
                <a:gd name="connsiteY25" fmla="*/ 2263 h 10258"/>
                <a:gd name="connsiteX26" fmla="*/ 1285 w 10000"/>
                <a:gd name="connsiteY26" fmla="*/ 2263 h 10258"/>
                <a:gd name="connsiteX27" fmla="*/ 1285 w 10000"/>
                <a:gd name="connsiteY27" fmla="*/ 2556 h 10258"/>
                <a:gd name="connsiteX28" fmla="*/ 1285 w 10000"/>
                <a:gd name="connsiteY28" fmla="*/ 5179 h 10258"/>
                <a:gd name="connsiteX29" fmla="*/ 1135 w 10000"/>
                <a:gd name="connsiteY29" fmla="*/ 5327 h 10258"/>
                <a:gd name="connsiteX30" fmla="*/ 684 w 10000"/>
                <a:gd name="connsiteY30" fmla="*/ 5621 h 10258"/>
                <a:gd name="connsiteX31" fmla="*/ 609 w 10000"/>
                <a:gd name="connsiteY31" fmla="*/ 5986 h 10258"/>
                <a:gd name="connsiteX32" fmla="*/ 384 w 10000"/>
                <a:gd name="connsiteY32" fmla="*/ 6351 h 10258"/>
                <a:gd name="connsiteX33" fmla="*/ 234 w 10000"/>
                <a:gd name="connsiteY33" fmla="*/ 6935 h 10258"/>
                <a:gd name="connsiteX34" fmla="*/ 8 w 10000"/>
                <a:gd name="connsiteY34" fmla="*/ 7593 h 10258"/>
                <a:gd name="connsiteX35" fmla="*/ 384 w 10000"/>
                <a:gd name="connsiteY35" fmla="*/ 7664 h 10258"/>
                <a:gd name="connsiteX36" fmla="*/ 458 w 10000"/>
                <a:gd name="connsiteY36" fmla="*/ 8245 h 10258"/>
                <a:gd name="connsiteX37" fmla="*/ 684 w 10000"/>
                <a:gd name="connsiteY37" fmla="*/ 8831 h 10258"/>
                <a:gd name="connsiteX38" fmla="*/ 1059 w 10000"/>
                <a:gd name="connsiteY38" fmla="*/ 10000 h 10258"/>
                <a:gd name="connsiteX39" fmla="*/ 1903 w 10000"/>
                <a:gd name="connsiteY39" fmla="*/ 10161 h 10258"/>
                <a:gd name="connsiteX40" fmla="*/ 5865 w 10000"/>
                <a:gd name="connsiteY40" fmla="*/ 8712 h 10258"/>
                <a:gd name="connsiteX41" fmla="*/ 6040 w 10000"/>
                <a:gd name="connsiteY41" fmla="*/ 8368 h 10258"/>
                <a:gd name="connsiteX42" fmla="*/ 6382 w 10000"/>
                <a:gd name="connsiteY42" fmla="*/ 7982 h 10258"/>
                <a:gd name="connsiteX43" fmla="*/ 6428 w 10000"/>
                <a:gd name="connsiteY43" fmla="*/ 8181 h 10258"/>
                <a:gd name="connsiteX44" fmla="*/ 6444 w 10000"/>
                <a:gd name="connsiteY44" fmla="*/ 8428 h 10258"/>
                <a:gd name="connsiteX45" fmla="*/ 6766 w 10000"/>
                <a:gd name="connsiteY45" fmla="*/ 9268 h 10258"/>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2335 w 10000"/>
                <a:gd name="connsiteY39" fmla="*/ 9619 h 10056"/>
                <a:gd name="connsiteX40" fmla="*/ 5865 w 10000"/>
                <a:gd name="connsiteY40" fmla="*/ 8712 h 10056"/>
                <a:gd name="connsiteX41" fmla="*/ 6040 w 10000"/>
                <a:gd name="connsiteY41" fmla="*/ 8368 h 10056"/>
                <a:gd name="connsiteX42" fmla="*/ 6382 w 10000"/>
                <a:gd name="connsiteY42" fmla="*/ 7982 h 10056"/>
                <a:gd name="connsiteX43" fmla="*/ 6428 w 10000"/>
                <a:gd name="connsiteY43" fmla="*/ 8181 h 10056"/>
                <a:gd name="connsiteX44" fmla="*/ 6444 w 10000"/>
                <a:gd name="connsiteY44" fmla="*/ 8428 h 10056"/>
                <a:gd name="connsiteX45" fmla="*/ 6766 w 10000"/>
                <a:gd name="connsiteY45" fmla="*/ 9268 h 1005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143"/>
                <a:gd name="connsiteX1" fmla="*/ 7446 w 10000"/>
                <a:gd name="connsiteY1" fmla="*/ 8978 h 10143"/>
                <a:gd name="connsiteX2" fmla="*/ 7821 w 10000"/>
                <a:gd name="connsiteY2" fmla="*/ 8978 h 10143"/>
                <a:gd name="connsiteX3" fmla="*/ 8047 w 10000"/>
                <a:gd name="connsiteY3" fmla="*/ 8029 h 10143"/>
                <a:gd name="connsiteX4" fmla="*/ 8648 w 10000"/>
                <a:gd name="connsiteY4" fmla="*/ 7444 h 10143"/>
                <a:gd name="connsiteX5" fmla="*/ 8873 w 10000"/>
                <a:gd name="connsiteY5" fmla="*/ 6351 h 10143"/>
                <a:gd name="connsiteX6" fmla="*/ 8722 w 10000"/>
                <a:gd name="connsiteY6" fmla="*/ 5768 h 10143"/>
                <a:gd name="connsiteX7" fmla="*/ 9098 w 10000"/>
                <a:gd name="connsiteY7" fmla="*/ 4525 h 10143"/>
                <a:gd name="connsiteX8" fmla="*/ 9399 w 10000"/>
                <a:gd name="connsiteY8" fmla="*/ 4160 h 10143"/>
                <a:gd name="connsiteX9" fmla="*/ 10000 w 10000"/>
                <a:gd name="connsiteY9" fmla="*/ 3576 h 10143"/>
                <a:gd name="connsiteX10" fmla="*/ 9774 w 10000"/>
                <a:gd name="connsiteY10" fmla="*/ 3502 h 10143"/>
                <a:gd name="connsiteX11" fmla="*/ 9399 w 10000"/>
                <a:gd name="connsiteY11" fmla="*/ 3140 h 10143"/>
                <a:gd name="connsiteX12" fmla="*/ 9173 w 10000"/>
                <a:gd name="connsiteY12" fmla="*/ 2044 h 10143"/>
                <a:gd name="connsiteX13" fmla="*/ 9173 w 10000"/>
                <a:gd name="connsiteY13" fmla="*/ 1460 h 10143"/>
                <a:gd name="connsiteX14" fmla="*/ 9098 w 10000"/>
                <a:gd name="connsiteY14" fmla="*/ 729 h 10143"/>
                <a:gd name="connsiteX15" fmla="*/ 8873 w 10000"/>
                <a:gd name="connsiteY15" fmla="*/ 511 h 10143"/>
                <a:gd name="connsiteX16" fmla="*/ 8497 w 10000"/>
                <a:gd name="connsiteY16" fmla="*/ 219 h 10143"/>
                <a:gd name="connsiteX17" fmla="*/ 8272 w 10000"/>
                <a:gd name="connsiteY17" fmla="*/ 0 h 10143"/>
                <a:gd name="connsiteX18" fmla="*/ 7821 w 10000"/>
                <a:gd name="connsiteY18" fmla="*/ 293 h 10143"/>
                <a:gd name="connsiteX19" fmla="*/ 7370 w 10000"/>
                <a:gd name="connsiteY19" fmla="*/ 729 h 10143"/>
                <a:gd name="connsiteX20" fmla="*/ 6769 w 10000"/>
                <a:gd name="connsiteY20" fmla="*/ 729 h 10143"/>
                <a:gd name="connsiteX21" fmla="*/ 5717 w 10000"/>
                <a:gd name="connsiteY21" fmla="*/ 729 h 10143"/>
                <a:gd name="connsiteX22" fmla="*/ 5717 w 10000"/>
                <a:gd name="connsiteY22" fmla="*/ 658 h 10143"/>
                <a:gd name="connsiteX23" fmla="*/ 5643 w 10000"/>
                <a:gd name="connsiteY23" fmla="*/ 729 h 10143"/>
                <a:gd name="connsiteX24" fmla="*/ 1961 w 10000"/>
                <a:gd name="connsiteY24" fmla="*/ 729 h 10143"/>
                <a:gd name="connsiteX25" fmla="*/ 1961 w 10000"/>
                <a:gd name="connsiteY25" fmla="*/ 2263 h 10143"/>
                <a:gd name="connsiteX26" fmla="*/ 1285 w 10000"/>
                <a:gd name="connsiteY26" fmla="*/ 2263 h 10143"/>
                <a:gd name="connsiteX27" fmla="*/ 1285 w 10000"/>
                <a:gd name="connsiteY27" fmla="*/ 2556 h 10143"/>
                <a:gd name="connsiteX28" fmla="*/ 1285 w 10000"/>
                <a:gd name="connsiteY28" fmla="*/ 5179 h 10143"/>
                <a:gd name="connsiteX29" fmla="*/ 1135 w 10000"/>
                <a:gd name="connsiteY29" fmla="*/ 5327 h 10143"/>
                <a:gd name="connsiteX30" fmla="*/ 684 w 10000"/>
                <a:gd name="connsiteY30" fmla="*/ 5621 h 10143"/>
                <a:gd name="connsiteX31" fmla="*/ 609 w 10000"/>
                <a:gd name="connsiteY31" fmla="*/ 5986 h 10143"/>
                <a:gd name="connsiteX32" fmla="*/ 384 w 10000"/>
                <a:gd name="connsiteY32" fmla="*/ 6351 h 10143"/>
                <a:gd name="connsiteX33" fmla="*/ 234 w 10000"/>
                <a:gd name="connsiteY33" fmla="*/ 6935 h 10143"/>
                <a:gd name="connsiteX34" fmla="*/ 8 w 10000"/>
                <a:gd name="connsiteY34" fmla="*/ 7593 h 10143"/>
                <a:gd name="connsiteX35" fmla="*/ 384 w 10000"/>
                <a:gd name="connsiteY35" fmla="*/ 7664 h 10143"/>
                <a:gd name="connsiteX36" fmla="*/ 458 w 10000"/>
                <a:gd name="connsiteY36" fmla="*/ 8245 h 10143"/>
                <a:gd name="connsiteX37" fmla="*/ 684 w 10000"/>
                <a:gd name="connsiteY37" fmla="*/ 8831 h 10143"/>
                <a:gd name="connsiteX38" fmla="*/ 1059 w 10000"/>
                <a:gd name="connsiteY38" fmla="*/ 10000 h 10143"/>
                <a:gd name="connsiteX39" fmla="*/ 1068 w 10000"/>
                <a:gd name="connsiteY39" fmla="*/ 10012 h 10143"/>
                <a:gd name="connsiteX40" fmla="*/ 5428 w 10000"/>
                <a:gd name="connsiteY40" fmla="*/ 8984 h 10143"/>
                <a:gd name="connsiteX41" fmla="*/ 5884 w 10000"/>
                <a:gd name="connsiteY41" fmla="*/ 8740 h 10143"/>
                <a:gd name="connsiteX42" fmla="*/ 6040 w 10000"/>
                <a:gd name="connsiteY42" fmla="*/ 8368 h 10143"/>
                <a:gd name="connsiteX43" fmla="*/ 6382 w 10000"/>
                <a:gd name="connsiteY43" fmla="*/ 7982 h 10143"/>
                <a:gd name="connsiteX44" fmla="*/ 6428 w 10000"/>
                <a:gd name="connsiteY44" fmla="*/ 8181 h 10143"/>
                <a:gd name="connsiteX45" fmla="*/ 6444 w 10000"/>
                <a:gd name="connsiteY45" fmla="*/ 8428 h 10143"/>
                <a:gd name="connsiteX46" fmla="*/ 6766 w 10000"/>
                <a:gd name="connsiteY46" fmla="*/ 9268 h 10143"/>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4958 w 10000"/>
                <a:gd name="connsiteY40" fmla="*/ 9255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57 w 10000"/>
                <a:gd name="connsiteY41" fmla="*/ 8984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3"/>
                <a:gd name="connsiteX1" fmla="*/ 7446 w 10000"/>
                <a:gd name="connsiteY1" fmla="*/ 8978 h 10033"/>
                <a:gd name="connsiteX2" fmla="*/ 7821 w 10000"/>
                <a:gd name="connsiteY2" fmla="*/ 8978 h 10033"/>
                <a:gd name="connsiteX3" fmla="*/ 8047 w 10000"/>
                <a:gd name="connsiteY3" fmla="*/ 8029 h 10033"/>
                <a:gd name="connsiteX4" fmla="*/ 8648 w 10000"/>
                <a:gd name="connsiteY4" fmla="*/ 7444 h 10033"/>
                <a:gd name="connsiteX5" fmla="*/ 8873 w 10000"/>
                <a:gd name="connsiteY5" fmla="*/ 6351 h 10033"/>
                <a:gd name="connsiteX6" fmla="*/ 8722 w 10000"/>
                <a:gd name="connsiteY6" fmla="*/ 5768 h 10033"/>
                <a:gd name="connsiteX7" fmla="*/ 9098 w 10000"/>
                <a:gd name="connsiteY7" fmla="*/ 4525 h 10033"/>
                <a:gd name="connsiteX8" fmla="*/ 9399 w 10000"/>
                <a:gd name="connsiteY8" fmla="*/ 4160 h 10033"/>
                <a:gd name="connsiteX9" fmla="*/ 10000 w 10000"/>
                <a:gd name="connsiteY9" fmla="*/ 3576 h 10033"/>
                <a:gd name="connsiteX10" fmla="*/ 9774 w 10000"/>
                <a:gd name="connsiteY10" fmla="*/ 3502 h 10033"/>
                <a:gd name="connsiteX11" fmla="*/ 9399 w 10000"/>
                <a:gd name="connsiteY11" fmla="*/ 3140 h 10033"/>
                <a:gd name="connsiteX12" fmla="*/ 9173 w 10000"/>
                <a:gd name="connsiteY12" fmla="*/ 2044 h 10033"/>
                <a:gd name="connsiteX13" fmla="*/ 9173 w 10000"/>
                <a:gd name="connsiteY13" fmla="*/ 1460 h 10033"/>
                <a:gd name="connsiteX14" fmla="*/ 9098 w 10000"/>
                <a:gd name="connsiteY14" fmla="*/ 729 h 10033"/>
                <a:gd name="connsiteX15" fmla="*/ 8873 w 10000"/>
                <a:gd name="connsiteY15" fmla="*/ 511 h 10033"/>
                <a:gd name="connsiteX16" fmla="*/ 8497 w 10000"/>
                <a:gd name="connsiteY16" fmla="*/ 219 h 10033"/>
                <a:gd name="connsiteX17" fmla="*/ 8272 w 10000"/>
                <a:gd name="connsiteY17" fmla="*/ 0 h 10033"/>
                <a:gd name="connsiteX18" fmla="*/ 7821 w 10000"/>
                <a:gd name="connsiteY18" fmla="*/ 293 h 10033"/>
                <a:gd name="connsiteX19" fmla="*/ 7370 w 10000"/>
                <a:gd name="connsiteY19" fmla="*/ 729 h 10033"/>
                <a:gd name="connsiteX20" fmla="*/ 6769 w 10000"/>
                <a:gd name="connsiteY20" fmla="*/ 729 h 10033"/>
                <a:gd name="connsiteX21" fmla="*/ 5717 w 10000"/>
                <a:gd name="connsiteY21" fmla="*/ 729 h 10033"/>
                <a:gd name="connsiteX22" fmla="*/ 5717 w 10000"/>
                <a:gd name="connsiteY22" fmla="*/ 658 h 10033"/>
                <a:gd name="connsiteX23" fmla="*/ 5643 w 10000"/>
                <a:gd name="connsiteY23" fmla="*/ 729 h 10033"/>
                <a:gd name="connsiteX24" fmla="*/ 1961 w 10000"/>
                <a:gd name="connsiteY24" fmla="*/ 729 h 10033"/>
                <a:gd name="connsiteX25" fmla="*/ 1961 w 10000"/>
                <a:gd name="connsiteY25" fmla="*/ 2263 h 10033"/>
                <a:gd name="connsiteX26" fmla="*/ 1285 w 10000"/>
                <a:gd name="connsiteY26" fmla="*/ 2263 h 10033"/>
                <a:gd name="connsiteX27" fmla="*/ 1285 w 10000"/>
                <a:gd name="connsiteY27" fmla="*/ 2556 h 10033"/>
                <a:gd name="connsiteX28" fmla="*/ 1285 w 10000"/>
                <a:gd name="connsiteY28" fmla="*/ 5179 h 10033"/>
                <a:gd name="connsiteX29" fmla="*/ 1135 w 10000"/>
                <a:gd name="connsiteY29" fmla="*/ 5327 h 10033"/>
                <a:gd name="connsiteX30" fmla="*/ 684 w 10000"/>
                <a:gd name="connsiteY30" fmla="*/ 5621 h 10033"/>
                <a:gd name="connsiteX31" fmla="*/ 609 w 10000"/>
                <a:gd name="connsiteY31" fmla="*/ 5986 h 10033"/>
                <a:gd name="connsiteX32" fmla="*/ 384 w 10000"/>
                <a:gd name="connsiteY32" fmla="*/ 6351 h 10033"/>
                <a:gd name="connsiteX33" fmla="*/ 234 w 10000"/>
                <a:gd name="connsiteY33" fmla="*/ 6935 h 10033"/>
                <a:gd name="connsiteX34" fmla="*/ 8 w 10000"/>
                <a:gd name="connsiteY34" fmla="*/ 7593 h 10033"/>
                <a:gd name="connsiteX35" fmla="*/ 384 w 10000"/>
                <a:gd name="connsiteY35" fmla="*/ 7664 h 10033"/>
                <a:gd name="connsiteX36" fmla="*/ 458 w 10000"/>
                <a:gd name="connsiteY36" fmla="*/ 8245 h 10033"/>
                <a:gd name="connsiteX37" fmla="*/ 684 w 10000"/>
                <a:gd name="connsiteY37" fmla="*/ 8831 h 10033"/>
                <a:gd name="connsiteX38" fmla="*/ 1059 w 10000"/>
                <a:gd name="connsiteY38" fmla="*/ 10000 h 10033"/>
                <a:gd name="connsiteX39" fmla="*/ 4373 w 10000"/>
                <a:gd name="connsiteY39" fmla="*/ 9293 h 10033"/>
                <a:gd name="connsiteX40" fmla="*/ 5064 w 10000"/>
                <a:gd name="connsiteY40" fmla="*/ 9311 h 10033"/>
                <a:gd name="connsiteX41" fmla="*/ 5457 w 10000"/>
                <a:gd name="connsiteY41" fmla="*/ 8984 h 10033"/>
                <a:gd name="connsiteX42" fmla="*/ 5884 w 10000"/>
                <a:gd name="connsiteY42" fmla="*/ 8740 h 10033"/>
                <a:gd name="connsiteX43" fmla="*/ 6040 w 10000"/>
                <a:gd name="connsiteY43" fmla="*/ 8368 h 10033"/>
                <a:gd name="connsiteX44" fmla="*/ 6382 w 10000"/>
                <a:gd name="connsiteY44" fmla="*/ 7982 h 10033"/>
                <a:gd name="connsiteX45" fmla="*/ 6428 w 10000"/>
                <a:gd name="connsiteY45" fmla="*/ 8181 h 10033"/>
                <a:gd name="connsiteX46" fmla="*/ 6444 w 10000"/>
                <a:gd name="connsiteY46" fmla="*/ 8428 h 10033"/>
                <a:gd name="connsiteX47" fmla="*/ 6766 w 10000"/>
                <a:gd name="connsiteY47" fmla="*/ 9268 h 10033"/>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3729 w 10000"/>
                <a:gd name="connsiteY39" fmla="*/ 9526 h 10015"/>
                <a:gd name="connsiteX40" fmla="*/ 4373 w 10000"/>
                <a:gd name="connsiteY40" fmla="*/ 9293 h 10015"/>
                <a:gd name="connsiteX41" fmla="*/ 5064 w 10000"/>
                <a:gd name="connsiteY41" fmla="*/ 9311 h 10015"/>
                <a:gd name="connsiteX42" fmla="*/ 5457 w 10000"/>
                <a:gd name="connsiteY42" fmla="*/ 8984 h 10015"/>
                <a:gd name="connsiteX43" fmla="*/ 5884 w 10000"/>
                <a:gd name="connsiteY43" fmla="*/ 8740 h 10015"/>
                <a:gd name="connsiteX44" fmla="*/ 6040 w 10000"/>
                <a:gd name="connsiteY44" fmla="*/ 8368 h 10015"/>
                <a:gd name="connsiteX45" fmla="*/ 6382 w 10000"/>
                <a:gd name="connsiteY45" fmla="*/ 7982 h 10015"/>
                <a:gd name="connsiteX46" fmla="*/ 6428 w 10000"/>
                <a:gd name="connsiteY46" fmla="*/ 8181 h 10015"/>
                <a:gd name="connsiteX47" fmla="*/ 6444 w 10000"/>
                <a:gd name="connsiteY47" fmla="*/ 8428 h 10015"/>
                <a:gd name="connsiteX48" fmla="*/ 6766 w 10000"/>
                <a:gd name="connsiteY48" fmla="*/ 9268 h 10015"/>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09 w 10000"/>
                <a:gd name="connsiteY40" fmla="*/ 9592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19 w 10000"/>
                <a:gd name="connsiteY40" fmla="*/ 9620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4219 w 10000"/>
                <a:gd name="connsiteY40" fmla="*/ 9620 h 10031"/>
                <a:gd name="connsiteX41" fmla="*/ 4373 w 10000"/>
                <a:gd name="connsiteY41" fmla="*/ 9293 h 10031"/>
                <a:gd name="connsiteX42" fmla="*/ 5064 w 10000"/>
                <a:gd name="connsiteY42" fmla="*/ 9311 h 10031"/>
                <a:gd name="connsiteX43" fmla="*/ 5457 w 10000"/>
                <a:gd name="connsiteY43" fmla="*/ 8984 h 10031"/>
                <a:gd name="connsiteX44" fmla="*/ 5884 w 10000"/>
                <a:gd name="connsiteY44" fmla="*/ 8740 h 10031"/>
                <a:gd name="connsiteX45" fmla="*/ 6040 w 10000"/>
                <a:gd name="connsiteY45" fmla="*/ 8368 h 10031"/>
                <a:gd name="connsiteX46" fmla="*/ 6382 w 10000"/>
                <a:gd name="connsiteY46" fmla="*/ 7982 h 10031"/>
                <a:gd name="connsiteX47" fmla="*/ 6428 w 10000"/>
                <a:gd name="connsiteY47" fmla="*/ 8181 h 10031"/>
                <a:gd name="connsiteX48" fmla="*/ 6444 w 10000"/>
                <a:gd name="connsiteY48" fmla="*/ 8428 h 10031"/>
                <a:gd name="connsiteX49" fmla="*/ 6766 w 10000"/>
                <a:gd name="connsiteY49"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863 w 10000"/>
                <a:gd name="connsiteY40" fmla="*/ 9788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479 w 10000"/>
                <a:gd name="connsiteY40" fmla="*/ 9452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4219 w 10000"/>
                <a:gd name="connsiteY41" fmla="*/ 9620 h 10008"/>
                <a:gd name="connsiteX42" fmla="*/ 4373 w 10000"/>
                <a:gd name="connsiteY42" fmla="*/ 9293 h 10008"/>
                <a:gd name="connsiteX43" fmla="*/ 5064 w 10000"/>
                <a:gd name="connsiteY43" fmla="*/ 9311 h 10008"/>
                <a:gd name="connsiteX44" fmla="*/ 5457 w 10000"/>
                <a:gd name="connsiteY44" fmla="*/ 8984 h 10008"/>
                <a:gd name="connsiteX45" fmla="*/ 5884 w 10000"/>
                <a:gd name="connsiteY45" fmla="*/ 8740 h 10008"/>
                <a:gd name="connsiteX46" fmla="*/ 6040 w 10000"/>
                <a:gd name="connsiteY46" fmla="*/ 8368 h 10008"/>
                <a:gd name="connsiteX47" fmla="*/ 6382 w 10000"/>
                <a:gd name="connsiteY47" fmla="*/ 7982 h 10008"/>
                <a:gd name="connsiteX48" fmla="*/ 6428 w 10000"/>
                <a:gd name="connsiteY48" fmla="*/ 8181 h 10008"/>
                <a:gd name="connsiteX49" fmla="*/ 6444 w 10000"/>
                <a:gd name="connsiteY49" fmla="*/ 8428 h 10008"/>
                <a:gd name="connsiteX50" fmla="*/ 6766 w 10000"/>
                <a:gd name="connsiteY50"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52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27 w 10000"/>
                <a:gd name="connsiteY40" fmla="*/ 9433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38 w 10000"/>
                <a:gd name="connsiteY40" fmla="*/ 9601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00 w 10000"/>
                <a:gd name="connsiteY40" fmla="*/ 9227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11 w 10000"/>
                <a:gd name="connsiteY40" fmla="*/ 9629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09 w 10000"/>
                <a:gd name="connsiteY40" fmla="*/ 9601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853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val 5555"/>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66 w 10000"/>
                <a:gd name="connsiteY40" fmla="*/ 9433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4"/>
                <a:gd name="connsiteX1" fmla="*/ 7446 w 10000"/>
                <a:gd name="connsiteY1" fmla="*/ 8978 h 10014"/>
                <a:gd name="connsiteX2" fmla="*/ 7821 w 10000"/>
                <a:gd name="connsiteY2" fmla="*/ 8978 h 10014"/>
                <a:gd name="connsiteX3" fmla="*/ 8047 w 10000"/>
                <a:gd name="connsiteY3" fmla="*/ 8029 h 10014"/>
                <a:gd name="connsiteX4" fmla="*/ 8648 w 10000"/>
                <a:gd name="connsiteY4" fmla="*/ 7444 h 10014"/>
                <a:gd name="connsiteX5" fmla="*/ 8873 w 10000"/>
                <a:gd name="connsiteY5" fmla="*/ 6351 h 10014"/>
                <a:gd name="connsiteX6" fmla="*/ 8722 w 10000"/>
                <a:gd name="connsiteY6" fmla="*/ 5768 h 10014"/>
                <a:gd name="connsiteX7" fmla="*/ 9098 w 10000"/>
                <a:gd name="connsiteY7" fmla="*/ 4525 h 10014"/>
                <a:gd name="connsiteX8" fmla="*/ 9399 w 10000"/>
                <a:gd name="connsiteY8" fmla="*/ 4160 h 10014"/>
                <a:gd name="connsiteX9" fmla="*/ 10000 w 10000"/>
                <a:gd name="connsiteY9" fmla="*/ 3576 h 10014"/>
                <a:gd name="connsiteX10" fmla="*/ 9774 w 10000"/>
                <a:gd name="connsiteY10" fmla="*/ 3502 h 10014"/>
                <a:gd name="connsiteX11" fmla="*/ 9399 w 10000"/>
                <a:gd name="connsiteY11" fmla="*/ 3140 h 10014"/>
                <a:gd name="connsiteX12" fmla="*/ 9173 w 10000"/>
                <a:gd name="connsiteY12" fmla="*/ 2044 h 10014"/>
                <a:gd name="connsiteX13" fmla="*/ 9173 w 10000"/>
                <a:gd name="connsiteY13" fmla="*/ 1460 h 10014"/>
                <a:gd name="connsiteX14" fmla="*/ 9098 w 10000"/>
                <a:gd name="connsiteY14" fmla="*/ 729 h 10014"/>
                <a:gd name="connsiteX15" fmla="*/ 8873 w 10000"/>
                <a:gd name="connsiteY15" fmla="*/ 511 h 10014"/>
                <a:gd name="connsiteX16" fmla="*/ 8497 w 10000"/>
                <a:gd name="connsiteY16" fmla="*/ 219 h 10014"/>
                <a:gd name="connsiteX17" fmla="*/ 8272 w 10000"/>
                <a:gd name="connsiteY17" fmla="*/ 0 h 10014"/>
                <a:gd name="connsiteX18" fmla="*/ 7821 w 10000"/>
                <a:gd name="connsiteY18" fmla="*/ 293 h 10014"/>
                <a:gd name="connsiteX19" fmla="*/ 7370 w 10000"/>
                <a:gd name="connsiteY19" fmla="*/ 729 h 10014"/>
                <a:gd name="connsiteX20" fmla="*/ 6769 w 10000"/>
                <a:gd name="connsiteY20" fmla="*/ 729 h 10014"/>
                <a:gd name="connsiteX21" fmla="*/ 5717 w 10000"/>
                <a:gd name="connsiteY21" fmla="*/ 729 h 10014"/>
                <a:gd name="connsiteX22" fmla="*/ 5717 w 10000"/>
                <a:gd name="connsiteY22" fmla="*/ 658 h 10014"/>
                <a:gd name="connsiteX23" fmla="*/ 5643 w 10000"/>
                <a:gd name="connsiteY23" fmla="*/ 729 h 10014"/>
                <a:gd name="connsiteX24" fmla="*/ 1961 w 10000"/>
                <a:gd name="connsiteY24" fmla="*/ 729 h 10014"/>
                <a:gd name="connsiteX25" fmla="*/ 1961 w 10000"/>
                <a:gd name="connsiteY25" fmla="*/ 2263 h 10014"/>
                <a:gd name="connsiteX26" fmla="*/ 1285 w 10000"/>
                <a:gd name="connsiteY26" fmla="*/ 2263 h 10014"/>
                <a:gd name="connsiteX27" fmla="*/ 1285 w 10000"/>
                <a:gd name="connsiteY27" fmla="*/ 2556 h 10014"/>
                <a:gd name="connsiteX28" fmla="*/ 1285 w 10000"/>
                <a:gd name="connsiteY28" fmla="*/ 5179 h 10014"/>
                <a:gd name="connsiteX29" fmla="*/ 1135 w 10000"/>
                <a:gd name="connsiteY29" fmla="*/ 5327 h 10014"/>
                <a:gd name="connsiteX30" fmla="*/ 684 w 10000"/>
                <a:gd name="connsiteY30" fmla="*/ 5621 h 10014"/>
                <a:gd name="connsiteX31" fmla="*/ 609 w 10000"/>
                <a:gd name="connsiteY31" fmla="*/ 5986 h 10014"/>
                <a:gd name="connsiteX32" fmla="*/ 384 w 10000"/>
                <a:gd name="connsiteY32" fmla="*/ 6351 h 10014"/>
                <a:gd name="connsiteX33" fmla="*/ 234 w 10000"/>
                <a:gd name="connsiteY33" fmla="*/ 6935 h 10014"/>
                <a:gd name="connsiteX34" fmla="*/ 8 w 10000"/>
                <a:gd name="connsiteY34" fmla="*/ 7593 h 10014"/>
                <a:gd name="connsiteX35" fmla="*/ 384 w 10000"/>
                <a:gd name="connsiteY35" fmla="*/ 7664 h 10014"/>
                <a:gd name="connsiteX36" fmla="*/ 458 w 10000"/>
                <a:gd name="connsiteY36" fmla="*/ 8245 h 10014"/>
                <a:gd name="connsiteX37" fmla="*/ 684 w 10000"/>
                <a:gd name="connsiteY37" fmla="*/ 8831 h 10014"/>
                <a:gd name="connsiteX38" fmla="*/ 1059 w 10000"/>
                <a:gd name="connsiteY38" fmla="*/ 10000 h 10014"/>
                <a:gd name="connsiteX39" fmla="*/ 2394 w 10000"/>
                <a:gd name="connsiteY39" fmla="*/ 9237 h 10014"/>
                <a:gd name="connsiteX40" fmla="*/ 2566 w 10000"/>
                <a:gd name="connsiteY40" fmla="*/ 9433 h 10014"/>
                <a:gd name="connsiteX41" fmla="*/ 2721 w 10000"/>
                <a:gd name="connsiteY41" fmla="*/ 9592 h 10014"/>
                <a:gd name="connsiteX42" fmla="*/ 2979 w 10000"/>
                <a:gd name="connsiteY42" fmla="*/ 9527 h 10014"/>
                <a:gd name="connsiteX43" fmla="*/ 3757 w 10000"/>
                <a:gd name="connsiteY43" fmla="*/ 9508 h 10014"/>
                <a:gd name="connsiteX44" fmla="*/ 3863 w 10000"/>
                <a:gd name="connsiteY44" fmla="*/ 9778 h 10014"/>
                <a:gd name="connsiteX45" fmla="*/ 4219 w 10000"/>
                <a:gd name="connsiteY45" fmla="*/ 9620 h 10014"/>
                <a:gd name="connsiteX46" fmla="*/ 4373 w 10000"/>
                <a:gd name="connsiteY46" fmla="*/ 9293 h 10014"/>
                <a:gd name="connsiteX47" fmla="*/ 5064 w 10000"/>
                <a:gd name="connsiteY47" fmla="*/ 9311 h 10014"/>
                <a:gd name="connsiteX48" fmla="*/ 5457 w 10000"/>
                <a:gd name="connsiteY48" fmla="*/ 8984 h 10014"/>
                <a:gd name="connsiteX49" fmla="*/ 5884 w 10000"/>
                <a:gd name="connsiteY49" fmla="*/ 8740 h 10014"/>
                <a:gd name="connsiteX50" fmla="*/ 6040 w 10000"/>
                <a:gd name="connsiteY50" fmla="*/ 8368 h 10014"/>
                <a:gd name="connsiteX51" fmla="*/ 6382 w 10000"/>
                <a:gd name="connsiteY51" fmla="*/ 7982 h 10014"/>
                <a:gd name="connsiteX52" fmla="*/ 6428 w 10000"/>
                <a:gd name="connsiteY52" fmla="*/ 8181 h 10014"/>
                <a:gd name="connsiteX53" fmla="*/ 6444 w 10000"/>
                <a:gd name="connsiteY53" fmla="*/ 8428 h 10014"/>
                <a:gd name="connsiteX54" fmla="*/ 6766 w 10000"/>
                <a:gd name="connsiteY54" fmla="*/ 9268 h 10014"/>
                <a:gd name="connsiteX0" fmla="*/ 7446 w 10000"/>
                <a:gd name="connsiteY0" fmla="val 5000"/>
                <a:gd name="connsiteX1" fmla="*/ 7446 w 10000"/>
                <a:gd name="connsiteY1" fmla="*/ 8978 h 10009"/>
                <a:gd name="connsiteX2" fmla="*/ 7821 w 10000"/>
                <a:gd name="connsiteY2" fmla="*/ 8978 h 10009"/>
                <a:gd name="connsiteX3" fmla="*/ 8047 w 10000"/>
                <a:gd name="connsiteY3" fmla="*/ 8029 h 10009"/>
                <a:gd name="connsiteX4" fmla="*/ 8648 w 10000"/>
                <a:gd name="connsiteY4" fmla="*/ 7444 h 10009"/>
                <a:gd name="connsiteX5" fmla="*/ 8873 w 10000"/>
                <a:gd name="connsiteY5" fmla="*/ 6351 h 10009"/>
                <a:gd name="connsiteX6" fmla="*/ 8722 w 10000"/>
                <a:gd name="connsiteY6" fmla="*/ 5768 h 10009"/>
                <a:gd name="connsiteX7" fmla="*/ 9098 w 10000"/>
                <a:gd name="connsiteY7" fmla="*/ 4525 h 10009"/>
                <a:gd name="connsiteX8" fmla="*/ 9399 w 10000"/>
                <a:gd name="connsiteY8" fmla="*/ 4160 h 10009"/>
                <a:gd name="connsiteX9" fmla="*/ 10000 w 10000"/>
                <a:gd name="connsiteY9" fmla="*/ 3576 h 10009"/>
                <a:gd name="connsiteX10" fmla="*/ 9774 w 10000"/>
                <a:gd name="connsiteY10" fmla="*/ 3502 h 10009"/>
                <a:gd name="connsiteX11" fmla="*/ 9399 w 10000"/>
                <a:gd name="connsiteY11" fmla="*/ 3140 h 10009"/>
                <a:gd name="connsiteX12" fmla="*/ 9173 w 10000"/>
                <a:gd name="connsiteY12" fmla="*/ 2044 h 10009"/>
                <a:gd name="connsiteX13" fmla="*/ 9173 w 10000"/>
                <a:gd name="connsiteY13" fmla="*/ 1460 h 10009"/>
                <a:gd name="connsiteX14" fmla="*/ 9098 w 10000"/>
                <a:gd name="connsiteY14" fmla="*/ 729 h 10009"/>
                <a:gd name="connsiteX15" fmla="*/ 8873 w 10000"/>
                <a:gd name="connsiteY15" fmla="*/ 511 h 10009"/>
                <a:gd name="connsiteX16" fmla="*/ 8497 w 10000"/>
                <a:gd name="connsiteY16" fmla="*/ 219 h 10009"/>
                <a:gd name="connsiteX17" fmla="*/ 8272 w 10000"/>
                <a:gd name="connsiteY17" fmla="*/ 0 h 10009"/>
                <a:gd name="connsiteX18" fmla="*/ 7821 w 10000"/>
                <a:gd name="connsiteY18" fmla="*/ 293 h 10009"/>
                <a:gd name="connsiteX19" fmla="*/ 7370 w 10000"/>
                <a:gd name="connsiteY19" fmla="*/ 729 h 10009"/>
                <a:gd name="connsiteX20" fmla="*/ 6769 w 10000"/>
                <a:gd name="connsiteY20" fmla="*/ 729 h 10009"/>
                <a:gd name="connsiteX21" fmla="*/ 5717 w 10000"/>
                <a:gd name="connsiteY21" fmla="*/ 729 h 10009"/>
                <a:gd name="connsiteX22" fmla="*/ 5717 w 10000"/>
                <a:gd name="connsiteY22" fmla="*/ 658 h 10009"/>
                <a:gd name="connsiteX23" fmla="*/ 5643 w 10000"/>
                <a:gd name="connsiteY23" fmla="*/ 729 h 10009"/>
                <a:gd name="connsiteX24" fmla="*/ 1961 w 10000"/>
                <a:gd name="connsiteY24" fmla="*/ 729 h 10009"/>
                <a:gd name="connsiteX25" fmla="*/ 1961 w 10000"/>
                <a:gd name="connsiteY25" fmla="*/ 2263 h 10009"/>
                <a:gd name="connsiteX26" fmla="*/ 1285 w 10000"/>
                <a:gd name="connsiteY26" fmla="*/ 2263 h 10009"/>
                <a:gd name="connsiteX27" fmla="*/ 1285 w 10000"/>
                <a:gd name="connsiteY27" fmla="*/ 2556 h 10009"/>
                <a:gd name="connsiteX28" fmla="*/ 1285 w 10000"/>
                <a:gd name="connsiteY28" fmla="*/ 5179 h 10009"/>
                <a:gd name="connsiteX29" fmla="*/ 1135 w 10000"/>
                <a:gd name="connsiteY29" fmla="*/ 5327 h 10009"/>
                <a:gd name="connsiteX30" fmla="*/ 684 w 10000"/>
                <a:gd name="connsiteY30" fmla="*/ 5621 h 10009"/>
                <a:gd name="connsiteX31" fmla="*/ 609 w 10000"/>
                <a:gd name="connsiteY31" fmla="*/ 5986 h 10009"/>
                <a:gd name="connsiteX32" fmla="*/ 384 w 10000"/>
                <a:gd name="connsiteY32" fmla="*/ 6351 h 10009"/>
                <a:gd name="connsiteX33" fmla="*/ 234 w 10000"/>
                <a:gd name="connsiteY33" fmla="*/ 6935 h 10009"/>
                <a:gd name="connsiteX34" fmla="*/ 8 w 10000"/>
                <a:gd name="connsiteY34" fmla="*/ 7593 h 10009"/>
                <a:gd name="connsiteX35" fmla="*/ 384 w 10000"/>
                <a:gd name="connsiteY35" fmla="*/ 7664 h 10009"/>
                <a:gd name="connsiteX36" fmla="*/ 458 w 10000"/>
                <a:gd name="connsiteY36" fmla="*/ 8245 h 10009"/>
                <a:gd name="connsiteX37" fmla="*/ 684 w 10000"/>
                <a:gd name="connsiteY37" fmla="*/ 8831 h 10009"/>
                <a:gd name="connsiteX38" fmla="*/ 1059 w 10000"/>
                <a:gd name="connsiteY38" fmla="*/ 10000 h 10009"/>
                <a:gd name="connsiteX39" fmla="*/ 2394 w 10000"/>
                <a:gd name="connsiteY39" fmla="*/ 9237 h 10009"/>
                <a:gd name="connsiteX40" fmla="*/ 2566 w 10000"/>
                <a:gd name="connsiteY40" fmla="*/ 9433 h 10009"/>
                <a:gd name="connsiteX41" fmla="*/ 2721 w 10000"/>
                <a:gd name="connsiteY41" fmla="*/ 9592 h 10009"/>
                <a:gd name="connsiteX42" fmla="*/ 2979 w 10000"/>
                <a:gd name="connsiteY42" fmla="*/ 9527 h 10009"/>
                <a:gd name="connsiteX43" fmla="*/ 3757 w 10000"/>
                <a:gd name="connsiteY43" fmla="*/ 9508 h 10009"/>
                <a:gd name="connsiteX44" fmla="*/ 3863 w 10000"/>
                <a:gd name="connsiteY44" fmla="*/ 9778 h 10009"/>
                <a:gd name="connsiteX45" fmla="*/ 4219 w 10000"/>
                <a:gd name="connsiteY45" fmla="*/ 9620 h 10009"/>
                <a:gd name="connsiteX46" fmla="*/ 4373 w 10000"/>
                <a:gd name="connsiteY46" fmla="*/ 9293 h 10009"/>
                <a:gd name="connsiteX47" fmla="*/ 5064 w 10000"/>
                <a:gd name="connsiteY47" fmla="*/ 9311 h 10009"/>
                <a:gd name="connsiteX48" fmla="*/ 5457 w 10000"/>
                <a:gd name="connsiteY48" fmla="*/ 8984 h 10009"/>
                <a:gd name="connsiteX49" fmla="*/ 5884 w 10000"/>
                <a:gd name="connsiteY49" fmla="*/ 8740 h 10009"/>
                <a:gd name="connsiteX50" fmla="*/ 6040 w 10000"/>
                <a:gd name="connsiteY50" fmla="*/ 8368 h 10009"/>
                <a:gd name="connsiteX51" fmla="*/ 6382 w 10000"/>
                <a:gd name="connsiteY51" fmla="*/ 7982 h 10009"/>
                <a:gd name="connsiteX52" fmla="*/ 6428 w 10000"/>
                <a:gd name="connsiteY52" fmla="*/ 8181 h 10009"/>
                <a:gd name="connsiteX53" fmla="*/ 6444 w 10000"/>
                <a:gd name="connsiteY53" fmla="*/ 8428 h 10009"/>
                <a:gd name="connsiteX54" fmla="*/ 6766 w 10000"/>
                <a:gd name="connsiteY54" fmla="*/ 9268 h 10009"/>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1817 w 10000"/>
                <a:gd name="connsiteY39" fmla="*/ 906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28"/>
                <a:gd name="connsiteX1" fmla="*/ 7446 w 10000"/>
                <a:gd name="connsiteY1" fmla="*/ 8978 h 10028"/>
                <a:gd name="connsiteX2" fmla="*/ 7821 w 10000"/>
                <a:gd name="connsiteY2" fmla="*/ 8978 h 10028"/>
                <a:gd name="connsiteX3" fmla="*/ 8047 w 10000"/>
                <a:gd name="connsiteY3" fmla="*/ 8029 h 10028"/>
                <a:gd name="connsiteX4" fmla="*/ 8648 w 10000"/>
                <a:gd name="connsiteY4" fmla="*/ 7444 h 10028"/>
                <a:gd name="connsiteX5" fmla="*/ 8873 w 10000"/>
                <a:gd name="connsiteY5" fmla="*/ 6351 h 10028"/>
                <a:gd name="connsiteX6" fmla="*/ 8722 w 10000"/>
                <a:gd name="connsiteY6" fmla="*/ 5768 h 10028"/>
                <a:gd name="connsiteX7" fmla="*/ 9098 w 10000"/>
                <a:gd name="connsiteY7" fmla="*/ 4525 h 10028"/>
                <a:gd name="connsiteX8" fmla="*/ 9399 w 10000"/>
                <a:gd name="connsiteY8" fmla="*/ 4160 h 10028"/>
                <a:gd name="connsiteX9" fmla="*/ 10000 w 10000"/>
                <a:gd name="connsiteY9" fmla="*/ 3576 h 10028"/>
                <a:gd name="connsiteX10" fmla="*/ 9774 w 10000"/>
                <a:gd name="connsiteY10" fmla="*/ 3502 h 10028"/>
                <a:gd name="connsiteX11" fmla="*/ 9399 w 10000"/>
                <a:gd name="connsiteY11" fmla="*/ 3140 h 10028"/>
                <a:gd name="connsiteX12" fmla="*/ 9173 w 10000"/>
                <a:gd name="connsiteY12" fmla="*/ 2044 h 10028"/>
                <a:gd name="connsiteX13" fmla="*/ 9173 w 10000"/>
                <a:gd name="connsiteY13" fmla="*/ 1460 h 10028"/>
                <a:gd name="connsiteX14" fmla="*/ 9098 w 10000"/>
                <a:gd name="connsiteY14" fmla="*/ 729 h 10028"/>
                <a:gd name="connsiteX15" fmla="*/ 8873 w 10000"/>
                <a:gd name="connsiteY15" fmla="*/ 511 h 10028"/>
                <a:gd name="connsiteX16" fmla="*/ 8497 w 10000"/>
                <a:gd name="connsiteY16" fmla="*/ 219 h 10028"/>
                <a:gd name="connsiteX17" fmla="*/ 8272 w 10000"/>
                <a:gd name="connsiteY17" fmla="*/ 0 h 10028"/>
                <a:gd name="connsiteX18" fmla="*/ 7821 w 10000"/>
                <a:gd name="connsiteY18" fmla="*/ 293 h 10028"/>
                <a:gd name="connsiteX19" fmla="*/ 7370 w 10000"/>
                <a:gd name="connsiteY19" fmla="*/ 729 h 10028"/>
                <a:gd name="connsiteX20" fmla="*/ 6769 w 10000"/>
                <a:gd name="connsiteY20" fmla="*/ 729 h 10028"/>
                <a:gd name="connsiteX21" fmla="*/ 5717 w 10000"/>
                <a:gd name="connsiteY21" fmla="*/ 729 h 10028"/>
                <a:gd name="connsiteX22" fmla="*/ 5717 w 10000"/>
                <a:gd name="connsiteY22" fmla="*/ 658 h 10028"/>
                <a:gd name="connsiteX23" fmla="*/ 5643 w 10000"/>
                <a:gd name="connsiteY23" fmla="*/ 729 h 10028"/>
                <a:gd name="connsiteX24" fmla="*/ 1961 w 10000"/>
                <a:gd name="connsiteY24" fmla="*/ 729 h 10028"/>
                <a:gd name="connsiteX25" fmla="*/ 1961 w 10000"/>
                <a:gd name="connsiteY25" fmla="*/ 2263 h 10028"/>
                <a:gd name="connsiteX26" fmla="*/ 1285 w 10000"/>
                <a:gd name="connsiteY26" fmla="*/ 2263 h 10028"/>
                <a:gd name="connsiteX27" fmla="*/ 1285 w 10000"/>
                <a:gd name="connsiteY27" fmla="*/ 2556 h 10028"/>
                <a:gd name="connsiteX28" fmla="*/ 1285 w 10000"/>
                <a:gd name="connsiteY28" fmla="*/ 5179 h 10028"/>
                <a:gd name="connsiteX29" fmla="*/ 1135 w 10000"/>
                <a:gd name="connsiteY29" fmla="*/ 5327 h 10028"/>
                <a:gd name="connsiteX30" fmla="*/ 684 w 10000"/>
                <a:gd name="connsiteY30" fmla="*/ 5621 h 10028"/>
                <a:gd name="connsiteX31" fmla="*/ 609 w 10000"/>
                <a:gd name="connsiteY31" fmla="*/ 5986 h 10028"/>
                <a:gd name="connsiteX32" fmla="*/ 384 w 10000"/>
                <a:gd name="connsiteY32" fmla="*/ 6351 h 10028"/>
                <a:gd name="connsiteX33" fmla="*/ 234 w 10000"/>
                <a:gd name="connsiteY33" fmla="*/ 6935 h 10028"/>
                <a:gd name="connsiteX34" fmla="*/ 8 w 10000"/>
                <a:gd name="connsiteY34" fmla="*/ 7593 h 10028"/>
                <a:gd name="connsiteX35" fmla="*/ 384 w 10000"/>
                <a:gd name="connsiteY35" fmla="*/ 7664 h 10028"/>
                <a:gd name="connsiteX36" fmla="*/ 458 w 10000"/>
                <a:gd name="connsiteY36" fmla="*/ 8245 h 10028"/>
                <a:gd name="connsiteX37" fmla="*/ 684 w 10000"/>
                <a:gd name="connsiteY37" fmla="*/ 8831 h 10028"/>
                <a:gd name="connsiteX38" fmla="*/ 1059 w 10000"/>
                <a:gd name="connsiteY38" fmla="*/ 10000 h 10028"/>
                <a:gd name="connsiteX39" fmla="*/ 1817 w 10000"/>
                <a:gd name="connsiteY39" fmla="*/ 9069 h 10028"/>
                <a:gd name="connsiteX40" fmla="*/ 2566 w 10000"/>
                <a:gd name="connsiteY40" fmla="*/ 9433 h 10028"/>
                <a:gd name="connsiteX41" fmla="*/ 2605 w 10000"/>
                <a:gd name="connsiteY41" fmla="*/ 9461 h 10028"/>
                <a:gd name="connsiteX42" fmla="*/ 2721 w 10000"/>
                <a:gd name="connsiteY42" fmla="*/ 9592 h 10028"/>
                <a:gd name="connsiteX43" fmla="*/ 2979 w 10000"/>
                <a:gd name="connsiteY43" fmla="*/ 9527 h 10028"/>
                <a:gd name="connsiteX44" fmla="*/ 3757 w 10000"/>
                <a:gd name="connsiteY44" fmla="*/ 9508 h 10028"/>
                <a:gd name="connsiteX45" fmla="*/ 3863 w 10000"/>
                <a:gd name="connsiteY45" fmla="*/ 9778 h 10028"/>
                <a:gd name="connsiteX46" fmla="*/ 4219 w 10000"/>
                <a:gd name="connsiteY46" fmla="*/ 9620 h 10028"/>
                <a:gd name="connsiteX47" fmla="*/ 4373 w 10000"/>
                <a:gd name="connsiteY47" fmla="*/ 9293 h 10028"/>
                <a:gd name="connsiteX48" fmla="*/ 5064 w 10000"/>
                <a:gd name="connsiteY48" fmla="*/ 9311 h 10028"/>
                <a:gd name="connsiteX49" fmla="*/ 5457 w 10000"/>
                <a:gd name="connsiteY49" fmla="*/ 8984 h 10028"/>
                <a:gd name="connsiteX50" fmla="*/ 5884 w 10000"/>
                <a:gd name="connsiteY50" fmla="*/ 8740 h 10028"/>
                <a:gd name="connsiteX51" fmla="*/ 6040 w 10000"/>
                <a:gd name="connsiteY51" fmla="*/ 8368 h 10028"/>
                <a:gd name="connsiteX52" fmla="*/ 6382 w 10000"/>
                <a:gd name="connsiteY52" fmla="*/ 7982 h 10028"/>
                <a:gd name="connsiteX53" fmla="*/ 6428 w 10000"/>
                <a:gd name="connsiteY53" fmla="*/ 8181 h 10028"/>
                <a:gd name="connsiteX54" fmla="*/ 6444 w 10000"/>
                <a:gd name="connsiteY54" fmla="*/ 8428 h 10028"/>
                <a:gd name="connsiteX55" fmla="*/ 6766 w 10000"/>
                <a:gd name="connsiteY55" fmla="*/ 9268 h 10028"/>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50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47 w 10000"/>
                <a:gd name="connsiteY41" fmla="*/ 9256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01 w 10000"/>
                <a:gd name="connsiteY41" fmla="*/ 9069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000" h="10000">
                  <a:moveTo>
                    <a:pt x="7446" y="9488"/>
                  </a:moveTo>
                  <a:cubicBezTo>
                    <a:pt x="7596" y="9168"/>
                    <a:pt x="7370" y="9271"/>
                    <a:pt x="7446" y="8978"/>
                  </a:cubicBezTo>
                  <a:cubicBezTo>
                    <a:pt x="7671" y="8613"/>
                    <a:pt x="7671" y="9051"/>
                    <a:pt x="7821" y="8978"/>
                  </a:cubicBezTo>
                  <a:cubicBezTo>
                    <a:pt x="7896" y="8831"/>
                    <a:pt x="7821" y="8245"/>
                    <a:pt x="8047" y="8029"/>
                  </a:cubicBezTo>
                  <a:cubicBezTo>
                    <a:pt x="8272" y="7956"/>
                    <a:pt x="8197" y="7444"/>
                    <a:pt x="8648" y="7444"/>
                  </a:cubicBezTo>
                  <a:cubicBezTo>
                    <a:pt x="8497" y="7153"/>
                    <a:pt x="8722" y="7006"/>
                    <a:pt x="8873" y="6351"/>
                  </a:cubicBezTo>
                  <a:cubicBezTo>
                    <a:pt x="8873" y="6131"/>
                    <a:pt x="8648" y="5912"/>
                    <a:pt x="8722" y="5768"/>
                  </a:cubicBezTo>
                  <a:cubicBezTo>
                    <a:pt x="8873" y="5547"/>
                    <a:pt x="9098" y="5179"/>
                    <a:pt x="9098" y="4525"/>
                  </a:cubicBezTo>
                  <a:cubicBezTo>
                    <a:pt x="8948" y="4086"/>
                    <a:pt x="9173" y="4599"/>
                    <a:pt x="9399" y="4160"/>
                  </a:cubicBezTo>
                  <a:cubicBezTo>
                    <a:pt x="9549" y="3942"/>
                    <a:pt x="9774" y="4306"/>
                    <a:pt x="10000" y="3576"/>
                  </a:cubicBezTo>
                  <a:cubicBezTo>
                    <a:pt x="10000" y="3502"/>
                    <a:pt x="9850" y="3357"/>
                    <a:pt x="9774" y="3502"/>
                  </a:cubicBezTo>
                  <a:cubicBezTo>
                    <a:pt x="9624" y="3502"/>
                    <a:pt x="9624" y="3140"/>
                    <a:pt x="9399" y="3140"/>
                  </a:cubicBezTo>
                  <a:cubicBezTo>
                    <a:pt x="9323" y="3285"/>
                    <a:pt x="9098" y="2117"/>
                    <a:pt x="9173" y="2044"/>
                  </a:cubicBezTo>
                  <a:cubicBezTo>
                    <a:pt x="9323" y="1678"/>
                    <a:pt x="8948" y="1460"/>
                    <a:pt x="9173" y="1460"/>
                  </a:cubicBezTo>
                  <a:cubicBezTo>
                    <a:pt x="9399" y="1533"/>
                    <a:pt x="9098" y="1311"/>
                    <a:pt x="9098" y="729"/>
                  </a:cubicBezTo>
                  <a:cubicBezTo>
                    <a:pt x="8948" y="658"/>
                    <a:pt x="8948" y="511"/>
                    <a:pt x="8873" y="511"/>
                  </a:cubicBezTo>
                  <a:cubicBezTo>
                    <a:pt x="8648" y="511"/>
                    <a:pt x="8722" y="219"/>
                    <a:pt x="8497" y="219"/>
                  </a:cubicBezTo>
                  <a:cubicBezTo>
                    <a:pt x="8422" y="219"/>
                    <a:pt x="8272" y="74"/>
                    <a:pt x="8272" y="0"/>
                  </a:cubicBezTo>
                  <a:cubicBezTo>
                    <a:pt x="8047" y="293"/>
                    <a:pt x="7896" y="0"/>
                    <a:pt x="7821" y="293"/>
                  </a:cubicBezTo>
                  <a:cubicBezTo>
                    <a:pt x="7671" y="658"/>
                    <a:pt x="7446" y="511"/>
                    <a:pt x="7370" y="729"/>
                  </a:cubicBezTo>
                  <a:cubicBezTo>
                    <a:pt x="7220" y="1021"/>
                    <a:pt x="6995" y="1094"/>
                    <a:pt x="6769" y="729"/>
                  </a:cubicBezTo>
                  <a:lnTo>
                    <a:pt x="5717" y="729"/>
                  </a:lnTo>
                  <a:lnTo>
                    <a:pt x="5717" y="658"/>
                  </a:lnTo>
                  <a:cubicBezTo>
                    <a:pt x="5692" y="681"/>
                    <a:pt x="5668" y="707"/>
                    <a:pt x="5643" y="729"/>
                  </a:cubicBezTo>
                  <a:lnTo>
                    <a:pt x="1961" y="729"/>
                  </a:lnTo>
                  <a:lnTo>
                    <a:pt x="1961" y="2263"/>
                  </a:lnTo>
                  <a:lnTo>
                    <a:pt x="1285" y="2263"/>
                  </a:lnTo>
                  <a:lnTo>
                    <a:pt x="1285" y="2556"/>
                  </a:lnTo>
                  <a:lnTo>
                    <a:pt x="1285" y="5179"/>
                  </a:lnTo>
                  <a:lnTo>
                    <a:pt x="1135" y="5327"/>
                  </a:lnTo>
                  <a:cubicBezTo>
                    <a:pt x="909" y="5327"/>
                    <a:pt x="684" y="5327"/>
                    <a:pt x="684" y="5621"/>
                  </a:cubicBezTo>
                  <a:cubicBezTo>
                    <a:pt x="684" y="5986"/>
                    <a:pt x="458" y="5768"/>
                    <a:pt x="609" y="5986"/>
                  </a:cubicBezTo>
                  <a:cubicBezTo>
                    <a:pt x="609" y="6351"/>
                    <a:pt x="234" y="5986"/>
                    <a:pt x="384" y="6351"/>
                  </a:cubicBezTo>
                  <a:cubicBezTo>
                    <a:pt x="609" y="6642"/>
                    <a:pt x="8" y="6568"/>
                    <a:pt x="234" y="6935"/>
                  </a:cubicBezTo>
                  <a:cubicBezTo>
                    <a:pt x="458" y="7225"/>
                    <a:pt x="-67" y="7225"/>
                    <a:pt x="8" y="7593"/>
                  </a:cubicBezTo>
                  <a:cubicBezTo>
                    <a:pt x="158" y="7664"/>
                    <a:pt x="384" y="7371"/>
                    <a:pt x="384" y="7664"/>
                  </a:cubicBezTo>
                  <a:cubicBezTo>
                    <a:pt x="384" y="8029"/>
                    <a:pt x="458" y="7956"/>
                    <a:pt x="458" y="8245"/>
                  </a:cubicBezTo>
                  <a:cubicBezTo>
                    <a:pt x="458" y="8613"/>
                    <a:pt x="835" y="8392"/>
                    <a:pt x="684" y="8831"/>
                  </a:cubicBezTo>
                  <a:cubicBezTo>
                    <a:pt x="765" y="8992"/>
                    <a:pt x="920" y="9042"/>
                    <a:pt x="982" y="9237"/>
                  </a:cubicBezTo>
                  <a:cubicBezTo>
                    <a:pt x="1044" y="9432"/>
                    <a:pt x="1186" y="9449"/>
                    <a:pt x="1059" y="10000"/>
                  </a:cubicBezTo>
                  <a:cubicBezTo>
                    <a:pt x="1163" y="9440"/>
                    <a:pt x="1836" y="9946"/>
                    <a:pt x="1578" y="9153"/>
                  </a:cubicBezTo>
                  <a:cubicBezTo>
                    <a:pt x="1379" y="8778"/>
                    <a:pt x="2034" y="8798"/>
                    <a:pt x="2076" y="8799"/>
                  </a:cubicBezTo>
                  <a:cubicBezTo>
                    <a:pt x="2250" y="8835"/>
                    <a:pt x="2175" y="8947"/>
                    <a:pt x="2250" y="9060"/>
                  </a:cubicBezTo>
                  <a:cubicBezTo>
                    <a:pt x="2287" y="9201"/>
                    <a:pt x="2570" y="9088"/>
                    <a:pt x="2605" y="9461"/>
                  </a:cubicBezTo>
                  <a:cubicBezTo>
                    <a:pt x="2688" y="9582"/>
                    <a:pt x="2654" y="9583"/>
                    <a:pt x="2721" y="9592"/>
                  </a:cubicBezTo>
                  <a:cubicBezTo>
                    <a:pt x="2788" y="9601"/>
                    <a:pt x="2834" y="9598"/>
                    <a:pt x="2979" y="9527"/>
                  </a:cubicBezTo>
                  <a:cubicBezTo>
                    <a:pt x="3195" y="9495"/>
                    <a:pt x="3447" y="9466"/>
                    <a:pt x="3757" y="9508"/>
                  </a:cubicBezTo>
                  <a:cubicBezTo>
                    <a:pt x="3870" y="9662"/>
                    <a:pt x="3740" y="9750"/>
                    <a:pt x="3863" y="9778"/>
                  </a:cubicBezTo>
                  <a:cubicBezTo>
                    <a:pt x="3938" y="9834"/>
                    <a:pt x="4239" y="9749"/>
                    <a:pt x="4219" y="9620"/>
                  </a:cubicBezTo>
                  <a:cubicBezTo>
                    <a:pt x="4362" y="9594"/>
                    <a:pt x="4191" y="9348"/>
                    <a:pt x="4373" y="9293"/>
                  </a:cubicBezTo>
                  <a:cubicBezTo>
                    <a:pt x="4851" y="9186"/>
                    <a:pt x="4698" y="9336"/>
                    <a:pt x="5064" y="9311"/>
                  </a:cubicBezTo>
                  <a:cubicBezTo>
                    <a:pt x="5266" y="9314"/>
                    <a:pt x="5218" y="8965"/>
                    <a:pt x="5457" y="8984"/>
                  </a:cubicBezTo>
                  <a:cubicBezTo>
                    <a:pt x="5797" y="9049"/>
                    <a:pt x="6015" y="9089"/>
                    <a:pt x="5884" y="8740"/>
                  </a:cubicBezTo>
                  <a:cubicBezTo>
                    <a:pt x="5964" y="8593"/>
                    <a:pt x="6043" y="8363"/>
                    <a:pt x="6040" y="8368"/>
                  </a:cubicBezTo>
                  <a:cubicBezTo>
                    <a:pt x="6032" y="8083"/>
                    <a:pt x="6101" y="8080"/>
                    <a:pt x="6382" y="7982"/>
                  </a:cubicBezTo>
                  <a:cubicBezTo>
                    <a:pt x="6464" y="8031"/>
                    <a:pt x="6373" y="8102"/>
                    <a:pt x="6428" y="8181"/>
                  </a:cubicBezTo>
                  <a:cubicBezTo>
                    <a:pt x="6437" y="8304"/>
                    <a:pt x="6435" y="8305"/>
                    <a:pt x="6444" y="8428"/>
                  </a:cubicBezTo>
                  <a:cubicBezTo>
                    <a:pt x="6530" y="9042"/>
                    <a:pt x="6771" y="9273"/>
                    <a:pt x="6766" y="9268"/>
                  </a:cubicBezTo>
                </a:path>
              </a:pathLst>
            </a:custGeom>
            <a:grpFill/>
            <a:ln w="3175" cmpd="sng">
              <a:solidFill>
                <a:schemeClr val="bg1"/>
              </a:solidFill>
              <a:round/>
              <a:headEnd/>
              <a:tailEnd/>
            </a:ln>
          </p:spPr>
          <p:txBody>
            <a:bodyPr/>
            <a:lstStyle/>
            <a:p>
              <a:endParaRPr lang="en-GB" sz="1539">
                <a:solidFill>
                  <a:prstClr val="black"/>
                </a:solidFill>
              </a:endParaRPr>
            </a:p>
          </p:txBody>
        </p:sp>
      </p:grpSp>
      <p:sp>
        <p:nvSpPr>
          <p:cNvPr id="2" name="Title 1">
            <a:extLst>
              <a:ext uri="{FF2B5EF4-FFF2-40B4-BE49-F238E27FC236}">
                <a16:creationId xmlns:a16="http://schemas.microsoft.com/office/drawing/2014/main" id="{ACF0A481-AFC3-4B48-A5A1-24BC5FA60557}"/>
              </a:ext>
            </a:extLst>
          </p:cNvPr>
          <p:cNvSpPr>
            <a:spLocks noGrp="1"/>
          </p:cNvSpPr>
          <p:nvPr>
            <p:ph type="title" hasCustomPrompt="1"/>
          </p:nvPr>
        </p:nvSpPr>
        <p:spPr/>
        <p:txBody>
          <a:bodyPr/>
          <a:lstStyle>
            <a:lvl1pPr>
              <a:defRPr>
                <a:solidFill>
                  <a:schemeClr val="tx1"/>
                </a:solidFill>
              </a:defRPr>
            </a:lvl1pPr>
          </a:lstStyle>
          <a:p>
            <a:r>
              <a:rPr lang="en-US"/>
              <a:t>Click to edit title</a:t>
            </a:r>
            <a:endParaRPr lang="en-PH"/>
          </a:p>
        </p:txBody>
      </p:sp>
      <p:sp>
        <p:nvSpPr>
          <p:cNvPr id="305" name="Date Placeholder 20">
            <a:extLst>
              <a:ext uri="{FF2B5EF4-FFF2-40B4-BE49-F238E27FC236}">
                <a16:creationId xmlns:a16="http://schemas.microsoft.com/office/drawing/2014/main" id="{DF374335-55AC-1C71-313E-D35756E81A90}"/>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306" name="Slide Number Placeholder 22">
            <a:extLst>
              <a:ext uri="{FF2B5EF4-FFF2-40B4-BE49-F238E27FC236}">
                <a16:creationId xmlns:a16="http://schemas.microsoft.com/office/drawing/2014/main" id="{3D3B72FB-BCAC-33D1-F94D-6AF7ACFF4FB4}"/>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14573855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About Arcadis ">
    <p:spTree>
      <p:nvGrpSpPr>
        <p:cNvPr id="1" name=""/>
        <p:cNvGrpSpPr/>
        <p:nvPr/>
      </p:nvGrpSpPr>
      <p:grpSpPr>
        <a:xfrm>
          <a:off x="0" y="0"/>
          <a:ext cx="0" cy="0"/>
          <a:chOff x="0" y="0"/>
          <a:chExt cx="0" cy="0"/>
        </a:xfrm>
      </p:grpSpPr>
      <p:pic>
        <p:nvPicPr>
          <p:cNvPr id="27" name="Picture 2">
            <a:extLst>
              <a:ext uri="{FF2B5EF4-FFF2-40B4-BE49-F238E27FC236}">
                <a16:creationId xmlns:a16="http://schemas.microsoft.com/office/drawing/2014/main" id="{DCE05E9F-78E8-A4D6-7119-4003BA089D13}"/>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27C6254F-37ED-3805-7E1B-CCF5B50B8603}"/>
              </a:ext>
            </a:extLst>
          </p:cNvPr>
          <p:cNvSpPr/>
          <p:nvPr userDrawn="1"/>
        </p:nvSpPr>
        <p:spPr>
          <a:xfrm>
            <a:off x="-18288" y="0"/>
            <a:ext cx="12210288" cy="6914147"/>
          </a:xfrm>
          <a:prstGeom prst="rect">
            <a:avLst/>
          </a:prstGeom>
          <a:solidFill>
            <a:srgbClr val="0C0808">
              <a:alpha val="85098"/>
            </a:srgbClr>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10000"/>
              </a:lnSpc>
            </a:pPr>
            <a:endParaRPr lang="en-US">
              <a:latin typeface="+mj-lt"/>
            </a:endParaRPr>
          </a:p>
        </p:txBody>
      </p:sp>
      <p:sp>
        <p:nvSpPr>
          <p:cNvPr id="30" name="Footer Placeholder 2">
            <a:extLst>
              <a:ext uri="{FF2B5EF4-FFF2-40B4-BE49-F238E27FC236}">
                <a16:creationId xmlns:a16="http://schemas.microsoft.com/office/drawing/2014/main" id="{C8493D1D-DCDF-A1F9-4B71-DC34941D53A5}"/>
              </a:ext>
            </a:extLst>
          </p:cNvPr>
          <p:cNvSpPr>
            <a:spLocks noGrp="1"/>
          </p:cNvSpPr>
          <p:nvPr>
            <p:ph type="ftr" sz="quarter" idx="11"/>
          </p:nvPr>
        </p:nvSpPr>
        <p:spPr>
          <a:xfrm>
            <a:off x="457200" y="6446837"/>
            <a:ext cx="1676400" cy="365125"/>
          </a:xfrm>
        </p:spPr>
        <p:txBody>
          <a:bodyPr/>
          <a:lstStyle/>
          <a:p>
            <a:r>
              <a:rPr lang="en-US"/>
              <a:t>© Arcadis 2023</a:t>
            </a:r>
          </a:p>
        </p:txBody>
      </p:sp>
      <p:pic>
        <p:nvPicPr>
          <p:cNvPr id="31" name="Picture 30" descr="&#10;">
            <a:extLst>
              <a:ext uri="{FF2B5EF4-FFF2-40B4-BE49-F238E27FC236}">
                <a16:creationId xmlns:a16="http://schemas.microsoft.com/office/drawing/2014/main" id="{2D9B134F-F662-E4EA-6B1D-C526CF17DFC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36200" y="457201"/>
            <a:ext cx="1496045" cy="228600"/>
          </a:xfrm>
          <a:prstGeom prst="rect">
            <a:avLst/>
          </a:prstGeom>
        </p:spPr>
      </p:pic>
      <p:grpSp>
        <p:nvGrpSpPr>
          <p:cNvPr id="5" name="Group 4">
            <a:extLst>
              <a:ext uri="{FF2B5EF4-FFF2-40B4-BE49-F238E27FC236}">
                <a16:creationId xmlns:a16="http://schemas.microsoft.com/office/drawing/2014/main" id="{98D29D40-3A43-D657-BC0A-F03A14FDFA2C}"/>
              </a:ext>
            </a:extLst>
          </p:cNvPr>
          <p:cNvGrpSpPr/>
          <p:nvPr userDrawn="1"/>
        </p:nvGrpSpPr>
        <p:grpSpPr>
          <a:xfrm>
            <a:off x="445435" y="2380025"/>
            <a:ext cx="2405088" cy="809620"/>
            <a:chOff x="588401" y="2380025"/>
            <a:chExt cx="2405088" cy="809620"/>
          </a:xfrm>
        </p:grpSpPr>
        <p:pic>
          <p:nvPicPr>
            <p:cNvPr id="32" name="Graphic 31">
              <a:extLst>
                <a:ext uri="{FF2B5EF4-FFF2-40B4-BE49-F238E27FC236}">
                  <a16:creationId xmlns:a16="http://schemas.microsoft.com/office/drawing/2014/main" id="{1AFD59D7-AA2C-9F82-C6F3-D2B363B0145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88401" y="2380025"/>
              <a:ext cx="737228" cy="752749"/>
            </a:xfrm>
            <a:prstGeom prst="rect">
              <a:avLst/>
            </a:prstGeom>
          </p:spPr>
        </p:pic>
        <p:sp>
          <p:nvSpPr>
            <p:cNvPr id="38" name="Text Placeholder 2">
              <a:extLst>
                <a:ext uri="{FF2B5EF4-FFF2-40B4-BE49-F238E27FC236}">
                  <a16:creationId xmlns:a16="http://schemas.microsoft.com/office/drawing/2014/main" id="{831B0F03-24E6-FAA3-776C-B3C13F064F8F}"/>
                </a:ext>
              </a:extLst>
            </p:cNvPr>
            <p:cNvSpPr txBox="1">
              <a:spLocks/>
            </p:cNvSpPr>
            <p:nvPr userDrawn="1"/>
          </p:nvSpPr>
          <p:spPr>
            <a:xfrm>
              <a:off x="1432897" y="2550341"/>
              <a:ext cx="1560592" cy="447678"/>
            </a:xfrm>
            <a:prstGeom prst="rect">
              <a:avLst/>
            </a:prstGeom>
          </p:spPr>
          <p:txBody>
            <a:bodyPr wrap="square">
              <a:noAutofit/>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10000"/>
                </a:lnSpc>
              </a:pPr>
              <a:r>
                <a:rPr lang="en-US" sz="1050" b="0">
                  <a:solidFill>
                    <a:schemeClr val="bg1"/>
                  </a:solidFill>
                  <a:latin typeface="+mj-lt"/>
                </a:rPr>
                <a:t>Founded in 1888 in the</a:t>
              </a:r>
            </a:p>
          </p:txBody>
        </p:sp>
        <p:sp>
          <p:nvSpPr>
            <p:cNvPr id="39" name="Text Placeholder 2">
              <a:extLst>
                <a:ext uri="{FF2B5EF4-FFF2-40B4-BE49-F238E27FC236}">
                  <a16:creationId xmlns:a16="http://schemas.microsoft.com/office/drawing/2014/main" id="{4F5EB96A-562F-BCF9-6E68-C95EAF9FA63F}"/>
                </a:ext>
              </a:extLst>
            </p:cNvPr>
            <p:cNvSpPr txBox="1">
              <a:spLocks/>
            </p:cNvSpPr>
            <p:nvPr userDrawn="1"/>
          </p:nvSpPr>
          <p:spPr>
            <a:xfrm>
              <a:off x="1423753" y="2741967"/>
              <a:ext cx="1426770" cy="447678"/>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00000"/>
                </a:lnSpc>
              </a:pPr>
              <a:r>
                <a:rPr lang="en-US" sz="1600">
                  <a:latin typeface="+mj-lt"/>
                </a:rPr>
                <a:t>Netherlands</a:t>
              </a:r>
              <a:endParaRPr lang="en-US" sz="1200">
                <a:latin typeface="+mj-lt"/>
              </a:endParaRPr>
            </a:p>
          </p:txBody>
        </p:sp>
      </p:grpSp>
      <p:grpSp>
        <p:nvGrpSpPr>
          <p:cNvPr id="6" name="Group 5">
            <a:extLst>
              <a:ext uri="{FF2B5EF4-FFF2-40B4-BE49-F238E27FC236}">
                <a16:creationId xmlns:a16="http://schemas.microsoft.com/office/drawing/2014/main" id="{1ACB926D-697A-9515-DDFE-D58A88E5A4DD}"/>
              </a:ext>
            </a:extLst>
          </p:cNvPr>
          <p:cNvGrpSpPr/>
          <p:nvPr userDrawn="1"/>
        </p:nvGrpSpPr>
        <p:grpSpPr>
          <a:xfrm>
            <a:off x="477491" y="3667874"/>
            <a:ext cx="2398796" cy="749624"/>
            <a:chOff x="620457" y="3667874"/>
            <a:chExt cx="2398796" cy="749624"/>
          </a:xfrm>
        </p:grpSpPr>
        <p:pic>
          <p:nvPicPr>
            <p:cNvPr id="33" name="Graphic 32">
              <a:extLst>
                <a:ext uri="{FF2B5EF4-FFF2-40B4-BE49-F238E27FC236}">
                  <a16:creationId xmlns:a16="http://schemas.microsoft.com/office/drawing/2014/main" id="{69A1A6FD-D839-C7AB-694F-57B390C7132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0457" y="3725227"/>
              <a:ext cx="674943" cy="674943"/>
            </a:xfrm>
            <a:prstGeom prst="rect">
              <a:avLst/>
            </a:prstGeom>
          </p:spPr>
        </p:pic>
        <p:sp>
          <p:nvSpPr>
            <p:cNvPr id="40" name="Text Placeholder 2">
              <a:extLst>
                <a:ext uri="{FF2B5EF4-FFF2-40B4-BE49-F238E27FC236}">
                  <a16:creationId xmlns:a16="http://schemas.microsoft.com/office/drawing/2014/main" id="{1E9006AC-6C3A-28F6-ED4D-16DA1EC290B4}"/>
                </a:ext>
              </a:extLst>
            </p:cNvPr>
            <p:cNvSpPr txBox="1">
              <a:spLocks/>
            </p:cNvSpPr>
            <p:nvPr userDrawn="1"/>
          </p:nvSpPr>
          <p:spPr>
            <a:xfrm>
              <a:off x="1458661" y="3667874"/>
              <a:ext cx="1426770" cy="447678"/>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00000"/>
                </a:lnSpc>
              </a:pPr>
              <a:r>
                <a:rPr lang="en-US" sz="1600">
                  <a:latin typeface="+mj-lt"/>
                </a:rPr>
                <a:t>4</a:t>
              </a:r>
              <a:r>
                <a:rPr lang="en-US" sz="1600" baseline="30000">
                  <a:latin typeface="+mj-lt"/>
                </a:rPr>
                <a:t>th</a:t>
              </a:r>
              <a:r>
                <a:rPr lang="en-US" sz="1600">
                  <a:latin typeface="+mj-lt"/>
                </a:rPr>
                <a:t> Largest</a:t>
              </a:r>
              <a:endParaRPr lang="en-US" sz="1200">
                <a:latin typeface="+mj-lt"/>
              </a:endParaRPr>
            </a:p>
          </p:txBody>
        </p:sp>
        <p:sp>
          <p:nvSpPr>
            <p:cNvPr id="45" name="Text Placeholder 2">
              <a:extLst>
                <a:ext uri="{FF2B5EF4-FFF2-40B4-BE49-F238E27FC236}">
                  <a16:creationId xmlns:a16="http://schemas.microsoft.com/office/drawing/2014/main" id="{20D2B26C-B297-308E-471D-EBD011967B65}"/>
                </a:ext>
              </a:extLst>
            </p:cNvPr>
            <p:cNvSpPr txBox="1">
              <a:spLocks/>
            </p:cNvSpPr>
            <p:nvPr userDrawn="1"/>
          </p:nvSpPr>
          <p:spPr>
            <a:xfrm>
              <a:off x="1458661" y="3969820"/>
              <a:ext cx="1560592" cy="447678"/>
            </a:xfrm>
            <a:prstGeom prst="rect">
              <a:avLst/>
            </a:prstGeom>
          </p:spPr>
          <p:txBody>
            <a:bodyPr wrap="square">
              <a:noAutofit/>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10000"/>
                </a:lnSpc>
              </a:pPr>
              <a:r>
                <a:rPr lang="en-US" sz="1050" b="0">
                  <a:solidFill>
                    <a:schemeClr val="bg1"/>
                  </a:solidFill>
                  <a:latin typeface="+mj-lt"/>
                </a:rPr>
                <a:t>Architecture business in the world</a:t>
              </a:r>
            </a:p>
          </p:txBody>
        </p:sp>
      </p:grpSp>
      <p:grpSp>
        <p:nvGrpSpPr>
          <p:cNvPr id="7" name="Group 6">
            <a:extLst>
              <a:ext uri="{FF2B5EF4-FFF2-40B4-BE49-F238E27FC236}">
                <a16:creationId xmlns:a16="http://schemas.microsoft.com/office/drawing/2014/main" id="{6BF8E8E8-A991-EBF9-01CC-52FC22593B23}"/>
              </a:ext>
            </a:extLst>
          </p:cNvPr>
          <p:cNvGrpSpPr/>
          <p:nvPr userDrawn="1"/>
        </p:nvGrpSpPr>
        <p:grpSpPr>
          <a:xfrm>
            <a:off x="3349335" y="2326502"/>
            <a:ext cx="3033177" cy="1001815"/>
            <a:chOff x="3859888" y="2326502"/>
            <a:chExt cx="3033177" cy="1001815"/>
          </a:xfrm>
        </p:grpSpPr>
        <p:pic>
          <p:nvPicPr>
            <p:cNvPr id="34" name="Graphic 33">
              <a:extLst>
                <a:ext uri="{FF2B5EF4-FFF2-40B4-BE49-F238E27FC236}">
                  <a16:creationId xmlns:a16="http://schemas.microsoft.com/office/drawing/2014/main" id="{EF9BCEFA-9CF5-F01A-4B00-70993B0190AF}"/>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859888" y="2446693"/>
              <a:ext cx="735785" cy="735785"/>
            </a:xfrm>
            <a:prstGeom prst="rect">
              <a:avLst/>
            </a:prstGeom>
          </p:spPr>
        </p:pic>
        <p:sp>
          <p:nvSpPr>
            <p:cNvPr id="41" name="Text Placeholder 2">
              <a:extLst>
                <a:ext uri="{FF2B5EF4-FFF2-40B4-BE49-F238E27FC236}">
                  <a16:creationId xmlns:a16="http://schemas.microsoft.com/office/drawing/2014/main" id="{677F2BC9-C8AB-9172-3A1C-69F953601FB9}"/>
                </a:ext>
              </a:extLst>
            </p:cNvPr>
            <p:cNvSpPr txBox="1">
              <a:spLocks/>
            </p:cNvSpPr>
            <p:nvPr userDrawn="1"/>
          </p:nvSpPr>
          <p:spPr>
            <a:xfrm>
              <a:off x="4750964" y="2326502"/>
              <a:ext cx="2142101" cy="447678"/>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00000"/>
                </a:lnSpc>
              </a:pPr>
              <a:r>
                <a:rPr lang="en-US" sz="1600">
                  <a:latin typeface="+mj-lt"/>
                </a:rPr>
                <a:t>Top Female Friendly Companies</a:t>
              </a:r>
              <a:endParaRPr lang="en-US" sz="1200">
                <a:latin typeface="+mj-lt"/>
              </a:endParaRPr>
            </a:p>
          </p:txBody>
        </p:sp>
        <p:sp>
          <p:nvSpPr>
            <p:cNvPr id="46" name="Text Placeholder 2">
              <a:extLst>
                <a:ext uri="{FF2B5EF4-FFF2-40B4-BE49-F238E27FC236}">
                  <a16:creationId xmlns:a16="http://schemas.microsoft.com/office/drawing/2014/main" id="{21E38066-EDE8-C81E-41F1-38DB35BC945A}"/>
                </a:ext>
              </a:extLst>
            </p:cNvPr>
            <p:cNvSpPr txBox="1">
              <a:spLocks/>
            </p:cNvSpPr>
            <p:nvPr userDrawn="1"/>
          </p:nvSpPr>
          <p:spPr>
            <a:xfrm>
              <a:off x="4750964" y="2880639"/>
              <a:ext cx="1497116" cy="447678"/>
            </a:xfrm>
            <a:prstGeom prst="rect">
              <a:avLst/>
            </a:prstGeom>
          </p:spPr>
          <p:txBody>
            <a:bodyPr wrap="square">
              <a:noAutofit/>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10000"/>
                </a:lnSpc>
              </a:pPr>
              <a:r>
                <a:rPr lang="en-US" sz="1050" b="0">
                  <a:solidFill>
                    <a:schemeClr val="bg1"/>
                  </a:solidFill>
                  <a:latin typeface="+mj-lt"/>
                </a:rPr>
                <a:t>in the World, named by Forbes in 2022</a:t>
              </a:r>
            </a:p>
          </p:txBody>
        </p:sp>
      </p:grpSp>
      <p:grpSp>
        <p:nvGrpSpPr>
          <p:cNvPr id="9" name="Group 8">
            <a:extLst>
              <a:ext uri="{FF2B5EF4-FFF2-40B4-BE49-F238E27FC236}">
                <a16:creationId xmlns:a16="http://schemas.microsoft.com/office/drawing/2014/main" id="{03B26AC1-9A73-8784-EC58-E36615BC5670}"/>
              </a:ext>
            </a:extLst>
          </p:cNvPr>
          <p:cNvGrpSpPr/>
          <p:nvPr userDrawn="1"/>
        </p:nvGrpSpPr>
        <p:grpSpPr>
          <a:xfrm>
            <a:off x="6562114" y="3797006"/>
            <a:ext cx="2495554" cy="839753"/>
            <a:chOff x="7254993" y="3797006"/>
            <a:chExt cx="2495554" cy="839753"/>
          </a:xfrm>
        </p:grpSpPr>
        <p:pic>
          <p:nvPicPr>
            <p:cNvPr id="35" name="Graphic 34">
              <a:extLst>
                <a:ext uri="{FF2B5EF4-FFF2-40B4-BE49-F238E27FC236}">
                  <a16:creationId xmlns:a16="http://schemas.microsoft.com/office/drawing/2014/main" id="{F0A341E6-6FF1-0805-9853-E6B16FFC554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254993" y="3797006"/>
              <a:ext cx="718764" cy="662232"/>
            </a:xfrm>
            <a:prstGeom prst="rect">
              <a:avLst/>
            </a:prstGeom>
          </p:spPr>
        </p:pic>
        <p:sp>
          <p:nvSpPr>
            <p:cNvPr id="42" name="Text Placeholder 2">
              <a:extLst>
                <a:ext uri="{FF2B5EF4-FFF2-40B4-BE49-F238E27FC236}">
                  <a16:creationId xmlns:a16="http://schemas.microsoft.com/office/drawing/2014/main" id="{A13AD10C-0AED-73DE-9F27-C9B1F8BE3169}"/>
                </a:ext>
              </a:extLst>
            </p:cNvPr>
            <p:cNvSpPr txBox="1">
              <a:spLocks/>
            </p:cNvSpPr>
            <p:nvPr userDrawn="1"/>
          </p:nvSpPr>
          <p:spPr>
            <a:xfrm>
              <a:off x="8114029" y="3887135"/>
              <a:ext cx="1426770" cy="447678"/>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00000"/>
                </a:lnSpc>
              </a:pPr>
              <a:r>
                <a:rPr lang="en-US" sz="1600">
                  <a:latin typeface="+mj-lt"/>
                </a:rPr>
                <a:t>€4 Billion</a:t>
              </a:r>
            </a:p>
          </p:txBody>
        </p:sp>
        <p:sp>
          <p:nvSpPr>
            <p:cNvPr id="47" name="Text Placeholder 2">
              <a:extLst>
                <a:ext uri="{FF2B5EF4-FFF2-40B4-BE49-F238E27FC236}">
                  <a16:creationId xmlns:a16="http://schemas.microsoft.com/office/drawing/2014/main" id="{E3987ABD-5C91-DCA7-938D-31ABE1153EBF}"/>
                </a:ext>
              </a:extLst>
            </p:cNvPr>
            <p:cNvSpPr txBox="1">
              <a:spLocks/>
            </p:cNvSpPr>
            <p:nvPr userDrawn="1"/>
          </p:nvSpPr>
          <p:spPr>
            <a:xfrm>
              <a:off x="8114029" y="4189081"/>
              <a:ext cx="1636518" cy="447678"/>
            </a:xfrm>
            <a:prstGeom prst="rect">
              <a:avLst/>
            </a:prstGeom>
          </p:spPr>
          <p:txBody>
            <a:bodyPr wrap="square">
              <a:noAutofit/>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10000"/>
                </a:lnSpc>
              </a:pPr>
              <a:r>
                <a:rPr lang="en-US" sz="1050" b="0">
                  <a:solidFill>
                    <a:schemeClr val="bg1"/>
                  </a:solidFill>
                  <a:latin typeface="+mj-lt"/>
                </a:rPr>
                <a:t>in revenues in 2022</a:t>
              </a:r>
            </a:p>
          </p:txBody>
        </p:sp>
      </p:grpSp>
      <p:grpSp>
        <p:nvGrpSpPr>
          <p:cNvPr id="10" name="Group 9">
            <a:extLst>
              <a:ext uri="{FF2B5EF4-FFF2-40B4-BE49-F238E27FC236}">
                <a16:creationId xmlns:a16="http://schemas.microsoft.com/office/drawing/2014/main" id="{585396D7-B3CE-15D3-5164-35DF8CCA8AF1}"/>
              </a:ext>
            </a:extLst>
          </p:cNvPr>
          <p:cNvGrpSpPr/>
          <p:nvPr userDrawn="1"/>
        </p:nvGrpSpPr>
        <p:grpSpPr>
          <a:xfrm>
            <a:off x="9859588" y="2380025"/>
            <a:ext cx="2440876" cy="1001815"/>
            <a:chOff x="10406307" y="2380025"/>
            <a:chExt cx="2440876" cy="1001815"/>
          </a:xfrm>
        </p:grpSpPr>
        <p:pic>
          <p:nvPicPr>
            <p:cNvPr id="36" name="Graphic 35">
              <a:extLst>
                <a:ext uri="{FF2B5EF4-FFF2-40B4-BE49-F238E27FC236}">
                  <a16:creationId xmlns:a16="http://schemas.microsoft.com/office/drawing/2014/main" id="{9015B8DE-4EF0-EB30-1CDB-155F0D72EBED}"/>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0406307" y="2429114"/>
              <a:ext cx="648789" cy="707013"/>
            </a:xfrm>
            <a:prstGeom prst="rect">
              <a:avLst/>
            </a:prstGeom>
          </p:spPr>
        </p:pic>
        <p:sp>
          <p:nvSpPr>
            <p:cNvPr id="43" name="Text Placeholder 2">
              <a:extLst>
                <a:ext uri="{FF2B5EF4-FFF2-40B4-BE49-F238E27FC236}">
                  <a16:creationId xmlns:a16="http://schemas.microsoft.com/office/drawing/2014/main" id="{3FB34F58-C4CA-804E-EBBF-A353E314AF3F}"/>
                </a:ext>
              </a:extLst>
            </p:cNvPr>
            <p:cNvSpPr txBox="1">
              <a:spLocks/>
            </p:cNvSpPr>
            <p:nvPr userDrawn="1"/>
          </p:nvSpPr>
          <p:spPr>
            <a:xfrm>
              <a:off x="11210665" y="2380025"/>
              <a:ext cx="1426770" cy="447678"/>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00000"/>
                </a:lnSpc>
              </a:pPr>
              <a:r>
                <a:rPr lang="en-US" sz="1600">
                  <a:latin typeface="+mj-lt"/>
                </a:rPr>
                <a:t>40,000+</a:t>
              </a:r>
              <a:br>
                <a:rPr lang="en-US" sz="1600">
                  <a:latin typeface="+mj-lt"/>
                </a:rPr>
              </a:br>
              <a:r>
                <a:rPr lang="en-US" sz="1600">
                  <a:latin typeface="+mj-lt"/>
                </a:rPr>
                <a:t>Projects</a:t>
              </a:r>
            </a:p>
          </p:txBody>
        </p:sp>
        <p:sp>
          <p:nvSpPr>
            <p:cNvPr id="48" name="Text Placeholder 2">
              <a:extLst>
                <a:ext uri="{FF2B5EF4-FFF2-40B4-BE49-F238E27FC236}">
                  <a16:creationId xmlns:a16="http://schemas.microsoft.com/office/drawing/2014/main" id="{71B9001E-B4D8-28AE-98F6-B6A8413A8E35}"/>
                </a:ext>
              </a:extLst>
            </p:cNvPr>
            <p:cNvSpPr txBox="1">
              <a:spLocks/>
            </p:cNvSpPr>
            <p:nvPr userDrawn="1"/>
          </p:nvSpPr>
          <p:spPr>
            <a:xfrm>
              <a:off x="11210665" y="2934162"/>
              <a:ext cx="1636518" cy="447678"/>
            </a:xfrm>
            <a:prstGeom prst="rect">
              <a:avLst/>
            </a:prstGeom>
          </p:spPr>
          <p:txBody>
            <a:bodyPr wrap="square">
              <a:noAutofit/>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10000"/>
                </a:lnSpc>
              </a:pPr>
              <a:r>
                <a:rPr lang="en-US" sz="1050" b="0">
                  <a:solidFill>
                    <a:schemeClr val="bg1"/>
                  </a:solidFill>
                  <a:latin typeface="+mj-lt"/>
                </a:rPr>
                <a:t>around the world </a:t>
              </a:r>
            </a:p>
          </p:txBody>
        </p:sp>
      </p:grpSp>
      <p:grpSp>
        <p:nvGrpSpPr>
          <p:cNvPr id="8" name="Group 7">
            <a:extLst>
              <a:ext uri="{FF2B5EF4-FFF2-40B4-BE49-F238E27FC236}">
                <a16:creationId xmlns:a16="http://schemas.microsoft.com/office/drawing/2014/main" id="{2AF263F7-AE6F-0EDE-26E9-44D6B777375F}"/>
              </a:ext>
            </a:extLst>
          </p:cNvPr>
          <p:cNvGrpSpPr/>
          <p:nvPr userDrawn="1"/>
        </p:nvGrpSpPr>
        <p:grpSpPr>
          <a:xfrm>
            <a:off x="3403925" y="3667874"/>
            <a:ext cx="2438249" cy="1001815"/>
            <a:chOff x="3914478" y="3667874"/>
            <a:chExt cx="2438249" cy="1001815"/>
          </a:xfrm>
        </p:grpSpPr>
        <p:pic>
          <p:nvPicPr>
            <p:cNvPr id="37" name="Graphic 36">
              <a:extLst>
                <a:ext uri="{FF2B5EF4-FFF2-40B4-BE49-F238E27FC236}">
                  <a16:creationId xmlns:a16="http://schemas.microsoft.com/office/drawing/2014/main" id="{39B6823D-C67D-40D5-93F2-B336AB19201E}"/>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3914478" y="3753856"/>
              <a:ext cx="639362" cy="663642"/>
            </a:xfrm>
            <a:prstGeom prst="rect">
              <a:avLst/>
            </a:prstGeom>
          </p:spPr>
        </p:pic>
        <p:sp>
          <p:nvSpPr>
            <p:cNvPr id="44" name="Text Placeholder 2">
              <a:extLst>
                <a:ext uri="{FF2B5EF4-FFF2-40B4-BE49-F238E27FC236}">
                  <a16:creationId xmlns:a16="http://schemas.microsoft.com/office/drawing/2014/main" id="{6E5F726A-D221-B50D-F215-1EBF4D0CA42E}"/>
                </a:ext>
              </a:extLst>
            </p:cNvPr>
            <p:cNvSpPr txBox="1">
              <a:spLocks/>
            </p:cNvSpPr>
            <p:nvPr userDrawn="1"/>
          </p:nvSpPr>
          <p:spPr>
            <a:xfrm>
              <a:off x="4716209" y="3667874"/>
              <a:ext cx="1426770" cy="447678"/>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00000"/>
                </a:lnSpc>
              </a:pPr>
              <a:r>
                <a:rPr lang="en-US" sz="1600">
                  <a:latin typeface="+mj-lt"/>
                </a:rPr>
                <a:t>Platinum Medal 2022 </a:t>
              </a:r>
            </a:p>
          </p:txBody>
        </p:sp>
        <p:sp>
          <p:nvSpPr>
            <p:cNvPr id="49" name="Text Placeholder 2">
              <a:extLst>
                <a:ext uri="{FF2B5EF4-FFF2-40B4-BE49-F238E27FC236}">
                  <a16:creationId xmlns:a16="http://schemas.microsoft.com/office/drawing/2014/main" id="{417E7BBA-F3FF-7291-917D-3221F3FA7D47}"/>
                </a:ext>
              </a:extLst>
            </p:cNvPr>
            <p:cNvSpPr txBox="1">
              <a:spLocks/>
            </p:cNvSpPr>
            <p:nvPr userDrawn="1"/>
          </p:nvSpPr>
          <p:spPr>
            <a:xfrm>
              <a:off x="4716209" y="4222011"/>
              <a:ext cx="1636518" cy="447678"/>
            </a:xfrm>
            <a:prstGeom prst="rect">
              <a:avLst/>
            </a:prstGeom>
          </p:spPr>
          <p:txBody>
            <a:bodyPr wrap="square">
              <a:noAutofit/>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10000"/>
                </a:lnSpc>
              </a:pPr>
              <a:r>
                <a:rPr lang="en-US" sz="1050" b="0" err="1">
                  <a:solidFill>
                    <a:schemeClr val="bg1"/>
                  </a:solidFill>
                  <a:latin typeface="+mj-lt"/>
                </a:rPr>
                <a:t>EcoVadis</a:t>
              </a:r>
              <a:r>
                <a:rPr lang="en-US" sz="1050" b="0">
                  <a:solidFill>
                    <a:schemeClr val="bg1"/>
                  </a:solidFill>
                  <a:latin typeface="+mj-lt"/>
                </a:rPr>
                <a:t> Sustainability Ratings</a:t>
              </a:r>
            </a:p>
          </p:txBody>
        </p:sp>
      </p:grpSp>
      <p:grpSp>
        <p:nvGrpSpPr>
          <p:cNvPr id="11" name="Group 10">
            <a:extLst>
              <a:ext uri="{FF2B5EF4-FFF2-40B4-BE49-F238E27FC236}">
                <a16:creationId xmlns:a16="http://schemas.microsoft.com/office/drawing/2014/main" id="{BD5014AA-6896-E23B-7C2C-766A0EBDFA53}"/>
              </a:ext>
            </a:extLst>
          </p:cNvPr>
          <p:cNvGrpSpPr/>
          <p:nvPr userDrawn="1"/>
        </p:nvGrpSpPr>
        <p:grpSpPr>
          <a:xfrm>
            <a:off x="7421150" y="2400394"/>
            <a:ext cx="2088610" cy="1001815"/>
            <a:chOff x="7823543" y="2326502"/>
            <a:chExt cx="2088610" cy="1001815"/>
          </a:xfrm>
        </p:grpSpPr>
        <p:sp>
          <p:nvSpPr>
            <p:cNvPr id="2" name="Text Placeholder 2">
              <a:extLst>
                <a:ext uri="{FF2B5EF4-FFF2-40B4-BE49-F238E27FC236}">
                  <a16:creationId xmlns:a16="http://schemas.microsoft.com/office/drawing/2014/main" id="{629E5049-EB2C-722E-5560-9A0437E566F1}"/>
                </a:ext>
              </a:extLst>
            </p:cNvPr>
            <p:cNvSpPr txBox="1">
              <a:spLocks/>
            </p:cNvSpPr>
            <p:nvPr userDrawn="1"/>
          </p:nvSpPr>
          <p:spPr>
            <a:xfrm>
              <a:off x="7823543" y="2326502"/>
              <a:ext cx="1924156" cy="447678"/>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00000"/>
                </a:lnSpc>
              </a:pPr>
              <a:r>
                <a:rPr lang="en-US" sz="1600">
                  <a:latin typeface="+mj-lt"/>
                </a:rPr>
                <a:t>Ranked #1 ESG Risk Rating Score</a:t>
              </a:r>
              <a:endParaRPr lang="en-US" sz="1200">
                <a:latin typeface="+mj-lt"/>
              </a:endParaRPr>
            </a:p>
          </p:txBody>
        </p:sp>
        <p:sp>
          <p:nvSpPr>
            <p:cNvPr id="4" name="Text Placeholder 2">
              <a:extLst>
                <a:ext uri="{FF2B5EF4-FFF2-40B4-BE49-F238E27FC236}">
                  <a16:creationId xmlns:a16="http://schemas.microsoft.com/office/drawing/2014/main" id="{A3D9106F-FBB3-9A75-1751-0C9E82118F5A}"/>
                </a:ext>
              </a:extLst>
            </p:cNvPr>
            <p:cNvSpPr txBox="1">
              <a:spLocks/>
            </p:cNvSpPr>
            <p:nvPr userDrawn="1"/>
          </p:nvSpPr>
          <p:spPr>
            <a:xfrm>
              <a:off x="7823543" y="2880639"/>
              <a:ext cx="2088610" cy="447678"/>
            </a:xfrm>
            <a:prstGeom prst="rect">
              <a:avLst/>
            </a:prstGeom>
          </p:spPr>
          <p:txBody>
            <a:bodyPr wrap="square">
              <a:noAutofit/>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gn="l">
                <a:lnSpc>
                  <a:spcPct val="110000"/>
                </a:lnSpc>
              </a:pPr>
              <a:r>
                <a:rPr lang="en-US" sz="1050" b="0">
                  <a:solidFill>
                    <a:schemeClr val="bg1"/>
                  </a:solidFill>
                  <a:latin typeface="+mj-lt"/>
                </a:rPr>
                <a:t>In our industry by </a:t>
              </a:r>
              <a:r>
                <a:rPr lang="en-US" sz="1050" b="0" err="1">
                  <a:solidFill>
                    <a:schemeClr val="bg1"/>
                  </a:solidFill>
                  <a:latin typeface="+mj-lt"/>
                </a:rPr>
                <a:t>Sustainalytics</a:t>
              </a:r>
              <a:endParaRPr lang="en-US" sz="1050" b="0">
                <a:solidFill>
                  <a:schemeClr val="bg1"/>
                </a:solidFill>
                <a:latin typeface="+mj-lt"/>
              </a:endParaRPr>
            </a:p>
          </p:txBody>
        </p:sp>
      </p:grpSp>
      <p:pic>
        <p:nvPicPr>
          <p:cNvPr id="17" name="Graphic 16">
            <a:extLst>
              <a:ext uri="{FF2B5EF4-FFF2-40B4-BE49-F238E27FC236}">
                <a16:creationId xmlns:a16="http://schemas.microsoft.com/office/drawing/2014/main" id="{251345D5-3E0F-259E-8DF6-3839E622D292}"/>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6639275" y="2517125"/>
            <a:ext cx="648789" cy="661765"/>
          </a:xfrm>
          <a:prstGeom prst="rect">
            <a:avLst/>
          </a:prstGeom>
        </p:spPr>
      </p:pic>
      <p:sp>
        <p:nvSpPr>
          <p:cNvPr id="12" name="Date Placeholder 20">
            <a:extLst>
              <a:ext uri="{FF2B5EF4-FFF2-40B4-BE49-F238E27FC236}">
                <a16:creationId xmlns:a16="http://schemas.microsoft.com/office/drawing/2014/main" id="{D0613834-4C31-76A3-752D-2FFA6C0786C7}"/>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13" name="Slide Number Placeholder 22">
            <a:extLst>
              <a:ext uri="{FF2B5EF4-FFF2-40B4-BE49-F238E27FC236}">
                <a16:creationId xmlns:a16="http://schemas.microsoft.com/office/drawing/2014/main" id="{01152527-231B-FA64-0584-C69530098797}"/>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
        <p:nvSpPr>
          <p:cNvPr id="14" name="Title 13">
            <a:extLst>
              <a:ext uri="{FF2B5EF4-FFF2-40B4-BE49-F238E27FC236}">
                <a16:creationId xmlns:a16="http://schemas.microsoft.com/office/drawing/2014/main" id="{CB34F54D-B9F8-89BF-1B8B-F05CA86E65C4}"/>
              </a:ext>
            </a:extLst>
          </p:cNvPr>
          <p:cNvSpPr>
            <a:spLocks noGrp="1"/>
          </p:cNvSpPr>
          <p:nvPr>
            <p:ph type="title" hasCustomPrompt="1"/>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8583643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Layout - Multi-image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DF063-B0BD-4053-ADC6-99766F39F9D0}"/>
              </a:ext>
            </a:extLst>
          </p:cNvPr>
          <p:cNvSpPr>
            <a:spLocks noGrp="1"/>
          </p:cNvSpPr>
          <p:nvPr>
            <p:ph type="title" hasCustomPrompt="1"/>
          </p:nvPr>
        </p:nvSpPr>
        <p:spPr>
          <a:xfrm>
            <a:off x="457200" y="914400"/>
            <a:ext cx="4572000" cy="685799"/>
          </a:xfrm>
        </p:spPr>
        <p:txBody>
          <a:bodyPr/>
          <a:lstStyle>
            <a:lvl1pPr>
              <a:defRPr>
                <a:solidFill>
                  <a:schemeClr val="tx1"/>
                </a:solidFill>
              </a:defRPr>
            </a:lvl1pPr>
          </a:lstStyle>
          <a:p>
            <a:r>
              <a:rPr lang="en-US"/>
              <a:t>Click to edit title</a:t>
            </a:r>
            <a:endParaRPr lang="en-PH"/>
          </a:p>
        </p:txBody>
      </p:sp>
      <p:sp>
        <p:nvSpPr>
          <p:cNvPr id="8" name="Text Placeholder 16">
            <a:extLst>
              <a:ext uri="{FF2B5EF4-FFF2-40B4-BE49-F238E27FC236}">
                <a16:creationId xmlns:a16="http://schemas.microsoft.com/office/drawing/2014/main" id="{8F504382-8ECA-4BCC-BB7E-448D5DB4B912}"/>
              </a:ext>
            </a:extLst>
          </p:cNvPr>
          <p:cNvSpPr>
            <a:spLocks noGrp="1"/>
          </p:cNvSpPr>
          <p:nvPr>
            <p:ph type="body" sz="quarter" idx="14" hasCustomPrompt="1"/>
          </p:nvPr>
        </p:nvSpPr>
        <p:spPr>
          <a:xfrm>
            <a:off x="457200" y="1600200"/>
            <a:ext cx="4572000" cy="2050473"/>
          </a:xfrm>
          <a:prstGeom prst="rect">
            <a:avLst/>
          </a:prstGeom>
        </p:spPr>
        <p:txBody>
          <a:bodyPr lIns="0" tIns="0" rIns="0" bIns="0">
            <a:noAutofit/>
          </a:bodyPr>
          <a:lstStyle>
            <a:lvl1pPr>
              <a:lnSpc>
                <a:spcPct val="90000"/>
              </a:lnSpc>
              <a:spcBef>
                <a:spcPts val="600"/>
              </a:spcBef>
              <a:spcAft>
                <a:spcPts val="1200"/>
              </a:spcAft>
              <a:defRPr sz="1800" b="1">
                <a:solidFill>
                  <a:schemeClr val="tx1"/>
                </a:solidFill>
              </a:defRPr>
            </a:lvl1pPr>
          </a:lstStyle>
          <a:p>
            <a:pPr lvl="0"/>
            <a:r>
              <a:rPr lang="en-US"/>
              <a:t>Click to add text </a:t>
            </a:r>
          </a:p>
        </p:txBody>
      </p:sp>
      <p:sp>
        <p:nvSpPr>
          <p:cNvPr id="9" name="Picture Placeholder 3">
            <a:extLst>
              <a:ext uri="{FF2B5EF4-FFF2-40B4-BE49-F238E27FC236}">
                <a16:creationId xmlns:a16="http://schemas.microsoft.com/office/drawing/2014/main" id="{63CBCC71-2452-4503-B1A4-108D5F857D15}"/>
              </a:ext>
            </a:extLst>
          </p:cNvPr>
          <p:cNvSpPr>
            <a:spLocks noGrp="1"/>
          </p:cNvSpPr>
          <p:nvPr>
            <p:ph type="pic" sz="quarter" idx="16" hasCustomPrompt="1"/>
          </p:nvPr>
        </p:nvSpPr>
        <p:spPr>
          <a:xfrm>
            <a:off x="5257800" y="3886200"/>
            <a:ext cx="6477000" cy="25146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10" name="Picture Placeholder 3">
            <a:extLst>
              <a:ext uri="{FF2B5EF4-FFF2-40B4-BE49-F238E27FC236}">
                <a16:creationId xmlns:a16="http://schemas.microsoft.com/office/drawing/2014/main" id="{E6D093F3-ED3C-4484-84B5-EAC2CCB96C43}"/>
              </a:ext>
            </a:extLst>
          </p:cNvPr>
          <p:cNvSpPr>
            <a:spLocks noGrp="1"/>
          </p:cNvSpPr>
          <p:nvPr>
            <p:ph type="pic" sz="quarter" idx="17" hasCustomPrompt="1"/>
          </p:nvPr>
        </p:nvSpPr>
        <p:spPr>
          <a:xfrm>
            <a:off x="5257800" y="914400"/>
            <a:ext cx="6477000" cy="2736273"/>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11" name="Text Placeholder 16">
            <a:extLst>
              <a:ext uri="{FF2B5EF4-FFF2-40B4-BE49-F238E27FC236}">
                <a16:creationId xmlns:a16="http://schemas.microsoft.com/office/drawing/2014/main" id="{2898094A-56AA-4694-83D1-C0FA897C3387}"/>
              </a:ext>
            </a:extLst>
          </p:cNvPr>
          <p:cNvSpPr>
            <a:spLocks noGrp="1"/>
          </p:cNvSpPr>
          <p:nvPr>
            <p:ph type="body" sz="quarter" idx="18" hasCustomPrompt="1"/>
          </p:nvPr>
        </p:nvSpPr>
        <p:spPr>
          <a:xfrm>
            <a:off x="1409700" y="3800949"/>
            <a:ext cx="3619500" cy="678874"/>
          </a:xfrm>
          <a:prstGeom prst="rect">
            <a:avLst/>
          </a:prstGeom>
        </p:spPr>
        <p:txBody>
          <a:bodyPr lIns="0" tIns="0" rIns="0" bIns="0" anchor="ctr" anchorCtr="0">
            <a:noAutofit/>
          </a:bodyPr>
          <a:lstStyle>
            <a:lvl1pPr>
              <a:lnSpc>
                <a:spcPct val="90000"/>
              </a:lnSpc>
              <a:spcBef>
                <a:spcPts val="600"/>
              </a:spcBef>
              <a:spcAft>
                <a:spcPts val="1200"/>
              </a:spcAft>
              <a:defRPr sz="1400" b="0">
                <a:solidFill>
                  <a:schemeClr val="tx1"/>
                </a:solidFill>
              </a:defRPr>
            </a:lvl1pPr>
          </a:lstStyle>
          <a:p>
            <a:pPr lvl="0"/>
            <a:r>
              <a:rPr lang="en-US"/>
              <a:t>Click to add text </a:t>
            </a:r>
          </a:p>
        </p:txBody>
      </p:sp>
      <p:sp>
        <p:nvSpPr>
          <p:cNvPr id="12" name="Text Placeholder 16">
            <a:extLst>
              <a:ext uri="{FF2B5EF4-FFF2-40B4-BE49-F238E27FC236}">
                <a16:creationId xmlns:a16="http://schemas.microsoft.com/office/drawing/2014/main" id="{EACB6B04-7D78-420C-A227-6088AB0653CE}"/>
              </a:ext>
            </a:extLst>
          </p:cNvPr>
          <p:cNvSpPr>
            <a:spLocks noGrp="1"/>
          </p:cNvSpPr>
          <p:nvPr>
            <p:ph type="body" sz="quarter" idx="19" hasCustomPrompt="1"/>
          </p:nvPr>
        </p:nvSpPr>
        <p:spPr>
          <a:xfrm>
            <a:off x="1409700" y="4708423"/>
            <a:ext cx="3619500" cy="678874"/>
          </a:xfrm>
          <a:prstGeom prst="rect">
            <a:avLst/>
          </a:prstGeom>
        </p:spPr>
        <p:txBody>
          <a:bodyPr lIns="0" tIns="0" rIns="0" bIns="0" anchor="ctr" anchorCtr="0">
            <a:noAutofit/>
          </a:bodyPr>
          <a:lstStyle>
            <a:lvl1pPr>
              <a:lnSpc>
                <a:spcPct val="90000"/>
              </a:lnSpc>
              <a:spcBef>
                <a:spcPts val="600"/>
              </a:spcBef>
              <a:spcAft>
                <a:spcPts val="1200"/>
              </a:spcAft>
              <a:defRPr sz="1400" b="0">
                <a:solidFill>
                  <a:schemeClr val="tx1"/>
                </a:solidFill>
              </a:defRPr>
            </a:lvl1pPr>
          </a:lstStyle>
          <a:p>
            <a:pPr lvl="0"/>
            <a:r>
              <a:rPr lang="en-US"/>
              <a:t>Click to add text </a:t>
            </a:r>
          </a:p>
        </p:txBody>
      </p:sp>
      <p:sp>
        <p:nvSpPr>
          <p:cNvPr id="13" name="Text Placeholder 16">
            <a:extLst>
              <a:ext uri="{FF2B5EF4-FFF2-40B4-BE49-F238E27FC236}">
                <a16:creationId xmlns:a16="http://schemas.microsoft.com/office/drawing/2014/main" id="{635274F4-DEFE-4EDD-B848-9F30F5BF1BC8}"/>
              </a:ext>
            </a:extLst>
          </p:cNvPr>
          <p:cNvSpPr>
            <a:spLocks noGrp="1"/>
          </p:cNvSpPr>
          <p:nvPr>
            <p:ph type="body" sz="quarter" idx="20" hasCustomPrompt="1"/>
          </p:nvPr>
        </p:nvSpPr>
        <p:spPr>
          <a:xfrm>
            <a:off x="1409700" y="5622823"/>
            <a:ext cx="3619500" cy="678874"/>
          </a:xfrm>
          <a:prstGeom prst="rect">
            <a:avLst/>
          </a:prstGeom>
        </p:spPr>
        <p:txBody>
          <a:bodyPr lIns="0" tIns="0" rIns="0" bIns="0" anchor="ctr" anchorCtr="0">
            <a:noAutofit/>
          </a:bodyPr>
          <a:lstStyle>
            <a:lvl1pPr>
              <a:lnSpc>
                <a:spcPct val="90000"/>
              </a:lnSpc>
              <a:spcBef>
                <a:spcPts val="600"/>
              </a:spcBef>
              <a:spcAft>
                <a:spcPts val="1200"/>
              </a:spcAft>
              <a:defRPr sz="1400" b="0">
                <a:solidFill>
                  <a:schemeClr val="tx1"/>
                </a:solidFill>
              </a:defRPr>
            </a:lvl1pPr>
          </a:lstStyle>
          <a:p>
            <a:pPr lvl="0"/>
            <a:r>
              <a:rPr lang="en-US"/>
              <a:t>Click to add text </a:t>
            </a:r>
          </a:p>
        </p:txBody>
      </p:sp>
      <p:sp>
        <p:nvSpPr>
          <p:cNvPr id="14" name="Picture Placeholder 3">
            <a:extLst>
              <a:ext uri="{FF2B5EF4-FFF2-40B4-BE49-F238E27FC236}">
                <a16:creationId xmlns:a16="http://schemas.microsoft.com/office/drawing/2014/main" id="{8EF84345-26F4-F84C-999E-35292B5BB422}"/>
              </a:ext>
            </a:extLst>
          </p:cNvPr>
          <p:cNvSpPr>
            <a:spLocks noGrp="1"/>
          </p:cNvSpPr>
          <p:nvPr>
            <p:ph type="pic" sz="quarter" idx="21" hasCustomPrompt="1"/>
          </p:nvPr>
        </p:nvSpPr>
        <p:spPr>
          <a:xfrm>
            <a:off x="457200" y="3794023"/>
            <a:ext cx="723900" cy="685801"/>
          </a:xfrm>
          <a:prstGeom prst="rect">
            <a:avLst/>
          </a:prstGeom>
          <a:noFill/>
        </p:spPr>
        <p:txBody>
          <a:bodyPr anchor="b"/>
          <a:lstStyle>
            <a:lvl1pPr algn="r">
              <a:defRPr sz="1100">
                <a:solidFill>
                  <a:schemeClr val="tx2"/>
                </a:solidFill>
              </a:defRPr>
            </a:lvl1pPr>
          </a:lstStyle>
          <a:p>
            <a:r>
              <a:rPr lang="en-US"/>
              <a:t>Click to insert an icon</a:t>
            </a:r>
          </a:p>
        </p:txBody>
      </p:sp>
      <p:sp>
        <p:nvSpPr>
          <p:cNvPr id="15" name="Picture Placeholder 3">
            <a:extLst>
              <a:ext uri="{FF2B5EF4-FFF2-40B4-BE49-F238E27FC236}">
                <a16:creationId xmlns:a16="http://schemas.microsoft.com/office/drawing/2014/main" id="{196A5646-1541-2D4E-A431-0119CA2409B3}"/>
              </a:ext>
            </a:extLst>
          </p:cNvPr>
          <p:cNvSpPr>
            <a:spLocks noGrp="1"/>
          </p:cNvSpPr>
          <p:nvPr>
            <p:ph type="pic" sz="quarter" idx="22" hasCustomPrompt="1"/>
          </p:nvPr>
        </p:nvSpPr>
        <p:spPr>
          <a:xfrm>
            <a:off x="457200" y="4708423"/>
            <a:ext cx="723900" cy="685801"/>
          </a:xfrm>
          <a:prstGeom prst="rect">
            <a:avLst/>
          </a:prstGeom>
          <a:noFill/>
        </p:spPr>
        <p:txBody>
          <a:bodyPr anchor="b"/>
          <a:lstStyle>
            <a:lvl1pPr algn="r">
              <a:defRPr sz="1100">
                <a:solidFill>
                  <a:schemeClr val="tx2"/>
                </a:solidFill>
              </a:defRPr>
            </a:lvl1pPr>
          </a:lstStyle>
          <a:p>
            <a:r>
              <a:rPr lang="en-US"/>
              <a:t>Click to insert an icon</a:t>
            </a:r>
          </a:p>
        </p:txBody>
      </p:sp>
      <p:sp>
        <p:nvSpPr>
          <p:cNvPr id="16" name="Picture Placeholder 3">
            <a:extLst>
              <a:ext uri="{FF2B5EF4-FFF2-40B4-BE49-F238E27FC236}">
                <a16:creationId xmlns:a16="http://schemas.microsoft.com/office/drawing/2014/main" id="{8599404F-9789-6D40-8749-27B4FA390422}"/>
              </a:ext>
            </a:extLst>
          </p:cNvPr>
          <p:cNvSpPr>
            <a:spLocks noGrp="1"/>
          </p:cNvSpPr>
          <p:nvPr>
            <p:ph type="pic" sz="quarter" idx="23" hasCustomPrompt="1"/>
          </p:nvPr>
        </p:nvSpPr>
        <p:spPr>
          <a:xfrm>
            <a:off x="457200" y="5622823"/>
            <a:ext cx="723900" cy="685801"/>
          </a:xfrm>
          <a:prstGeom prst="rect">
            <a:avLst/>
          </a:prstGeom>
          <a:noFill/>
        </p:spPr>
        <p:txBody>
          <a:bodyPr anchor="b"/>
          <a:lstStyle>
            <a:lvl1pPr algn="r">
              <a:defRPr sz="1100">
                <a:solidFill>
                  <a:schemeClr val="tx2"/>
                </a:solidFill>
              </a:defRPr>
            </a:lvl1pPr>
          </a:lstStyle>
          <a:p>
            <a:r>
              <a:rPr lang="en-US"/>
              <a:t>Click to insert an icon</a:t>
            </a:r>
          </a:p>
        </p:txBody>
      </p:sp>
      <p:pic>
        <p:nvPicPr>
          <p:cNvPr id="17" name="Picture 16">
            <a:extLst>
              <a:ext uri="{FF2B5EF4-FFF2-40B4-BE49-F238E27FC236}">
                <a16:creationId xmlns:a16="http://schemas.microsoft.com/office/drawing/2014/main" id="{A40A85FF-25E8-1A40-83BB-9282DF1D5BD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3CB13117-8C20-BF42-BCBC-757DB0E68903}"/>
              </a:ext>
            </a:extLst>
          </p:cNvPr>
          <p:cNvSpPr>
            <a:spLocks noGrp="1"/>
          </p:cNvSpPr>
          <p:nvPr>
            <p:ph type="ftr" sz="quarter" idx="25"/>
          </p:nvPr>
        </p:nvSpPr>
        <p:spPr/>
        <p:txBody>
          <a:bodyPr/>
          <a:lstStyle/>
          <a:p>
            <a:r>
              <a:rPr lang="en-US"/>
              <a:t>© Arcadis 2023</a:t>
            </a:r>
          </a:p>
        </p:txBody>
      </p:sp>
      <p:sp>
        <p:nvSpPr>
          <p:cNvPr id="3" name="Date Placeholder 20">
            <a:extLst>
              <a:ext uri="{FF2B5EF4-FFF2-40B4-BE49-F238E27FC236}">
                <a16:creationId xmlns:a16="http://schemas.microsoft.com/office/drawing/2014/main" id="{E6073205-A477-BE24-BEC1-1B0D8D147571}"/>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C02A3288-2D9D-B4B9-966E-2487191D6B1A}"/>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80567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ulti-image slide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DF063-B0BD-4053-ADC6-99766F39F9D0}"/>
              </a:ext>
            </a:extLst>
          </p:cNvPr>
          <p:cNvSpPr>
            <a:spLocks noGrp="1"/>
          </p:cNvSpPr>
          <p:nvPr>
            <p:ph type="title" hasCustomPrompt="1"/>
          </p:nvPr>
        </p:nvSpPr>
        <p:spPr>
          <a:xfrm>
            <a:off x="457200" y="3886201"/>
            <a:ext cx="4572000" cy="685799"/>
          </a:xfrm>
        </p:spPr>
        <p:txBody>
          <a:bodyPr/>
          <a:lstStyle>
            <a:lvl1pPr>
              <a:defRPr>
                <a:solidFill>
                  <a:schemeClr val="tx1"/>
                </a:solidFill>
              </a:defRPr>
            </a:lvl1pPr>
          </a:lstStyle>
          <a:p>
            <a:r>
              <a:rPr lang="en-US"/>
              <a:t>Multi image slide title</a:t>
            </a:r>
            <a:endParaRPr lang="en-PH"/>
          </a:p>
        </p:txBody>
      </p:sp>
      <p:sp>
        <p:nvSpPr>
          <p:cNvPr id="8" name="Text Placeholder 16">
            <a:extLst>
              <a:ext uri="{FF2B5EF4-FFF2-40B4-BE49-F238E27FC236}">
                <a16:creationId xmlns:a16="http://schemas.microsoft.com/office/drawing/2014/main" id="{8F504382-8ECA-4BCC-BB7E-448D5DB4B912}"/>
              </a:ext>
            </a:extLst>
          </p:cNvPr>
          <p:cNvSpPr>
            <a:spLocks noGrp="1"/>
          </p:cNvSpPr>
          <p:nvPr>
            <p:ph type="body" sz="quarter" idx="14" hasCustomPrompt="1"/>
          </p:nvPr>
        </p:nvSpPr>
        <p:spPr>
          <a:xfrm>
            <a:off x="457200" y="5045412"/>
            <a:ext cx="4572000" cy="1126788"/>
          </a:xfrm>
          <a:prstGeom prst="rect">
            <a:avLst/>
          </a:prstGeom>
        </p:spPr>
        <p:txBody>
          <a:bodyPr lIns="0" tIns="0" rIns="0" bIns="0">
            <a:noAutofit/>
          </a:bodyPr>
          <a:lstStyle>
            <a:lvl1pPr>
              <a:lnSpc>
                <a:spcPct val="90000"/>
              </a:lnSpc>
              <a:spcBef>
                <a:spcPts val="600"/>
              </a:spcBef>
              <a:spcAft>
                <a:spcPts val="1200"/>
              </a:spcAft>
              <a:defRPr sz="1600" b="0">
                <a:solidFill>
                  <a:schemeClr val="tx1"/>
                </a:solidFill>
              </a:defRPr>
            </a:lvl1pPr>
          </a:lstStyle>
          <a:p>
            <a:pPr lvl="0"/>
            <a:r>
              <a:rPr lang="en-US"/>
              <a:t>Click to add text </a:t>
            </a:r>
          </a:p>
        </p:txBody>
      </p:sp>
      <p:sp>
        <p:nvSpPr>
          <p:cNvPr id="9" name="Picture Placeholder 3">
            <a:extLst>
              <a:ext uri="{FF2B5EF4-FFF2-40B4-BE49-F238E27FC236}">
                <a16:creationId xmlns:a16="http://schemas.microsoft.com/office/drawing/2014/main" id="{63CBCC71-2452-4503-B1A4-108D5F857D15}"/>
              </a:ext>
            </a:extLst>
          </p:cNvPr>
          <p:cNvSpPr>
            <a:spLocks noGrp="1"/>
          </p:cNvSpPr>
          <p:nvPr>
            <p:ph type="pic" sz="quarter" idx="16" hasCustomPrompt="1"/>
          </p:nvPr>
        </p:nvSpPr>
        <p:spPr>
          <a:xfrm>
            <a:off x="9067800" y="3886200"/>
            <a:ext cx="2667000" cy="2514599"/>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10" name="Picture Placeholder 3">
            <a:extLst>
              <a:ext uri="{FF2B5EF4-FFF2-40B4-BE49-F238E27FC236}">
                <a16:creationId xmlns:a16="http://schemas.microsoft.com/office/drawing/2014/main" id="{E6D093F3-ED3C-4484-84B5-EAC2CCB96C43}"/>
              </a:ext>
            </a:extLst>
          </p:cNvPr>
          <p:cNvSpPr>
            <a:spLocks noGrp="1"/>
          </p:cNvSpPr>
          <p:nvPr>
            <p:ph type="pic" sz="quarter" idx="17" hasCustomPrompt="1"/>
          </p:nvPr>
        </p:nvSpPr>
        <p:spPr>
          <a:xfrm>
            <a:off x="6210300" y="914400"/>
            <a:ext cx="5524500" cy="27432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14" name="Picture Placeholder 3">
            <a:extLst>
              <a:ext uri="{FF2B5EF4-FFF2-40B4-BE49-F238E27FC236}">
                <a16:creationId xmlns:a16="http://schemas.microsoft.com/office/drawing/2014/main" id="{B1434175-4EE8-4C23-B6F6-EB9CE5C8E243}"/>
              </a:ext>
            </a:extLst>
          </p:cNvPr>
          <p:cNvSpPr>
            <a:spLocks noGrp="1"/>
          </p:cNvSpPr>
          <p:nvPr>
            <p:ph type="pic" sz="quarter" idx="18" hasCustomPrompt="1"/>
          </p:nvPr>
        </p:nvSpPr>
        <p:spPr>
          <a:xfrm>
            <a:off x="6210300" y="3886201"/>
            <a:ext cx="2628900" cy="2514598"/>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sp>
        <p:nvSpPr>
          <p:cNvPr id="15" name="Picture Placeholder 3">
            <a:extLst>
              <a:ext uri="{FF2B5EF4-FFF2-40B4-BE49-F238E27FC236}">
                <a16:creationId xmlns:a16="http://schemas.microsoft.com/office/drawing/2014/main" id="{D8477AEF-69A9-4639-87C4-67E336371873}"/>
              </a:ext>
            </a:extLst>
          </p:cNvPr>
          <p:cNvSpPr>
            <a:spLocks noGrp="1"/>
          </p:cNvSpPr>
          <p:nvPr>
            <p:ph type="pic" sz="quarter" idx="19" hasCustomPrompt="1"/>
          </p:nvPr>
        </p:nvSpPr>
        <p:spPr>
          <a:xfrm>
            <a:off x="457200" y="914399"/>
            <a:ext cx="5524500" cy="2743201"/>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a:t>
            </a:r>
          </a:p>
        </p:txBody>
      </p:sp>
      <p:pic>
        <p:nvPicPr>
          <p:cNvPr id="11" name="Picture 10">
            <a:extLst>
              <a:ext uri="{FF2B5EF4-FFF2-40B4-BE49-F238E27FC236}">
                <a16:creationId xmlns:a16="http://schemas.microsoft.com/office/drawing/2014/main" id="{2627D95C-5762-EE4D-9671-248BC6815E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Footer Placeholder 6">
            <a:extLst>
              <a:ext uri="{FF2B5EF4-FFF2-40B4-BE49-F238E27FC236}">
                <a16:creationId xmlns:a16="http://schemas.microsoft.com/office/drawing/2014/main" id="{2BDC6555-9E9F-C449-AA4D-A55665E2093E}"/>
              </a:ext>
            </a:extLst>
          </p:cNvPr>
          <p:cNvSpPr>
            <a:spLocks noGrp="1"/>
          </p:cNvSpPr>
          <p:nvPr>
            <p:ph type="ftr" sz="quarter" idx="21"/>
          </p:nvPr>
        </p:nvSpPr>
        <p:spPr/>
        <p:txBody>
          <a:bodyPr/>
          <a:lstStyle/>
          <a:p>
            <a:r>
              <a:rPr lang="en-US"/>
              <a:t>© Arcadis 2023</a:t>
            </a:r>
          </a:p>
        </p:txBody>
      </p:sp>
      <p:sp>
        <p:nvSpPr>
          <p:cNvPr id="3" name="Date Placeholder 20">
            <a:extLst>
              <a:ext uri="{FF2B5EF4-FFF2-40B4-BE49-F238E27FC236}">
                <a16:creationId xmlns:a16="http://schemas.microsoft.com/office/drawing/2014/main" id="{5391EDF6-8D2D-AD5A-8CFD-F080740CB58A}"/>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FACBCF6D-B40E-9868-B6B6-85900A4FCC4C}"/>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29799764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ample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DF063-B0BD-4053-ADC6-99766F39F9D0}"/>
              </a:ext>
            </a:extLst>
          </p:cNvPr>
          <p:cNvSpPr>
            <a:spLocks noGrp="1"/>
          </p:cNvSpPr>
          <p:nvPr>
            <p:ph type="title" hasCustomPrompt="1"/>
          </p:nvPr>
        </p:nvSpPr>
        <p:spPr>
          <a:xfrm>
            <a:off x="457200" y="914400"/>
            <a:ext cx="11277600" cy="685799"/>
          </a:xfrm>
        </p:spPr>
        <p:txBody>
          <a:bodyPr/>
          <a:lstStyle>
            <a:lvl1pPr>
              <a:defRPr>
                <a:solidFill>
                  <a:schemeClr val="tx1"/>
                </a:solidFill>
              </a:defRPr>
            </a:lvl1pPr>
          </a:lstStyle>
          <a:p>
            <a:r>
              <a:rPr lang="en-US"/>
              <a:t>Click to edit title</a:t>
            </a:r>
            <a:endParaRPr lang="en-PH"/>
          </a:p>
        </p:txBody>
      </p:sp>
      <p:sp>
        <p:nvSpPr>
          <p:cNvPr id="16" name="Text Placeholder 16">
            <a:extLst>
              <a:ext uri="{FF2B5EF4-FFF2-40B4-BE49-F238E27FC236}">
                <a16:creationId xmlns:a16="http://schemas.microsoft.com/office/drawing/2014/main" id="{74CB9AC7-D54D-4C82-AB92-62474793D33A}"/>
              </a:ext>
            </a:extLst>
          </p:cNvPr>
          <p:cNvSpPr>
            <a:spLocks noGrp="1"/>
          </p:cNvSpPr>
          <p:nvPr>
            <p:ph type="body" sz="quarter" idx="16" hasCustomPrompt="1"/>
          </p:nvPr>
        </p:nvSpPr>
        <p:spPr>
          <a:xfrm>
            <a:off x="1409700" y="2057400"/>
            <a:ext cx="2611648"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tx1"/>
                </a:solidFill>
              </a:defRPr>
            </a:lvl1pPr>
          </a:lstStyle>
          <a:p>
            <a:pPr lvl="0"/>
            <a:r>
              <a:rPr lang="en-US"/>
              <a:t>Click to add title</a:t>
            </a:r>
            <a:br>
              <a:rPr lang="en-US"/>
            </a:br>
            <a:r>
              <a:rPr lang="en-US"/>
              <a:t>2 Lines Max</a:t>
            </a:r>
          </a:p>
        </p:txBody>
      </p:sp>
      <p:sp>
        <p:nvSpPr>
          <p:cNvPr id="17" name="Text Placeholder 16">
            <a:extLst>
              <a:ext uri="{FF2B5EF4-FFF2-40B4-BE49-F238E27FC236}">
                <a16:creationId xmlns:a16="http://schemas.microsoft.com/office/drawing/2014/main" id="{CA3E38B9-57D3-4241-8001-2CF71DA7A59B}"/>
              </a:ext>
            </a:extLst>
          </p:cNvPr>
          <p:cNvSpPr>
            <a:spLocks noGrp="1"/>
          </p:cNvSpPr>
          <p:nvPr>
            <p:ph type="body" sz="quarter" idx="18" hasCustomPrompt="1"/>
          </p:nvPr>
        </p:nvSpPr>
        <p:spPr>
          <a:xfrm>
            <a:off x="1409700" y="2576244"/>
            <a:ext cx="2611648" cy="11430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a:t>
            </a:r>
          </a:p>
        </p:txBody>
      </p:sp>
      <p:sp>
        <p:nvSpPr>
          <p:cNvPr id="18" name="Text Placeholder 16">
            <a:extLst>
              <a:ext uri="{FF2B5EF4-FFF2-40B4-BE49-F238E27FC236}">
                <a16:creationId xmlns:a16="http://schemas.microsoft.com/office/drawing/2014/main" id="{BC8DC81F-F6C8-4AE3-A187-6005D0D828D2}"/>
              </a:ext>
            </a:extLst>
          </p:cNvPr>
          <p:cNvSpPr>
            <a:spLocks noGrp="1"/>
          </p:cNvSpPr>
          <p:nvPr>
            <p:ph type="body" sz="quarter" idx="19" hasCustomPrompt="1"/>
          </p:nvPr>
        </p:nvSpPr>
        <p:spPr>
          <a:xfrm>
            <a:off x="457200" y="2057400"/>
            <a:ext cx="7239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01</a:t>
            </a:r>
          </a:p>
        </p:txBody>
      </p:sp>
      <p:sp>
        <p:nvSpPr>
          <p:cNvPr id="19" name="Text Placeholder 16">
            <a:extLst>
              <a:ext uri="{FF2B5EF4-FFF2-40B4-BE49-F238E27FC236}">
                <a16:creationId xmlns:a16="http://schemas.microsoft.com/office/drawing/2014/main" id="{704B3F5D-456F-4F33-9435-402FF42EB765}"/>
              </a:ext>
            </a:extLst>
          </p:cNvPr>
          <p:cNvSpPr>
            <a:spLocks noGrp="1"/>
          </p:cNvSpPr>
          <p:nvPr>
            <p:ph type="body" sz="quarter" idx="20" hasCustomPrompt="1"/>
          </p:nvPr>
        </p:nvSpPr>
        <p:spPr>
          <a:xfrm>
            <a:off x="5275052" y="2057400"/>
            <a:ext cx="2611648"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tx1"/>
                </a:solidFill>
              </a:defRPr>
            </a:lvl1pPr>
          </a:lstStyle>
          <a:p>
            <a:pPr lvl="0"/>
            <a:r>
              <a:rPr lang="en-US"/>
              <a:t>Click to add title</a:t>
            </a:r>
            <a:br>
              <a:rPr lang="en-US"/>
            </a:br>
            <a:r>
              <a:rPr lang="en-US"/>
              <a:t>2 Lines Max</a:t>
            </a:r>
          </a:p>
        </p:txBody>
      </p:sp>
      <p:sp>
        <p:nvSpPr>
          <p:cNvPr id="20" name="Text Placeholder 16">
            <a:extLst>
              <a:ext uri="{FF2B5EF4-FFF2-40B4-BE49-F238E27FC236}">
                <a16:creationId xmlns:a16="http://schemas.microsoft.com/office/drawing/2014/main" id="{E55DDE99-7262-400F-B216-385B8CD0929C}"/>
              </a:ext>
            </a:extLst>
          </p:cNvPr>
          <p:cNvSpPr>
            <a:spLocks noGrp="1"/>
          </p:cNvSpPr>
          <p:nvPr>
            <p:ph type="body" sz="quarter" idx="21" hasCustomPrompt="1"/>
          </p:nvPr>
        </p:nvSpPr>
        <p:spPr>
          <a:xfrm>
            <a:off x="5275052" y="2576244"/>
            <a:ext cx="2611648" cy="11430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a:t>
            </a:r>
          </a:p>
        </p:txBody>
      </p:sp>
      <p:sp>
        <p:nvSpPr>
          <p:cNvPr id="21" name="Text Placeholder 16">
            <a:extLst>
              <a:ext uri="{FF2B5EF4-FFF2-40B4-BE49-F238E27FC236}">
                <a16:creationId xmlns:a16="http://schemas.microsoft.com/office/drawing/2014/main" id="{C69768B3-F736-452B-9775-EC16E279D5A7}"/>
              </a:ext>
            </a:extLst>
          </p:cNvPr>
          <p:cNvSpPr>
            <a:spLocks noGrp="1"/>
          </p:cNvSpPr>
          <p:nvPr>
            <p:ph type="body" sz="quarter" idx="22" hasCustomPrompt="1"/>
          </p:nvPr>
        </p:nvSpPr>
        <p:spPr>
          <a:xfrm>
            <a:off x="4279422" y="2057400"/>
            <a:ext cx="749778"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02</a:t>
            </a:r>
          </a:p>
        </p:txBody>
      </p:sp>
      <p:sp>
        <p:nvSpPr>
          <p:cNvPr id="22" name="Text Placeholder 16">
            <a:extLst>
              <a:ext uri="{FF2B5EF4-FFF2-40B4-BE49-F238E27FC236}">
                <a16:creationId xmlns:a16="http://schemas.microsoft.com/office/drawing/2014/main" id="{70AD79E9-43D9-4C8D-A8CF-810BC004B2A0}"/>
              </a:ext>
            </a:extLst>
          </p:cNvPr>
          <p:cNvSpPr>
            <a:spLocks noGrp="1"/>
          </p:cNvSpPr>
          <p:nvPr>
            <p:ph type="body" sz="quarter" idx="23" hasCustomPrompt="1"/>
          </p:nvPr>
        </p:nvSpPr>
        <p:spPr>
          <a:xfrm>
            <a:off x="9067800" y="2057400"/>
            <a:ext cx="266700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tx1"/>
                </a:solidFill>
              </a:defRPr>
            </a:lvl1pPr>
          </a:lstStyle>
          <a:p>
            <a:pPr lvl="0"/>
            <a:r>
              <a:rPr lang="en-US"/>
              <a:t>Click to add title</a:t>
            </a:r>
            <a:br>
              <a:rPr lang="en-US"/>
            </a:br>
            <a:r>
              <a:rPr lang="en-US"/>
              <a:t>2 Lines Max</a:t>
            </a:r>
          </a:p>
        </p:txBody>
      </p:sp>
      <p:sp>
        <p:nvSpPr>
          <p:cNvPr id="23" name="Text Placeholder 16">
            <a:extLst>
              <a:ext uri="{FF2B5EF4-FFF2-40B4-BE49-F238E27FC236}">
                <a16:creationId xmlns:a16="http://schemas.microsoft.com/office/drawing/2014/main" id="{94202B5C-1CAC-4915-9A0A-B1BF367BD45A}"/>
              </a:ext>
            </a:extLst>
          </p:cNvPr>
          <p:cNvSpPr>
            <a:spLocks noGrp="1"/>
          </p:cNvSpPr>
          <p:nvPr>
            <p:ph type="body" sz="quarter" idx="24" hasCustomPrompt="1"/>
          </p:nvPr>
        </p:nvSpPr>
        <p:spPr>
          <a:xfrm>
            <a:off x="9067800" y="2576244"/>
            <a:ext cx="2667000" cy="11430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a:t>
            </a:r>
          </a:p>
        </p:txBody>
      </p:sp>
      <p:sp>
        <p:nvSpPr>
          <p:cNvPr id="24" name="Text Placeholder 16">
            <a:extLst>
              <a:ext uri="{FF2B5EF4-FFF2-40B4-BE49-F238E27FC236}">
                <a16:creationId xmlns:a16="http://schemas.microsoft.com/office/drawing/2014/main" id="{A672DDA7-CFC1-4BCC-93E2-F7D8DEC29C55}"/>
              </a:ext>
            </a:extLst>
          </p:cNvPr>
          <p:cNvSpPr>
            <a:spLocks noGrp="1"/>
          </p:cNvSpPr>
          <p:nvPr>
            <p:ph type="body" sz="quarter" idx="25" hasCustomPrompt="1"/>
          </p:nvPr>
        </p:nvSpPr>
        <p:spPr>
          <a:xfrm>
            <a:off x="8115300" y="2057400"/>
            <a:ext cx="7239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03</a:t>
            </a:r>
          </a:p>
        </p:txBody>
      </p:sp>
      <p:sp>
        <p:nvSpPr>
          <p:cNvPr id="25" name="Text Placeholder 16">
            <a:extLst>
              <a:ext uri="{FF2B5EF4-FFF2-40B4-BE49-F238E27FC236}">
                <a16:creationId xmlns:a16="http://schemas.microsoft.com/office/drawing/2014/main" id="{73011CBA-9A19-4F30-ACD7-117613755E6A}"/>
              </a:ext>
            </a:extLst>
          </p:cNvPr>
          <p:cNvSpPr>
            <a:spLocks noGrp="1"/>
          </p:cNvSpPr>
          <p:nvPr>
            <p:ph type="body" sz="quarter" idx="26" hasCustomPrompt="1"/>
          </p:nvPr>
        </p:nvSpPr>
        <p:spPr>
          <a:xfrm>
            <a:off x="1409700" y="4128653"/>
            <a:ext cx="2611648" cy="443347"/>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tx1"/>
                </a:solidFill>
              </a:defRPr>
            </a:lvl1pPr>
          </a:lstStyle>
          <a:p>
            <a:pPr lvl="0"/>
            <a:r>
              <a:rPr lang="en-US"/>
              <a:t>Click to add title</a:t>
            </a:r>
            <a:br>
              <a:rPr lang="en-US"/>
            </a:br>
            <a:r>
              <a:rPr lang="en-US"/>
              <a:t>2 Lines Max</a:t>
            </a:r>
          </a:p>
        </p:txBody>
      </p:sp>
      <p:sp>
        <p:nvSpPr>
          <p:cNvPr id="26" name="Text Placeholder 16">
            <a:extLst>
              <a:ext uri="{FF2B5EF4-FFF2-40B4-BE49-F238E27FC236}">
                <a16:creationId xmlns:a16="http://schemas.microsoft.com/office/drawing/2014/main" id="{A0B31D11-CF69-405C-93F7-CB06714A0744}"/>
              </a:ext>
            </a:extLst>
          </p:cNvPr>
          <p:cNvSpPr>
            <a:spLocks noGrp="1"/>
          </p:cNvSpPr>
          <p:nvPr>
            <p:ph type="body" sz="quarter" idx="27" hasCustomPrompt="1"/>
          </p:nvPr>
        </p:nvSpPr>
        <p:spPr>
          <a:xfrm>
            <a:off x="1409700" y="4616675"/>
            <a:ext cx="2611648" cy="112222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a:t>
            </a:r>
          </a:p>
        </p:txBody>
      </p:sp>
      <p:sp>
        <p:nvSpPr>
          <p:cNvPr id="27" name="Text Placeholder 16">
            <a:extLst>
              <a:ext uri="{FF2B5EF4-FFF2-40B4-BE49-F238E27FC236}">
                <a16:creationId xmlns:a16="http://schemas.microsoft.com/office/drawing/2014/main" id="{F77C7971-AD10-4979-8E30-7CB7030D879E}"/>
              </a:ext>
            </a:extLst>
          </p:cNvPr>
          <p:cNvSpPr>
            <a:spLocks noGrp="1"/>
          </p:cNvSpPr>
          <p:nvPr>
            <p:ph type="body" sz="quarter" idx="28" hasCustomPrompt="1"/>
          </p:nvPr>
        </p:nvSpPr>
        <p:spPr>
          <a:xfrm>
            <a:off x="457200" y="4128653"/>
            <a:ext cx="7239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04</a:t>
            </a:r>
          </a:p>
        </p:txBody>
      </p:sp>
      <p:sp>
        <p:nvSpPr>
          <p:cNvPr id="28" name="Text Placeholder 16">
            <a:extLst>
              <a:ext uri="{FF2B5EF4-FFF2-40B4-BE49-F238E27FC236}">
                <a16:creationId xmlns:a16="http://schemas.microsoft.com/office/drawing/2014/main" id="{838A750F-7B19-436E-816B-E0A0419F0489}"/>
              </a:ext>
            </a:extLst>
          </p:cNvPr>
          <p:cNvSpPr>
            <a:spLocks noGrp="1"/>
          </p:cNvSpPr>
          <p:nvPr>
            <p:ph type="body" sz="quarter" idx="29" hasCustomPrompt="1"/>
          </p:nvPr>
        </p:nvSpPr>
        <p:spPr>
          <a:xfrm>
            <a:off x="5275052" y="4128653"/>
            <a:ext cx="2611648" cy="443347"/>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tx1"/>
                </a:solidFill>
              </a:defRPr>
            </a:lvl1pPr>
          </a:lstStyle>
          <a:p>
            <a:pPr lvl="0"/>
            <a:r>
              <a:rPr lang="en-US"/>
              <a:t>Click to add title</a:t>
            </a:r>
            <a:br>
              <a:rPr lang="en-US"/>
            </a:br>
            <a:r>
              <a:rPr lang="en-US"/>
              <a:t>2 Lines Max</a:t>
            </a:r>
          </a:p>
        </p:txBody>
      </p:sp>
      <p:sp>
        <p:nvSpPr>
          <p:cNvPr id="29" name="Text Placeholder 16">
            <a:extLst>
              <a:ext uri="{FF2B5EF4-FFF2-40B4-BE49-F238E27FC236}">
                <a16:creationId xmlns:a16="http://schemas.microsoft.com/office/drawing/2014/main" id="{8BA42E28-AEFB-436A-9309-E614AD99AD1A}"/>
              </a:ext>
            </a:extLst>
          </p:cNvPr>
          <p:cNvSpPr>
            <a:spLocks noGrp="1"/>
          </p:cNvSpPr>
          <p:nvPr>
            <p:ph type="body" sz="quarter" idx="30" hasCustomPrompt="1"/>
          </p:nvPr>
        </p:nvSpPr>
        <p:spPr>
          <a:xfrm>
            <a:off x="5275052" y="4616675"/>
            <a:ext cx="2611648" cy="112222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a:t>
            </a:r>
          </a:p>
        </p:txBody>
      </p:sp>
      <p:sp>
        <p:nvSpPr>
          <p:cNvPr id="30" name="Text Placeholder 16">
            <a:extLst>
              <a:ext uri="{FF2B5EF4-FFF2-40B4-BE49-F238E27FC236}">
                <a16:creationId xmlns:a16="http://schemas.microsoft.com/office/drawing/2014/main" id="{859D29E2-ABB3-4AD2-99D6-EC2E0AB684B9}"/>
              </a:ext>
            </a:extLst>
          </p:cNvPr>
          <p:cNvSpPr>
            <a:spLocks noGrp="1"/>
          </p:cNvSpPr>
          <p:nvPr>
            <p:ph type="body" sz="quarter" idx="31" hasCustomPrompt="1"/>
          </p:nvPr>
        </p:nvSpPr>
        <p:spPr>
          <a:xfrm>
            <a:off x="4279422" y="4128653"/>
            <a:ext cx="749778"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05</a:t>
            </a:r>
          </a:p>
        </p:txBody>
      </p:sp>
      <p:sp>
        <p:nvSpPr>
          <p:cNvPr id="31" name="Text Placeholder 16">
            <a:extLst>
              <a:ext uri="{FF2B5EF4-FFF2-40B4-BE49-F238E27FC236}">
                <a16:creationId xmlns:a16="http://schemas.microsoft.com/office/drawing/2014/main" id="{169D9B2C-EAE1-4BBA-83F4-628331339D94}"/>
              </a:ext>
            </a:extLst>
          </p:cNvPr>
          <p:cNvSpPr>
            <a:spLocks noGrp="1"/>
          </p:cNvSpPr>
          <p:nvPr>
            <p:ph type="body" sz="quarter" idx="32" hasCustomPrompt="1"/>
          </p:nvPr>
        </p:nvSpPr>
        <p:spPr>
          <a:xfrm>
            <a:off x="9067800" y="4128653"/>
            <a:ext cx="2667000" cy="443347"/>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tx1"/>
                </a:solidFill>
              </a:defRPr>
            </a:lvl1pPr>
          </a:lstStyle>
          <a:p>
            <a:pPr lvl="0"/>
            <a:r>
              <a:rPr lang="en-US"/>
              <a:t>Click to add title</a:t>
            </a:r>
            <a:br>
              <a:rPr lang="en-US"/>
            </a:br>
            <a:r>
              <a:rPr lang="en-US"/>
              <a:t>2 Lines Max</a:t>
            </a:r>
          </a:p>
        </p:txBody>
      </p:sp>
      <p:sp>
        <p:nvSpPr>
          <p:cNvPr id="32" name="Text Placeholder 16">
            <a:extLst>
              <a:ext uri="{FF2B5EF4-FFF2-40B4-BE49-F238E27FC236}">
                <a16:creationId xmlns:a16="http://schemas.microsoft.com/office/drawing/2014/main" id="{7CD9D46E-1D14-4ED4-B92B-D635B6A4DA1F}"/>
              </a:ext>
            </a:extLst>
          </p:cNvPr>
          <p:cNvSpPr>
            <a:spLocks noGrp="1"/>
          </p:cNvSpPr>
          <p:nvPr>
            <p:ph type="body" sz="quarter" idx="33" hasCustomPrompt="1"/>
          </p:nvPr>
        </p:nvSpPr>
        <p:spPr>
          <a:xfrm>
            <a:off x="9067800" y="4616675"/>
            <a:ext cx="2667000" cy="112222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a:t>
            </a:r>
          </a:p>
        </p:txBody>
      </p:sp>
      <p:sp>
        <p:nvSpPr>
          <p:cNvPr id="33" name="Text Placeholder 16">
            <a:extLst>
              <a:ext uri="{FF2B5EF4-FFF2-40B4-BE49-F238E27FC236}">
                <a16:creationId xmlns:a16="http://schemas.microsoft.com/office/drawing/2014/main" id="{67BA5F19-CDD6-485D-B65A-B6DFB8BB429B}"/>
              </a:ext>
            </a:extLst>
          </p:cNvPr>
          <p:cNvSpPr>
            <a:spLocks noGrp="1"/>
          </p:cNvSpPr>
          <p:nvPr>
            <p:ph type="body" sz="quarter" idx="34" hasCustomPrompt="1"/>
          </p:nvPr>
        </p:nvSpPr>
        <p:spPr>
          <a:xfrm>
            <a:off x="8115300" y="4128653"/>
            <a:ext cx="7239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06</a:t>
            </a:r>
          </a:p>
        </p:txBody>
      </p:sp>
      <p:pic>
        <p:nvPicPr>
          <p:cNvPr id="34" name="Picture 33">
            <a:extLst>
              <a:ext uri="{FF2B5EF4-FFF2-40B4-BE49-F238E27FC236}">
                <a16:creationId xmlns:a16="http://schemas.microsoft.com/office/drawing/2014/main" id="{017C6EFB-0834-BB4F-95BA-F5EAC4B710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4" name="Footer Placeholder 3">
            <a:extLst>
              <a:ext uri="{FF2B5EF4-FFF2-40B4-BE49-F238E27FC236}">
                <a16:creationId xmlns:a16="http://schemas.microsoft.com/office/drawing/2014/main" id="{C7183A10-ED0B-BD48-B4E8-1A39D2A6E1ED}"/>
              </a:ext>
            </a:extLst>
          </p:cNvPr>
          <p:cNvSpPr>
            <a:spLocks noGrp="1"/>
          </p:cNvSpPr>
          <p:nvPr>
            <p:ph type="ftr" sz="quarter" idx="36"/>
          </p:nvPr>
        </p:nvSpPr>
        <p:spPr/>
        <p:txBody>
          <a:bodyPr/>
          <a:lstStyle/>
          <a:p>
            <a:r>
              <a:rPr lang="en-US"/>
              <a:t>© Arcadis 2023</a:t>
            </a:r>
          </a:p>
        </p:txBody>
      </p:sp>
      <p:sp>
        <p:nvSpPr>
          <p:cNvPr id="3" name="Date Placeholder 20">
            <a:extLst>
              <a:ext uri="{FF2B5EF4-FFF2-40B4-BE49-F238E27FC236}">
                <a16:creationId xmlns:a16="http://schemas.microsoft.com/office/drawing/2014/main" id="{01FAA07F-B778-C9CB-B202-AD607DEEC445}"/>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5" name="Slide Number Placeholder 22">
            <a:extLst>
              <a:ext uri="{FF2B5EF4-FFF2-40B4-BE49-F238E27FC236}">
                <a16:creationId xmlns:a16="http://schemas.microsoft.com/office/drawing/2014/main" id="{5EB458FB-D61E-255C-5EA3-995C33A9A47B}"/>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2154156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ample list -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DF063-B0BD-4053-ADC6-99766F39F9D0}"/>
              </a:ext>
            </a:extLst>
          </p:cNvPr>
          <p:cNvSpPr>
            <a:spLocks noGrp="1"/>
          </p:cNvSpPr>
          <p:nvPr>
            <p:ph type="title" hasCustomPrompt="1"/>
          </p:nvPr>
        </p:nvSpPr>
        <p:spPr>
          <a:xfrm>
            <a:off x="457200" y="914400"/>
            <a:ext cx="11277600" cy="685799"/>
          </a:xfrm>
        </p:spPr>
        <p:txBody>
          <a:bodyPr/>
          <a:lstStyle>
            <a:lvl1pPr>
              <a:defRPr>
                <a:solidFill>
                  <a:schemeClr val="bg1"/>
                </a:solidFill>
              </a:defRPr>
            </a:lvl1pPr>
          </a:lstStyle>
          <a:p>
            <a:r>
              <a:rPr lang="en-US"/>
              <a:t>Click to edit title</a:t>
            </a:r>
            <a:endParaRPr lang="en-PH"/>
          </a:p>
        </p:txBody>
      </p:sp>
      <p:sp>
        <p:nvSpPr>
          <p:cNvPr id="16" name="Text Placeholder 16">
            <a:extLst>
              <a:ext uri="{FF2B5EF4-FFF2-40B4-BE49-F238E27FC236}">
                <a16:creationId xmlns:a16="http://schemas.microsoft.com/office/drawing/2014/main" id="{74CB9AC7-D54D-4C82-AB92-62474793D33A}"/>
              </a:ext>
            </a:extLst>
          </p:cNvPr>
          <p:cNvSpPr>
            <a:spLocks noGrp="1"/>
          </p:cNvSpPr>
          <p:nvPr>
            <p:ph type="body" sz="quarter" idx="16" hasCustomPrompt="1"/>
          </p:nvPr>
        </p:nvSpPr>
        <p:spPr>
          <a:xfrm>
            <a:off x="1409700" y="2057400"/>
            <a:ext cx="262890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bg1"/>
                </a:solidFill>
              </a:defRPr>
            </a:lvl1pPr>
          </a:lstStyle>
          <a:p>
            <a:pPr lvl="0"/>
            <a:r>
              <a:rPr lang="en-US"/>
              <a:t>Click to add title</a:t>
            </a:r>
          </a:p>
        </p:txBody>
      </p:sp>
      <p:sp>
        <p:nvSpPr>
          <p:cNvPr id="17" name="Text Placeholder 16">
            <a:extLst>
              <a:ext uri="{FF2B5EF4-FFF2-40B4-BE49-F238E27FC236}">
                <a16:creationId xmlns:a16="http://schemas.microsoft.com/office/drawing/2014/main" id="{CA3E38B9-57D3-4241-8001-2CF71DA7A59B}"/>
              </a:ext>
            </a:extLst>
          </p:cNvPr>
          <p:cNvSpPr>
            <a:spLocks noGrp="1"/>
          </p:cNvSpPr>
          <p:nvPr>
            <p:ph type="body" sz="quarter" idx="18" hasCustomPrompt="1"/>
          </p:nvPr>
        </p:nvSpPr>
        <p:spPr>
          <a:xfrm>
            <a:off x="1409700" y="2514600"/>
            <a:ext cx="2628900" cy="11430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a:t>
            </a:r>
          </a:p>
        </p:txBody>
      </p:sp>
      <p:sp>
        <p:nvSpPr>
          <p:cNvPr id="18" name="Text Placeholder 16">
            <a:extLst>
              <a:ext uri="{FF2B5EF4-FFF2-40B4-BE49-F238E27FC236}">
                <a16:creationId xmlns:a16="http://schemas.microsoft.com/office/drawing/2014/main" id="{BC8DC81F-F6C8-4AE3-A187-6005D0D828D2}"/>
              </a:ext>
            </a:extLst>
          </p:cNvPr>
          <p:cNvSpPr>
            <a:spLocks noGrp="1"/>
          </p:cNvSpPr>
          <p:nvPr>
            <p:ph type="body" sz="quarter" idx="19" hasCustomPrompt="1"/>
          </p:nvPr>
        </p:nvSpPr>
        <p:spPr>
          <a:xfrm>
            <a:off x="457200" y="2057400"/>
            <a:ext cx="7239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01</a:t>
            </a:r>
          </a:p>
        </p:txBody>
      </p:sp>
      <p:sp>
        <p:nvSpPr>
          <p:cNvPr id="19" name="Text Placeholder 16">
            <a:extLst>
              <a:ext uri="{FF2B5EF4-FFF2-40B4-BE49-F238E27FC236}">
                <a16:creationId xmlns:a16="http://schemas.microsoft.com/office/drawing/2014/main" id="{704B3F5D-456F-4F33-9435-402FF42EB765}"/>
              </a:ext>
            </a:extLst>
          </p:cNvPr>
          <p:cNvSpPr>
            <a:spLocks noGrp="1"/>
          </p:cNvSpPr>
          <p:nvPr>
            <p:ph type="body" sz="quarter" idx="20" hasCustomPrompt="1"/>
          </p:nvPr>
        </p:nvSpPr>
        <p:spPr>
          <a:xfrm>
            <a:off x="5257800" y="2057400"/>
            <a:ext cx="262890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bg1"/>
                </a:solidFill>
              </a:defRPr>
            </a:lvl1pPr>
          </a:lstStyle>
          <a:p>
            <a:pPr lvl="0"/>
            <a:r>
              <a:rPr lang="en-US"/>
              <a:t>Click to add title</a:t>
            </a:r>
          </a:p>
        </p:txBody>
      </p:sp>
      <p:sp>
        <p:nvSpPr>
          <p:cNvPr id="20" name="Text Placeholder 16">
            <a:extLst>
              <a:ext uri="{FF2B5EF4-FFF2-40B4-BE49-F238E27FC236}">
                <a16:creationId xmlns:a16="http://schemas.microsoft.com/office/drawing/2014/main" id="{E55DDE99-7262-400F-B216-385B8CD0929C}"/>
              </a:ext>
            </a:extLst>
          </p:cNvPr>
          <p:cNvSpPr>
            <a:spLocks noGrp="1"/>
          </p:cNvSpPr>
          <p:nvPr>
            <p:ph type="body" sz="quarter" idx="21" hasCustomPrompt="1"/>
          </p:nvPr>
        </p:nvSpPr>
        <p:spPr>
          <a:xfrm>
            <a:off x="5257800" y="2514600"/>
            <a:ext cx="2628900" cy="11430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a:t>
            </a:r>
          </a:p>
        </p:txBody>
      </p:sp>
      <p:sp>
        <p:nvSpPr>
          <p:cNvPr id="21" name="Text Placeholder 16">
            <a:extLst>
              <a:ext uri="{FF2B5EF4-FFF2-40B4-BE49-F238E27FC236}">
                <a16:creationId xmlns:a16="http://schemas.microsoft.com/office/drawing/2014/main" id="{C69768B3-F736-452B-9775-EC16E279D5A7}"/>
              </a:ext>
            </a:extLst>
          </p:cNvPr>
          <p:cNvSpPr>
            <a:spLocks noGrp="1"/>
          </p:cNvSpPr>
          <p:nvPr>
            <p:ph type="body" sz="quarter" idx="22" hasCustomPrompt="1"/>
          </p:nvPr>
        </p:nvSpPr>
        <p:spPr>
          <a:xfrm>
            <a:off x="4267200" y="2057400"/>
            <a:ext cx="7620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02</a:t>
            </a:r>
          </a:p>
        </p:txBody>
      </p:sp>
      <p:sp>
        <p:nvSpPr>
          <p:cNvPr id="22" name="Text Placeholder 16">
            <a:extLst>
              <a:ext uri="{FF2B5EF4-FFF2-40B4-BE49-F238E27FC236}">
                <a16:creationId xmlns:a16="http://schemas.microsoft.com/office/drawing/2014/main" id="{70AD79E9-43D9-4C8D-A8CF-810BC004B2A0}"/>
              </a:ext>
            </a:extLst>
          </p:cNvPr>
          <p:cNvSpPr>
            <a:spLocks noGrp="1"/>
          </p:cNvSpPr>
          <p:nvPr>
            <p:ph type="body" sz="quarter" idx="23" hasCustomPrompt="1"/>
          </p:nvPr>
        </p:nvSpPr>
        <p:spPr>
          <a:xfrm>
            <a:off x="9067800" y="2057400"/>
            <a:ext cx="266700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bg1"/>
                </a:solidFill>
              </a:defRPr>
            </a:lvl1pPr>
          </a:lstStyle>
          <a:p>
            <a:pPr lvl="0"/>
            <a:r>
              <a:rPr lang="en-US"/>
              <a:t>Click to add title</a:t>
            </a:r>
          </a:p>
        </p:txBody>
      </p:sp>
      <p:sp>
        <p:nvSpPr>
          <p:cNvPr id="23" name="Text Placeholder 16">
            <a:extLst>
              <a:ext uri="{FF2B5EF4-FFF2-40B4-BE49-F238E27FC236}">
                <a16:creationId xmlns:a16="http://schemas.microsoft.com/office/drawing/2014/main" id="{94202B5C-1CAC-4915-9A0A-B1BF367BD45A}"/>
              </a:ext>
            </a:extLst>
          </p:cNvPr>
          <p:cNvSpPr>
            <a:spLocks noGrp="1"/>
          </p:cNvSpPr>
          <p:nvPr>
            <p:ph type="body" sz="quarter" idx="24" hasCustomPrompt="1"/>
          </p:nvPr>
        </p:nvSpPr>
        <p:spPr>
          <a:xfrm>
            <a:off x="9067800" y="2514600"/>
            <a:ext cx="2667000" cy="11430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a:t>
            </a:r>
          </a:p>
        </p:txBody>
      </p:sp>
      <p:sp>
        <p:nvSpPr>
          <p:cNvPr id="24" name="Text Placeholder 16">
            <a:extLst>
              <a:ext uri="{FF2B5EF4-FFF2-40B4-BE49-F238E27FC236}">
                <a16:creationId xmlns:a16="http://schemas.microsoft.com/office/drawing/2014/main" id="{A672DDA7-CFC1-4BCC-93E2-F7D8DEC29C55}"/>
              </a:ext>
            </a:extLst>
          </p:cNvPr>
          <p:cNvSpPr>
            <a:spLocks noGrp="1"/>
          </p:cNvSpPr>
          <p:nvPr>
            <p:ph type="body" sz="quarter" idx="25" hasCustomPrompt="1"/>
          </p:nvPr>
        </p:nvSpPr>
        <p:spPr>
          <a:xfrm>
            <a:off x="8115300" y="2057400"/>
            <a:ext cx="7239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03</a:t>
            </a:r>
          </a:p>
        </p:txBody>
      </p:sp>
      <p:sp>
        <p:nvSpPr>
          <p:cNvPr id="25" name="Text Placeholder 16">
            <a:extLst>
              <a:ext uri="{FF2B5EF4-FFF2-40B4-BE49-F238E27FC236}">
                <a16:creationId xmlns:a16="http://schemas.microsoft.com/office/drawing/2014/main" id="{73011CBA-9A19-4F30-ACD7-117613755E6A}"/>
              </a:ext>
            </a:extLst>
          </p:cNvPr>
          <p:cNvSpPr>
            <a:spLocks noGrp="1"/>
          </p:cNvSpPr>
          <p:nvPr>
            <p:ph type="body" sz="quarter" idx="26" hasCustomPrompt="1"/>
          </p:nvPr>
        </p:nvSpPr>
        <p:spPr>
          <a:xfrm>
            <a:off x="1409700" y="4128653"/>
            <a:ext cx="2628900" cy="443347"/>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bg1"/>
                </a:solidFill>
              </a:defRPr>
            </a:lvl1pPr>
          </a:lstStyle>
          <a:p>
            <a:pPr lvl="0"/>
            <a:r>
              <a:rPr lang="en-US"/>
              <a:t>Click to add title</a:t>
            </a:r>
          </a:p>
        </p:txBody>
      </p:sp>
      <p:sp>
        <p:nvSpPr>
          <p:cNvPr id="26" name="Text Placeholder 16">
            <a:extLst>
              <a:ext uri="{FF2B5EF4-FFF2-40B4-BE49-F238E27FC236}">
                <a16:creationId xmlns:a16="http://schemas.microsoft.com/office/drawing/2014/main" id="{A0B31D11-CF69-405C-93F7-CB06714A0744}"/>
              </a:ext>
            </a:extLst>
          </p:cNvPr>
          <p:cNvSpPr>
            <a:spLocks noGrp="1"/>
          </p:cNvSpPr>
          <p:nvPr>
            <p:ph type="body" sz="quarter" idx="27" hasCustomPrompt="1"/>
          </p:nvPr>
        </p:nvSpPr>
        <p:spPr>
          <a:xfrm>
            <a:off x="1409700" y="4585853"/>
            <a:ext cx="2628900" cy="112222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a:t>
            </a:r>
          </a:p>
        </p:txBody>
      </p:sp>
      <p:sp>
        <p:nvSpPr>
          <p:cNvPr id="27" name="Text Placeholder 16">
            <a:extLst>
              <a:ext uri="{FF2B5EF4-FFF2-40B4-BE49-F238E27FC236}">
                <a16:creationId xmlns:a16="http://schemas.microsoft.com/office/drawing/2014/main" id="{F77C7971-AD10-4979-8E30-7CB7030D879E}"/>
              </a:ext>
            </a:extLst>
          </p:cNvPr>
          <p:cNvSpPr>
            <a:spLocks noGrp="1"/>
          </p:cNvSpPr>
          <p:nvPr>
            <p:ph type="body" sz="quarter" idx="28" hasCustomPrompt="1"/>
          </p:nvPr>
        </p:nvSpPr>
        <p:spPr>
          <a:xfrm>
            <a:off x="457200" y="4128653"/>
            <a:ext cx="7239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04</a:t>
            </a:r>
          </a:p>
        </p:txBody>
      </p:sp>
      <p:sp>
        <p:nvSpPr>
          <p:cNvPr id="28" name="Text Placeholder 16">
            <a:extLst>
              <a:ext uri="{FF2B5EF4-FFF2-40B4-BE49-F238E27FC236}">
                <a16:creationId xmlns:a16="http://schemas.microsoft.com/office/drawing/2014/main" id="{838A750F-7B19-436E-816B-E0A0419F0489}"/>
              </a:ext>
            </a:extLst>
          </p:cNvPr>
          <p:cNvSpPr>
            <a:spLocks noGrp="1"/>
          </p:cNvSpPr>
          <p:nvPr>
            <p:ph type="body" sz="quarter" idx="29" hasCustomPrompt="1"/>
          </p:nvPr>
        </p:nvSpPr>
        <p:spPr>
          <a:xfrm>
            <a:off x="5257800" y="4128653"/>
            <a:ext cx="2628900" cy="443347"/>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bg1"/>
                </a:solidFill>
              </a:defRPr>
            </a:lvl1pPr>
          </a:lstStyle>
          <a:p>
            <a:pPr lvl="0"/>
            <a:r>
              <a:rPr lang="en-US"/>
              <a:t>Click to add title</a:t>
            </a:r>
          </a:p>
        </p:txBody>
      </p:sp>
      <p:sp>
        <p:nvSpPr>
          <p:cNvPr id="29" name="Text Placeholder 16">
            <a:extLst>
              <a:ext uri="{FF2B5EF4-FFF2-40B4-BE49-F238E27FC236}">
                <a16:creationId xmlns:a16="http://schemas.microsoft.com/office/drawing/2014/main" id="{8BA42E28-AEFB-436A-9309-E614AD99AD1A}"/>
              </a:ext>
            </a:extLst>
          </p:cNvPr>
          <p:cNvSpPr>
            <a:spLocks noGrp="1"/>
          </p:cNvSpPr>
          <p:nvPr>
            <p:ph type="body" sz="quarter" idx="30" hasCustomPrompt="1"/>
          </p:nvPr>
        </p:nvSpPr>
        <p:spPr>
          <a:xfrm>
            <a:off x="5257800" y="4585853"/>
            <a:ext cx="2628900" cy="112222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a:t>
            </a:r>
          </a:p>
        </p:txBody>
      </p:sp>
      <p:sp>
        <p:nvSpPr>
          <p:cNvPr id="30" name="Text Placeholder 16">
            <a:extLst>
              <a:ext uri="{FF2B5EF4-FFF2-40B4-BE49-F238E27FC236}">
                <a16:creationId xmlns:a16="http://schemas.microsoft.com/office/drawing/2014/main" id="{859D29E2-ABB3-4AD2-99D6-EC2E0AB684B9}"/>
              </a:ext>
            </a:extLst>
          </p:cNvPr>
          <p:cNvSpPr>
            <a:spLocks noGrp="1"/>
          </p:cNvSpPr>
          <p:nvPr>
            <p:ph type="body" sz="quarter" idx="31" hasCustomPrompt="1"/>
          </p:nvPr>
        </p:nvSpPr>
        <p:spPr>
          <a:xfrm>
            <a:off x="4267200" y="4128653"/>
            <a:ext cx="7620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05</a:t>
            </a:r>
          </a:p>
        </p:txBody>
      </p:sp>
      <p:sp>
        <p:nvSpPr>
          <p:cNvPr id="31" name="Text Placeholder 16">
            <a:extLst>
              <a:ext uri="{FF2B5EF4-FFF2-40B4-BE49-F238E27FC236}">
                <a16:creationId xmlns:a16="http://schemas.microsoft.com/office/drawing/2014/main" id="{169D9B2C-EAE1-4BBA-83F4-628331339D94}"/>
              </a:ext>
            </a:extLst>
          </p:cNvPr>
          <p:cNvSpPr>
            <a:spLocks noGrp="1"/>
          </p:cNvSpPr>
          <p:nvPr>
            <p:ph type="body" sz="quarter" idx="32" hasCustomPrompt="1"/>
          </p:nvPr>
        </p:nvSpPr>
        <p:spPr>
          <a:xfrm>
            <a:off x="9067800" y="4128653"/>
            <a:ext cx="2667000" cy="443347"/>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bg1"/>
                </a:solidFill>
              </a:defRPr>
            </a:lvl1pPr>
          </a:lstStyle>
          <a:p>
            <a:pPr lvl="0"/>
            <a:r>
              <a:rPr lang="en-US"/>
              <a:t>Click to add title</a:t>
            </a:r>
          </a:p>
        </p:txBody>
      </p:sp>
      <p:sp>
        <p:nvSpPr>
          <p:cNvPr id="32" name="Text Placeholder 16">
            <a:extLst>
              <a:ext uri="{FF2B5EF4-FFF2-40B4-BE49-F238E27FC236}">
                <a16:creationId xmlns:a16="http://schemas.microsoft.com/office/drawing/2014/main" id="{7CD9D46E-1D14-4ED4-B92B-D635B6A4DA1F}"/>
              </a:ext>
            </a:extLst>
          </p:cNvPr>
          <p:cNvSpPr>
            <a:spLocks noGrp="1"/>
          </p:cNvSpPr>
          <p:nvPr>
            <p:ph type="body" sz="quarter" idx="33" hasCustomPrompt="1"/>
          </p:nvPr>
        </p:nvSpPr>
        <p:spPr>
          <a:xfrm>
            <a:off x="9067800" y="4585853"/>
            <a:ext cx="2667000" cy="112222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a:t>
            </a:r>
          </a:p>
        </p:txBody>
      </p:sp>
      <p:sp>
        <p:nvSpPr>
          <p:cNvPr id="33" name="Text Placeholder 16">
            <a:extLst>
              <a:ext uri="{FF2B5EF4-FFF2-40B4-BE49-F238E27FC236}">
                <a16:creationId xmlns:a16="http://schemas.microsoft.com/office/drawing/2014/main" id="{67BA5F19-CDD6-485D-B65A-B6DFB8BB429B}"/>
              </a:ext>
            </a:extLst>
          </p:cNvPr>
          <p:cNvSpPr>
            <a:spLocks noGrp="1"/>
          </p:cNvSpPr>
          <p:nvPr>
            <p:ph type="body" sz="quarter" idx="34" hasCustomPrompt="1"/>
          </p:nvPr>
        </p:nvSpPr>
        <p:spPr>
          <a:xfrm>
            <a:off x="8115300" y="4128653"/>
            <a:ext cx="723900" cy="457200"/>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1">
                <a:solidFill>
                  <a:schemeClr val="accent1"/>
                </a:solidFill>
              </a:defRPr>
            </a:lvl1pPr>
          </a:lstStyle>
          <a:p>
            <a:pPr lvl="0"/>
            <a:r>
              <a:rPr lang="en-US"/>
              <a:t>06</a:t>
            </a:r>
          </a:p>
        </p:txBody>
      </p:sp>
      <p:pic>
        <p:nvPicPr>
          <p:cNvPr id="34" name="Picture 33" descr="&#10;">
            <a:extLst>
              <a:ext uri="{FF2B5EF4-FFF2-40B4-BE49-F238E27FC236}">
                <a16:creationId xmlns:a16="http://schemas.microsoft.com/office/drawing/2014/main" id="{7DAA6D68-FCAC-F349-9566-13D9C60B38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1"/>
            <a:ext cx="1496045" cy="228600"/>
          </a:xfrm>
          <a:prstGeom prst="rect">
            <a:avLst/>
          </a:prstGeom>
        </p:spPr>
      </p:pic>
      <p:sp>
        <p:nvSpPr>
          <p:cNvPr id="4" name="Footer Placeholder 3">
            <a:extLst>
              <a:ext uri="{FF2B5EF4-FFF2-40B4-BE49-F238E27FC236}">
                <a16:creationId xmlns:a16="http://schemas.microsoft.com/office/drawing/2014/main" id="{DB240B13-8EC3-6343-8053-C6DB34FD3AC4}"/>
              </a:ext>
            </a:extLst>
          </p:cNvPr>
          <p:cNvSpPr>
            <a:spLocks noGrp="1"/>
          </p:cNvSpPr>
          <p:nvPr>
            <p:ph type="ftr" sz="quarter" idx="36"/>
          </p:nvPr>
        </p:nvSpPr>
        <p:spPr/>
        <p:txBody>
          <a:bodyPr/>
          <a:lstStyle/>
          <a:p>
            <a:r>
              <a:rPr lang="en-US"/>
              <a:t>© Arcadis 2022</a:t>
            </a:r>
          </a:p>
        </p:txBody>
      </p:sp>
      <p:sp>
        <p:nvSpPr>
          <p:cNvPr id="3" name="Date Placeholder 20">
            <a:extLst>
              <a:ext uri="{FF2B5EF4-FFF2-40B4-BE49-F238E27FC236}">
                <a16:creationId xmlns:a16="http://schemas.microsoft.com/office/drawing/2014/main" id="{13ABE527-3F72-46CE-6CDC-A016033F04B5}"/>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5" name="Slide Number Placeholder 22">
            <a:extLst>
              <a:ext uri="{FF2B5EF4-FFF2-40B4-BE49-F238E27FC236}">
                <a16:creationId xmlns:a16="http://schemas.microsoft.com/office/drawing/2014/main" id="{92E71FAA-8566-C1B9-B219-735C650D66CD}"/>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2767747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genda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A3412-F8F5-4C34-944B-36CFCB7325E2}"/>
              </a:ext>
            </a:extLst>
          </p:cNvPr>
          <p:cNvSpPr>
            <a:spLocks noGrp="1"/>
          </p:cNvSpPr>
          <p:nvPr>
            <p:ph type="title" hasCustomPrompt="1"/>
          </p:nvPr>
        </p:nvSpPr>
        <p:spPr>
          <a:xfrm>
            <a:off x="457200" y="914400"/>
            <a:ext cx="2628900" cy="5029200"/>
          </a:xfrm>
        </p:spPr>
        <p:txBody>
          <a:bodyPr>
            <a:normAutofit/>
          </a:bodyPr>
          <a:lstStyle>
            <a:lvl1pPr>
              <a:defRPr sz="2800">
                <a:solidFill>
                  <a:schemeClr val="tx1"/>
                </a:solidFill>
              </a:defRPr>
            </a:lvl1pPr>
          </a:lstStyle>
          <a:p>
            <a:r>
              <a:rPr lang="en-US"/>
              <a:t>Agenda title</a:t>
            </a:r>
            <a:endParaRPr lang="en-PH"/>
          </a:p>
        </p:txBody>
      </p:sp>
      <p:sp>
        <p:nvSpPr>
          <p:cNvPr id="8" name="Text Placeholder 16">
            <a:extLst>
              <a:ext uri="{FF2B5EF4-FFF2-40B4-BE49-F238E27FC236}">
                <a16:creationId xmlns:a16="http://schemas.microsoft.com/office/drawing/2014/main" id="{A77579DE-DB74-46FF-84F6-29EC955B4E62}"/>
              </a:ext>
            </a:extLst>
          </p:cNvPr>
          <p:cNvSpPr>
            <a:spLocks noGrp="1"/>
          </p:cNvSpPr>
          <p:nvPr>
            <p:ph type="body" sz="quarter" idx="16" hasCustomPrompt="1"/>
          </p:nvPr>
        </p:nvSpPr>
        <p:spPr>
          <a:xfrm>
            <a:off x="4267200" y="1614054"/>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1 title</a:t>
            </a:r>
          </a:p>
        </p:txBody>
      </p:sp>
      <p:sp>
        <p:nvSpPr>
          <p:cNvPr id="9" name="Text Placeholder 16">
            <a:extLst>
              <a:ext uri="{FF2B5EF4-FFF2-40B4-BE49-F238E27FC236}">
                <a16:creationId xmlns:a16="http://schemas.microsoft.com/office/drawing/2014/main" id="{41D393E6-10CC-413D-9A57-F7E0D262849A}"/>
              </a:ext>
            </a:extLst>
          </p:cNvPr>
          <p:cNvSpPr>
            <a:spLocks noGrp="1"/>
          </p:cNvSpPr>
          <p:nvPr>
            <p:ph type="body" sz="quarter" idx="18" hasCustomPrompt="1"/>
          </p:nvPr>
        </p:nvSpPr>
        <p:spPr>
          <a:xfrm>
            <a:off x="4267200" y="2071254"/>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 if needed.</a:t>
            </a:r>
          </a:p>
        </p:txBody>
      </p:sp>
      <p:sp>
        <p:nvSpPr>
          <p:cNvPr id="10" name="Text Placeholder 16">
            <a:extLst>
              <a:ext uri="{FF2B5EF4-FFF2-40B4-BE49-F238E27FC236}">
                <a16:creationId xmlns:a16="http://schemas.microsoft.com/office/drawing/2014/main" id="{3C026DCF-CD0E-413B-82F9-C0581F01DBE4}"/>
              </a:ext>
            </a:extLst>
          </p:cNvPr>
          <p:cNvSpPr>
            <a:spLocks noGrp="1"/>
          </p:cNvSpPr>
          <p:nvPr>
            <p:ph type="body" sz="quarter" idx="19" hasCustomPrompt="1"/>
          </p:nvPr>
        </p:nvSpPr>
        <p:spPr>
          <a:xfrm>
            <a:off x="3314700" y="1614054"/>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tx1"/>
                </a:solidFill>
              </a:defRPr>
            </a:lvl1pPr>
          </a:lstStyle>
          <a:p>
            <a:pPr lvl="0"/>
            <a:r>
              <a:rPr lang="en-US"/>
              <a:t>1</a:t>
            </a:r>
          </a:p>
        </p:txBody>
      </p:sp>
      <p:sp>
        <p:nvSpPr>
          <p:cNvPr id="11" name="Text Placeholder 16">
            <a:extLst>
              <a:ext uri="{FF2B5EF4-FFF2-40B4-BE49-F238E27FC236}">
                <a16:creationId xmlns:a16="http://schemas.microsoft.com/office/drawing/2014/main" id="{94C9C2AA-911A-4114-91C9-6EAE696FCFDB}"/>
              </a:ext>
            </a:extLst>
          </p:cNvPr>
          <p:cNvSpPr>
            <a:spLocks noGrp="1"/>
          </p:cNvSpPr>
          <p:nvPr>
            <p:ph type="body" sz="quarter" idx="20" hasCustomPrompt="1"/>
          </p:nvPr>
        </p:nvSpPr>
        <p:spPr>
          <a:xfrm>
            <a:off x="4267200" y="27432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2 title</a:t>
            </a:r>
          </a:p>
        </p:txBody>
      </p:sp>
      <p:sp>
        <p:nvSpPr>
          <p:cNvPr id="12" name="Text Placeholder 16">
            <a:extLst>
              <a:ext uri="{FF2B5EF4-FFF2-40B4-BE49-F238E27FC236}">
                <a16:creationId xmlns:a16="http://schemas.microsoft.com/office/drawing/2014/main" id="{26C0E548-7870-429B-9B92-BE3E3CD5505E}"/>
              </a:ext>
            </a:extLst>
          </p:cNvPr>
          <p:cNvSpPr>
            <a:spLocks noGrp="1"/>
          </p:cNvSpPr>
          <p:nvPr>
            <p:ph type="body" sz="quarter" idx="21" hasCustomPrompt="1"/>
          </p:nvPr>
        </p:nvSpPr>
        <p:spPr>
          <a:xfrm>
            <a:off x="4267200" y="3200400"/>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 if needed.</a:t>
            </a:r>
          </a:p>
        </p:txBody>
      </p:sp>
      <p:sp>
        <p:nvSpPr>
          <p:cNvPr id="13" name="Text Placeholder 16">
            <a:extLst>
              <a:ext uri="{FF2B5EF4-FFF2-40B4-BE49-F238E27FC236}">
                <a16:creationId xmlns:a16="http://schemas.microsoft.com/office/drawing/2014/main" id="{0D6A66BA-4543-4786-A6ED-D01CD326E12E}"/>
              </a:ext>
            </a:extLst>
          </p:cNvPr>
          <p:cNvSpPr>
            <a:spLocks noGrp="1"/>
          </p:cNvSpPr>
          <p:nvPr>
            <p:ph type="body" sz="quarter" idx="22" hasCustomPrompt="1"/>
          </p:nvPr>
        </p:nvSpPr>
        <p:spPr>
          <a:xfrm>
            <a:off x="3314700" y="2743200"/>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tx1"/>
                </a:solidFill>
              </a:defRPr>
            </a:lvl1pPr>
          </a:lstStyle>
          <a:p>
            <a:pPr lvl="0"/>
            <a:r>
              <a:rPr lang="en-US"/>
              <a:t>2</a:t>
            </a:r>
          </a:p>
        </p:txBody>
      </p:sp>
      <p:sp>
        <p:nvSpPr>
          <p:cNvPr id="14" name="Text Placeholder 16">
            <a:extLst>
              <a:ext uri="{FF2B5EF4-FFF2-40B4-BE49-F238E27FC236}">
                <a16:creationId xmlns:a16="http://schemas.microsoft.com/office/drawing/2014/main" id="{2FC311F8-36DC-47B9-A8A5-AC899D0C93EE}"/>
              </a:ext>
            </a:extLst>
          </p:cNvPr>
          <p:cNvSpPr>
            <a:spLocks noGrp="1"/>
          </p:cNvSpPr>
          <p:nvPr>
            <p:ph type="body" sz="quarter" idx="23" hasCustomPrompt="1"/>
          </p:nvPr>
        </p:nvSpPr>
        <p:spPr>
          <a:xfrm>
            <a:off x="4267200" y="3900054"/>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3 title</a:t>
            </a:r>
          </a:p>
        </p:txBody>
      </p:sp>
      <p:sp>
        <p:nvSpPr>
          <p:cNvPr id="15" name="Text Placeholder 16">
            <a:extLst>
              <a:ext uri="{FF2B5EF4-FFF2-40B4-BE49-F238E27FC236}">
                <a16:creationId xmlns:a16="http://schemas.microsoft.com/office/drawing/2014/main" id="{F28B10F1-284B-4904-BFA3-824B1F9640A1}"/>
              </a:ext>
            </a:extLst>
          </p:cNvPr>
          <p:cNvSpPr>
            <a:spLocks noGrp="1"/>
          </p:cNvSpPr>
          <p:nvPr>
            <p:ph type="body" sz="quarter" idx="24" hasCustomPrompt="1"/>
          </p:nvPr>
        </p:nvSpPr>
        <p:spPr>
          <a:xfrm>
            <a:off x="4267200" y="4357254"/>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 if needed.</a:t>
            </a:r>
          </a:p>
        </p:txBody>
      </p:sp>
      <p:sp>
        <p:nvSpPr>
          <p:cNvPr id="16" name="Text Placeholder 16">
            <a:extLst>
              <a:ext uri="{FF2B5EF4-FFF2-40B4-BE49-F238E27FC236}">
                <a16:creationId xmlns:a16="http://schemas.microsoft.com/office/drawing/2014/main" id="{7283BFC4-D845-4FE4-8401-A18F675BA624}"/>
              </a:ext>
            </a:extLst>
          </p:cNvPr>
          <p:cNvSpPr>
            <a:spLocks noGrp="1"/>
          </p:cNvSpPr>
          <p:nvPr>
            <p:ph type="body" sz="quarter" idx="25" hasCustomPrompt="1"/>
          </p:nvPr>
        </p:nvSpPr>
        <p:spPr>
          <a:xfrm>
            <a:off x="3314700" y="3900054"/>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tx1"/>
                </a:solidFill>
              </a:defRPr>
            </a:lvl1pPr>
          </a:lstStyle>
          <a:p>
            <a:pPr lvl="0"/>
            <a:r>
              <a:rPr lang="en-US"/>
              <a:t>3</a:t>
            </a:r>
          </a:p>
        </p:txBody>
      </p:sp>
      <p:sp>
        <p:nvSpPr>
          <p:cNvPr id="17" name="Text Placeholder 16">
            <a:extLst>
              <a:ext uri="{FF2B5EF4-FFF2-40B4-BE49-F238E27FC236}">
                <a16:creationId xmlns:a16="http://schemas.microsoft.com/office/drawing/2014/main" id="{99218627-9DF4-4DC1-9A04-89B60B910938}"/>
              </a:ext>
            </a:extLst>
          </p:cNvPr>
          <p:cNvSpPr>
            <a:spLocks noGrp="1"/>
          </p:cNvSpPr>
          <p:nvPr>
            <p:ph type="body" sz="quarter" idx="26" hasCustomPrompt="1"/>
          </p:nvPr>
        </p:nvSpPr>
        <p:spPr>
          <a:xfrm>
            <a:off x="4267200" y="50292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4 title</a:t>
            </a:r>
          </a:p>
        </p:txBody>
      </p:sp>
      <p:sp>
        <p:nvSpPr>
          <p:cNvPr id="18" name="Text Placeholder 16">
            <a:extLst>
              <a:ext uri="{FF2B5EF4-FFF2-40B4-BE49-F238E27FC236}">
                <a16:creationId xmlns:a16="http://schemas.microsoft.com/office/drawing/2014/main" id="{897FE195-12FD-4EC5-A4A3-0D6AD5612C6A}"/>
              </a:ext>
            </a:extLst>
          </p:cNvPr>
          <p:cNvSpPr>
            <a:spLocks noGrp="1"/>
          </p:cNvSpPr>
          <p:nvPr>
            <p:ph type="body" sz="quarter" idx="27" hasCustomPrompt="1"/>
          </p:nvPr>
        </p:nvSpPr>
        <p:spPr>
          <a:xfrm>
            <a:off x="4267200" y="5486400"/>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 if needed.</a:t>
            </a:r>
          </a:p>
        </p:txBody>
      </p:sp>
      <p:sp>
        <p:nvSpPr>
          <p:cNvPr id="19" name="Text Placeholder 16">
            <a:extLst>
              <a:ext uri="{FF2B5EF4-FFF2-40B4-BE49-F238E27FC236}">
                <a16:creationId xmlns:a16="http://schemas.microsoft.com/office/drawing/2014/main" id="{A7EAAFE9-5464-46B3-939E-F208BB881752}"/>
              </a:ext>
            </a:extLst>
          </p:cNvPr>
          <p:cNvSpPr>
            <a:spLocks noGrp="1"/>
          </p:cNvSpPr>
          <p:nvPr>
            <p:ph type="body" sz="quarter" idx="28" hasCustomPrompt="1"/>
          </p:nvPr>
        </p:nvSpPr>
        <p:spPr>
          <a:xfrm>
            <a:off x="3314700" y="5029200"/>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tx1"/>
                </a:solidFill>
              </a:defRPr>
            </a:lvl1pPr>
          </a:lstStyle>
          <a:p>
            <a:pPr lvl="0"/>
            <a:r>
              <a:rPr lang="en-US"/>
              <a:t>4</a:t>
            </a:r>
          </a:p>
        </p:txBody>
      </p:sp>
      <p:sp>
        <p:nvSpPr>
          <p:cNvPr id="20" name="Text Placeholder 16">
            <a:extLst>
              <a:ext uri="{FF2B5EF4-FFF2-40B4-BE49-F238E27FC236}">
                <a16:creationId xmlns:a16="http://schemas.microsoft.com/office/drawing/2014/main" id="{425E291D-C6D2-4A0E-856B-CDFBB4EE7B85}"/>
              </a:ext>
            </a:extLst>
          </p:cNvPr>
          <p:cNvSpPr>
            <a:spLocks noGrp="1"/>
          </p:cNvSpPr>
          <p:nvPr>
            <p:ph type="body" sz="quarter" idx="29" hasCustomPrompt="1"/>
          </p:nvPr>
        </p:nvSpPr>
        <p:spPr>
          <a:xfrm>
            <a:off x="8115300" y="1614054"/>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5 title</a:t>
            </a:r>
          </a:p>
        </p:txBody>
      </p:sp>
      <p:sp>
        <p:nvSpPr>
          <p:cNvPr id="21" name="Text Placeholder 16">
            <a:extLst>
              <a:ext uri="{FF2B5EF4-FFF2-40B4-BE49-F238E27FC236}">
                <a16:creationId xmlns:a16="http://schemas.microsoft.com/office/drawing/2014/main" id="{63B294A3-5269-4870-BA22-91A0F2576C3A}"/>
              </a:ext>
            </a:extLst>
          </p:cNvPr>
          <p:cNvSpPr>
            <a:spLocks noGrp="1"/>
          </p:cNvSpPr>
          <p:nvPr>
            <p:ph type="body" sz="quarter" idx="30" hasCustomPrompt="1"/>
          </p:nvPr>
        </p:nvSpPr>
        <p:spPr>
          <a:xfrm>
            <a:off x="8115300" y="2071254"/>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 if needed.</a:t>
            </a:r>
          </a:p>
        </p:txBody>
      </p:sp>
      <p:sp>
        <p:nvSpPr>
          <p:cNvPr id="22" name="Text Placeholder 16">
            <a:extLst>
              <a:ext uri="{FF2B5EF4-FFF2-40B4-BE49-F238E27FC236}">
                <a16:creationId xmlns:a16="http://schemas.microsoft.com/office/drawing/2014/main" id="{AD6CC0FA-801B-4C6B-97D2-B74D0C37B3A0}"/>
              </a:ext>
            </a:extLst>
          </p:cNvPr>
          <p:cNvSpPr>
            <a:spLocks noGrp="1"/>
          </p:cNvSpPr>
          <p:nvPr>
            <p:ph type="body" sz="quarter" idx="31" hasCustomPrompt="1"/>
          </p:nvPr>
        </p:nvSpPr>
        <p:spPr>
          <a:xfrm>
            <a:off x="7162800" y="1614054"/>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tx1"/>
                </a:solidFill>
              </a:defRPr>
            </a:lvl1pPr>
          </a:lstStyle>
          <a:p>
            <a:pPr lvl="0"/>
            <a:r>
              <a:rPr lang="en-US"/>
              <a:t>5</a:t>
            </a:r>
          </a:p>
        </p:txBody>
      </p:sp>
      <p:sp>
        <p:nvSpPr>
          <p:cNvPr id="23" name="Text Placeholder 16">
            <a:extLst>
              <a:ext uri="{FF2B5EF4-FFF2-40B4-BE49-F238E27FC236}">
                <a16:creationId xmlns:a16="http://schemas.microsoft.com/office/drawing/2014/main" id="{D3D55642-1561-4CFF-B79B-788527982784}"/>
              </a:ext>
            </a:extLst>
          </p:cNvPr>
          <p:cNvSpPr>
            <a:spLocks noGrp="1"/>
          </p:cNvSpPr>
          <p:nvPr>
            <p:ph type="body" sz="quarter" idx="32" hasCustomPrompt="1"/>
          </p:nvPr>
        </p:nvSpPr>
        <p:spPr>
          <a:xfrm>
            <a:off x="8115300" y="27432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6 title</a:t>
            </a:r>
          </a:p>
        </p:txBody>
      </p:sp>
      <p:sp>
        <p:nvSpPr>
          <p:cNvPr id="24" name="Text Placeholder 16">
            <a:extLst>
              <a:ext uri="{FF2B5EF4-FFF2-40B4-BE49-F238E27FC236}">
                <a16:creationId xmlns:a16="http://schemas.microsoft.com/office/drawing/2014/main" id="{F537D0E4-9430-468F-96FA-C52F27D321EA}"/>
              </a:ext>
            </a:extLst>
          </p:cNvPr>
          <p:cNvSpPr>
            <a:spLocks noGrp="1"/>
          </p:cNvSpPr>
          <p:nvPr>
            <p:ph type="body" sz="quarter" idx="33" hasCustomPrompt="1"/>
          </p:nvPr>
        </p:nvSpPr>
        <p:spPr>
          <a:xfrm>
            <a:off x="8115300" y="3200400"/>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 if needed.</a:t>
            </a:r>
          </a:p>
        </p:txBody>
      </p:sp>
      <p:sp>
        <p:nvSpPr>
          <p:cNvPr id="25" name="Text Placeholder 16">
            <a:extLst>
              <a:ext uri="{FF2B5EF4-FFF2-40B4-BE49-F238E27FC236}">
                <a16:creationId xmlns:a16="http://schemas.microsoft.com/office/drawing/2014/main" id="{6FDAFE21-5787-40BD-BE6B-42F86C3548B7}"/>
              </a:ext>
            </a:extLst>
          </p:cNvPr>
          <p:cNvSpPr>
            <a:spLocks noGrp="1"/>
          </p:cNvSpPr>
          <p:nvPr>
            <p:ph type="body" sz="quarter" idx="34" hasCustomPrompt="1"/>
          </p:nvPr>
        </p:nvSpPr>
        <p:spPr>
          <a:xfrm>
            <a:off x="7162800" y="2743200"/>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tx1"/>
                </a:solidFill>
              </a:defRPr>
            </a:lvl1pPr>
          </a:lstStyle>
          <a:p>
            <a:pPr lvl="0"/>
            <a:r>
              <a:rPr lang="en-US"/>
              <a:t>6</a:t>
            </a:r>
          </a:p>
        </p:txBody>
      </p:sp>
      <p:sp>
        <p:nvSpPr>
          <p:cNvPr id="26" name="Text Placeholder 16">
            <a:extLst>
              <a:ext uri="{FF2B5EF4-FFF2-40B4-BE49-F238E27FC236}">
                <a16:creationId xmlns:a16="http://schemas.microsoft.com/office/drawing/2014/main" id="{92D29A6F-7B29-4D19-A9AB-E3CDAA617D6B}"/>
              </a:ext>
            </a:extLst>
          </p:cNvPr>
          <p:cNvSpPr>
            <a:spLocks noGrp="1"/>
          </p:cNvSpPr>
          <p:nvPr>
            <p:ph type="body" sz="quarter" idx="35" hasCustomPrompt="1"/>
          </p:nvPr>
        </p:nvSpPr>
        <p:spPr>
          <a:xfrm>
            <a:off x="8115300" y="3900054"/>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7 title</a:t>
            </a:r>
          </a:p>
        </p:txBody>
      </p:sp>
      <p:sp>
        <p:nvSpPr>
          <p:cNvPr id="27" name="Text Placeholder 16">
            <a:extLst>
              <a:ext uri="{FF2B5EF4-FFF2-40B4-BE49-F238E27FC236}">
                <a16:creationId xmlns:a16="http://schemas.microsoft.com/office/drawing/2014/main" id="{713DB33C-7EB8-4578-A2D2-DCCF4520676E}"/>
              </a:ext>
            </a:extLst>
          </p:cNvPr>
          <p:cNvSpPr>
            <a:spLocks noGrp="1"/>
          </p:cNvSpPr>
          <p:nvPr>
            <p:ph type="body" sz="quarter" idx="36" hasCustomPrompt="1"/>
          </p:nvPr>
        </p:nvSpPr>
        <p:spPr>
          <a:xfrm>
            <a:off x="8115300" y="4357254"/>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 if needed.</a:t>
            </a:r>
          </a:p>
        </p:txBody>
      </p:sp>
      <p:sp>
        <p:nvSpPr>
          <p:cNvPr id="28" name="Text Placeholder 16">
            <a:extLst>
              <a:ext uri="{FF2B5EF4-FFF2-40B4-BE49-F238E27FC236}">
                <a16:creationId xmlns:a16="http://schemas.microsoft.com/office/drawing/2014/main" id="{5D990D95-93AC-4539-8642-BFEF3663DE44}"/>
              </a:ext>
            </a:extLst>
          </p:cNvPr>
          <p:cNvSpPr>
            <a:spLocks noGrp="1"/>
          </p:cNvSpPr>
          <p:nvPr>
            <p:ph type="body" sz="quarter" idx="37" hasCustomPrompt="1"/>
          </p:nvPr>
        </p:nvSpPr>
        <p:spPr>
          <a:xfrm>
            <a:off x="7162800" y="3900054"/>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tx1"/>
                </a:solidFill>
              </a:defRPr>
            </a:lvl1pPr>
          </a:lstStyle>
          <a:p>
            <a:pPr lvl="0"/>
            <a:r>
              <a:rPr lang="en-US"/>
              <a:t>7</a:t>
            </a:r>
          </a:p>
        </p:txBody>
      </p:sp>
      <p:sp>
        <p:nvSpPr>
          <p:cNvPr id="29" name="Text Placeholder 16">
            <a:extLst>
              <a:ext uri="{FF2B5EF4-FFF2-40B4-BE49-F238E27FC236}">
                <a16:creationId xmlns:a16="http://schemas.microsoft.com/office/drawing/2014/main" id="{22F9D84F-2EA4-4D8D-BDF7-6EB3D868B4A6}"/>
              </a:ext>
            </a:extLst>
          </p:cNvPr>
          <p:cNvSpPr>
            <a:spLocks noGrp="1"/>
          </p:cNvSpPr>
          <p:nvPr>
            <p:ph type="body" sz="quarter" idx="38" hasCustomPrompt="1"/>
          </p:nvPr>
        </p:nvSpPr>
        <p:spPr>
          <a:xfrm>
            <a:off x="8115300" y="50292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8 title</a:t>
            </a:r>
          </a:p>
        </p:txBody>
      </p:sp>
      <p:sp>
        <p:nvSpPr>
          <p:cNvPr id="30" name="Text Placeholder 16">
            <a:extLst>
              <a:ext uri="{FF2B5EF4-FFF2-40B4-BE49-F238E27FC236}">
                <a16:creationId xmlns:a16="http://schemas.microsoft.com/office/drawing/2014/main" id="{D1B6D1AF-9D74-4A85-B7E1-7B96E1A558BD}"/>
              </a:ext>
            </a:extLst>
          </p:cNvPr>
          <p:cNvSpPr>
            <a:spLocks noGrp="1"/>
          </p:cNvSpPr>
          <p:nvPr>
            <p:ph type="body" sz="quarter" idx="39" hasCustomPrompt="1"/>
          </p:nvPr>
        </p:nvSpPr>
        <p:spPr>
          <a:xfrm>
            <a:off x="8115300" y="5486400"/>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Brief description if needed.</a:t>
            </a:r>
          </a:p>
        </p:txBody>
      </p:sp>
      <p:sp>
        <p:nvSpPr>
          <p:cNvPr id="31" name="Text Placeholder 16">
            <a:extLst>
              <a:ext uri="{FF2B5EF4-FFF2-40B4-BE49-F238E27FC236}">
                <a16:creationId xmlns:a16="http://schemas.microsoft.com/office/drawing/2014/main" id="{54C20AAC-ACA0-42AB-BCE9-56AA810FC58C}"/>
              </a:ext>
            </a:extLst>
          </p:cNvPr>
          <p:cNvSpPr>
            <a:spLocks noGrp="1"/>
          </p:cNvSpPr>
          <p:nvPr>
            <p:ph type="body" sz="quarter" idx="40" hasCustomPrompt="1"/>
          </p:nvPr>
        </p:nvSpPr>
        <p:spPr>
          <a:xfrm>
            <a:off x="7162800" y="5029200"/>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tx1"/>
                </a:solidFill>
              </a:defRPr>
            </a:lvl1pPr>
          </a:lstStyle>
          <a:p>
            <a:pPr lvl="0"/>
            <a:r>
              <a:rPr lang="en-US"/>
              <a:t>8</a:t>
            </a:r>
          </a:p>
        </p:txBody>
      </p:sp>
      <p:pic>
        <p:nvPicPr>
          <p:cNvPr id="32" name="Picture 31">
            <a:extLst>
              <a:ext uri="{FF2B5EF4-FFF2-40B4-BE49-F238E27FC236}">
                <a16:creationId xmlns:a16="http://schemas.microsoft.com/office/drawing/2014/main" id="{6D1CB2D3-6054-9E48-8B7A-D6DECFA632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3" name="Date Placeholder 20">
            <a:extLst>
              <a:ext uri="{FF2B5EF4-FFF2-40B4-BE49-F238E27FC236}">
                <a16:creationId xmlns:a16="http://schemas.microsoft.com/office/drawing/2014/main" id="{FC475420-ED00-52CE-7CF4-0172DF608376}"/>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A6F0B7A6-F601-A929-34C6-DB2CB2AD52BA}"/>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
        <p:nvSpPr>
          <p:cNvPr id="5" name="Footer Placeholder 2">
            <a:extLst>
              <a:ext uri="{FF2B5EF4-FFF2-40B4-BE49-F238E27FC236}">
                <a16:creationId xmlns:a16="http://schemas.microsoft.com/office/drawing/2014/main" id="{F03218E2-509F-6B37-B476-854A6C2606B7}"/>
              </a:ext>
            </a:extLst>
          </p:cNvPr>
          <p:cNvSpPr>
            <a:spLocks noGrp="1"/>
          </p:cNvSpPr>
          <p:nvPr>
            <p:ph type="ftr" sz="quarter" idx="11"/>
          </p:nvPr>
        </p:nvSpPr>
        <p:spPr>
          <a:xfrm>
            <a:off x="457200" y="6446837"/>
            <a:ext cx="1676400" cy="365125"/>
          </a:xfrm>
        </p:spPr>
        <p:txBody>
          <a:bodyPr/>
          <a:lstStyle/>
          <a:p>
            <a:r>
              <a:rPr lang="en-US"/>
              <a:t>© Arcadis 2023</a:t>
            </a:r>
          </a:p>
        </p:txBody>
      </p:sp>
    </p:spTree>
    <p:extLst>
      <p:ext uri="{BB962C8B-B14F-4D97-AF65-F5344CB8AC3E}">
        <p14:creationId xmlns:p14="http://schemas.microsoft.com/office/powerpoint/2010/main" val="7800723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A3412-F8F5-4C34-944B-36CFCB7325E2}"/>
              </a:ext>
            </a:extLst>
          </p:cNvPr>
          <p:cNvSpPr>
            <a:spLocks noGrp="1"/>
          </p:cNvSpPr>
          <p:nvPr>
            <p:ph type="title" hasCustomPrompt="1"/>
          </p:nvPr>
        </p:nvSpPr>
        <p:spPr>
          <a:xfrm>
            <a:off x="457200" y="914400"/>
            <a:ext cx="2628900" cy="5029200"/>
          </a:xfrm>
        </p:spPr>
        <p:txBody>
          <a:bodyPr>
            <a:normAutofit/>
          </a:bodyPr>
          <a:lstStyle>
            <a:lvl1pPr>
              <a:defRPr sz="2800">
                <a:solidFill>
                  <a:schemeClr val="bg1"/>
                </a:solidFill>
              </a:defRPr>
            </a:lvl1pPr>
          </a:lstStyle>
          <a:p>
            <a:r>
              <a:rPr lang="en-US"/>
              <a:t>Agenda title</a:t>
            </a:r>
            <a:endParaRPr lang="en-PH"/>
          </a:p>
        </p:txBody>
      </p:sp>
      <p:sp>
        <p:nvSpPr>
          <p:cNvPr id="8" name="Text Placeholder 16">
            <a:extLst>
              <a:ext uri="{FF2B5EF4-FFF2-40B4-BE49-F238E27FC236}">
                <a16:creationId xmlns:a16="http://schemas.microsoft.com/office/drawing/2014/main" id="{A77579DE-DB74-46FF-84F6-29EC955B4E62}"/>
              </a:ext>
            </a:extLst>
          </p:cNvPr>
          <p:cNvSpPr>
            <a:spLocks noGrp="1"/>
          </p:cNvSpPr>
          <p:nvPr>
            <p:ph type="body" sz="quarter" idx="16" hasCustomPrompt="1"/>
          </p:nvPr>
        </p:nvSpPr>
        <p:spPr>
          <a:xfrm>
            <a:off x="4267200" y="1614054"/>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1 title</a:t>
            </a:r>
          </a:p>
        </p:txBody>
      </p:sp>
      <p:sp>
        <p:nvSpPr>
          <p:cNvPr id="9" name="Text Placeholder 16">
            <a:extLst>
              <a:ext uri="{FF2B5EF4-FFF2-40B4-BE49-F238E27FC236}">
                <a16:creationId xmlns:a16="http://schemas.microsoft.com/office/drawing/2014/main" id="{41D393E6-10CC-413D-9A57-F7E0D262849A}"/>
              </a:ext>
            </a:extLst>
          </p:cNvPr>
          <p:cNvSpPr>
            <a:spLocks noGrp="1"/>
          </p:cNvSpPr>
          <p:nvPr>
            <p:ph type="body" sz="quarter" idx="18" hasCustomPrompt="1"/>
          </p:nvPr>
        </p:nvSpPr>
        <p:spPr>
          <a:xfrm>
            <a:off x="4267200" y="2071254"/>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 if needed.</a:t>
            </a:r>
          </a:p>
        </p:txBody>
      </p:sp>
      <p:sp>
        <p:nvSpPr>
          <p:cNvPr id="10" name="Text Placeholder 16">
            <a:extLst>
              <a:ext uri="{FF2B5EF4-FFF2-40B4-BE49-F238E27FC236}">
                <a16:creationId xmlns:a16="http://schemas.microsoft.com/office/drawing/2014/main" id="{3C026DCF-CD0E-413B-82F9-C0581F01DBE4}"/>
              </a:ext>
            </a:extLst>
          </p:cNvPr>
          <p:cNvSpPr>
            <a:spLocks noGrp="1"/>
          </p:cNvSpPr>
          <p:nvPr>
            <p:ph type="body" sz="quarter" idx="19" hasCustomPrompt="1"/>
          </p:nvPr>
        </p:nvSpPr>
        <p:spPr>
          <a:xfrm>
            <a:off x="3314700" y="1614054"/>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bg1"/>
                </a:solidFill>
              </a:defRPr>
            </a:lvl1pPr>
          </a:lstStyle>
          <a:p>
            <a:pPr lvl="0"/>
            <a:r>
              <a:rPr lang="en-US"/>
              <a:t>1</a:t>
            </a:r>
          </a:p>
        </p:txBody>
      </p:sp>
      <p:sp>
        <p:nvSpPr>
          <p:cNvPr id="11" name="Text Placeholder 16">
            <a:extLst>
              <a:ext uri="{FF2B5EF4-FFF2-40B4-BE49-F238E27FC236}">
                <a16:creationId xmlns:a16="http://schemas.microsoft.com/office/drawing/2014/main" id="{94C9C2AA-911A-4114-91C9-6EAE696FCFDB}"/>
              </a:ext>
            </a:extLst>
          </p:cNvPr>
          <p:cNvSpPr>
            <a:spLocks noGrp="1"/>
          </p:cNvSpPr>
          <p:nvPr>
            <p:ph type="body" sz="quarter" idx="20" hasCustomPrompt="1"/>
          </p:nvPr>
        </p:nvSpPr>
        <p:spPr>
          <a:xfrm>
            <a:off x="4267200" y="27432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2 title</a:t>
            </a:r>
          </a:p>
        </p:txBody>
      </p:sp>
      <p:sp>
        <p:nvSpPr>
          <p:cNvPr id="12" name="Text Placeholder 16">
            <a:extLst>
              <a:ext uri="{FF2B5EF4-FFF2-40B4-BE49-F238E27FC236}">
                <a16:creationId xmlns:a16="http://schemas.microsoft.com/office/drawing/2014/main" id="{26C0E548-7870-429B-9B92-BE3E3CD5505E}"/>
              </a:ext>
            </a:extLst>
          </p:cNvPr>
          <p:cNvSpPr>
            <a:spLocks noGrp="1"/>
          </p:cNvSpPr>
          <p:nvPr>
            <p:ph type="body" sz="quarter" idx="21" hasCustomPrompt="1"/>
          </p:nvPr>
        </p:nvSpPr>
        <p:spPr>
          <a:xfrm>
            <a:off x="4267200" y="3200400"/>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 if needed.</a:t>
            </a:r>
          </a:p>
        </p:txBody>
      </p:sp>
      <p:sp>
        <p:nvSpPr>
          <p:cNvPr id="13" name="Text Placeholder 16">
            <a:extLst>
              <a:ext uri="{FF2B5EF4-FFF2-40B4-BE49-F238E27FC236}">
                <a16:creationId xmlns:a16="http://schemas.microsoft.com/office/drawing/2014/main" id="{0D6A66BA-4543-4786-A6ED-D01CD326E12E}"/>
              </a:ext>
            </a:extLst>
          </p:cNvPr>
          <p:cNvSpPr>
            <a:spLocks noGrp="1"/>
          </p:cNvSpPr>
          <p:nvPr>
            <p:ph type="body" sz="quarter" idx="22" hasCustomPrompt="1"/>
          </p:nvPr>
        </p:nvSpPr>
        <p:spPr>
          <a:xfrm>
            <a:off x="3314700" y="2743200"/>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bg1"/>
                </a:solidFill>
              </a:defRPr>
            </a:lvl1pPr>
          </a:lstStyle>
          <a:p>
            <a:pPr lvl="0"/>
            <a:r>
              <a:rPr lang="en-US"/>
              <a:t>2</a:t>
            </a:r>
          </a:p>
        </p:txBody>
      </p:sp>
      <p:sp>
        <p:nvSpPr>
          <p:cNvPr id="14" name="Text Placeholder 16">
            <a:extLst>
              <a:ext uri="{FF2B5EF4-FFF2-40B4-BE49-F238E27FC236}">
                <a16:creationId xmlns:a16="http://schemas.microsoft.com/office/drawing/2014/main" id="{2FC311F8-36DC-47B9-A8A5-AC899D0C93EE}"/>
              </a:ext>
            </a:extLst>
          </p:cNvPr>
          <p:cNvSpPr>
            <a:spLocks noGrp="1"/>
          </p:cNvSpPr>
          <p:nvPr>
            <p:ph type="body" sz="quarter" idx="23" hasCustomPrompt="1"/>
          </p:nvPr>
        </p:nvSpPr>
        <p:spPr>
          <a:xfrm>
            <a:off x="4267200" y="3900054"/>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3 title</a:t>
            </a:r>
          </a:p>
        </p:txBody>
      </p:sp>
      <p:sp>
        <p:nvSpPr>
          <p:cNvPr id="15" name="Text Placeholder 16">
            <a:extLst>
              <a:ext uri="{FF2B5EF4-FFF2-40B4-BE49-F238E27FC236}">
                <a16:creationId xmlns:a16="http://schemas.microsoft.com/office/drawing/2014/main" id="{F28B10F1-284B-4904-BFA3-824B1F9640A1}"/>
              </a:ext>
            </a:extLst>
          </p:cNvPr>
          <p:cNvSpPr>
            <a:spLocks noGrp="1"/>
          </p:cNvSpPr>
          <p:nvPr>
            <p:ph type="body" sz="quarter" idx="24" hasCustomPrompt="1"/>
          </p:nvPr>
        </p:nvSpPr>
        <p:spPr>
          <a:xfrm>
            <a:off x="4267200" y="4357254"/>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 if needed.</a:t>
            </a:r>
          </a:p>
        </p:txBody>
      </p:sp>
      <p:sp>
        <p:nvSpPr>
          <p:cNvPr id="16" name="Text Placeholder 16">
            <a:extLst>
              <a:ext uri="{FF2B5EF4-FFF2-40B4-BE49-F238E27FC236}">
                <a16:creationId xmlns:a16="http://schemas.microsoft.com/office/drawing/2014/main" id="{7283BFC4-D845-4FE4-8401-A18F675BA624}"/>
              </a:ext>
            </a:extLst>
          </p:cNvPr>
          <p:cNvSpPr>
            <a:spLocks noGrp="1"/>
          </p:cNvSpPr>
          <p:nvPr>
            <p:ph type="body" sz="quarter" idx="25" hasCustomPrompt="1"/>
          </p:nvPr>
        </p:nvSpPr>
        <p:spPr>
          <a:xfrm>
            <a:off x="3314700" y="3900054"/>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bg1"/>
                </a:solidFill>
              </a:defRPr>
            </a:lvl1pPr>
          </a:lstStyle>
          <a:p>
            <a:pPr lvl="0"/>
            <a:r>
              <a:rPr lang="en-US"/>
              <a:t>3</a:t>
            </a:r>
          </a:p>
        </p:txBody>
      </p:sp>
      <p:sp>
        <p:nvSpPr>
          <p:cNvPr id="17" name="Text Placeholder 16">
            <a:extLst>
              <a:ext uri="{FF2B5EF4-FFF2-40B4-BE49-F238E27FC236}">
                <a16:creationId xmlns:a16="http://schemas.microsoft.com/office/drawing/2014/main" id="{99218627-9DF4-4DC1-9A04-89B60B910938}"/>
              </a:ext>
            </a:extLst>
          </p:cNvPr>
          <p:cNvSpPr>
            <a:spLocks noGrp="1"/>
          </p:cNvSpPr>
          <p:nvPr>
            <p:ph type="body" sz="quarter" idx="26" hasCustomPrompt="1"/>
          </p:nvPr>
        </p:nvSpPr>
        <p:spPr>
          <a:xfrm>
            <a:off x="4267200" y="50292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4 title</a:t>
            </a:r>
          </a:p>
        </p:txBody>
      </p:sp>
      <p:sp>
        <p:nvSpPr>
          <p:cNvPr id="18" name="Text Placeholder 16">
            <a:extLst>
              <a:ext uri="{FF2B5EF4-FFF2-40B4-BE49-F238E27FC236}">
                <a16:creationId xmlns:a16="http://schemas.microsoft.com/office/drawing/2014/main" id="{897FE195-12FD-4EC5-A4A3-0D6AD5612C6A}"/>
              </a:ext>
            </a:extLst>
          </p:cNvPr>
          <p:cNvSpPr>
            <a:spLocks noGrp="1"/>
          </p:cNvSpPr>
          <p:nvPr>
            <p:ph type="body" sz="quarter" idx="27" hasCustomPrompt="1"/>
          </p:nvPr>
        </p:nvSpPr>
        <p:spPr>
          <a:xfrm>
            <a:off x="4267200" y="5486400"/>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 if needed.</a:t>
            </a:r>
          </a:p>
        </p:txBody>
      </p:sp>
      <p:sp>
        <p:nvSpPr>
          <p:cNvPr id="19" name="Text Placeholder 16">
            <a:extLst>
              <a:ext uri="{FF2B5EF4-FFF2-40B4-BE49-F238E27FC236}">
                <a16:creationId xmlns:a16="http://schemas.microsoft.com/office/drawing/2014/main" id="{A7EAAFE9-5464-46B3-939E-F208BB881752}"/>
              </a:ext>
            </a:extLst>
          </p:cNvPr>
          <p:cNvSpPr>
            <a:spLocks noGrp="1"/>
          </p:cNvSpPr>
          <p:nvPr>
            <p:ph type="body" sz="quarter" idx="28" hasCustomPrompt="1"/>
          </p:nvPr>
        </p:nvSpPr>
        <p:spPr>
          <a:xfrm>
            <a:off x="3314700" y="5029200"/>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bg1"/>
                </a:solidFill>
              </a:defRPr>
            </a:lvl1pPr>
          </a:lstStyle>
          <a:p>
            <a:pPr lvl="0"/>
            <a:r>
              <a:rPr lang="en-US"/>
              <a:t>4</a:t>
            </a:r>
          </a:p>
        </p:txBody>
      </p:sp>
      <p:sp>
        <p:nvSpPr>
          <p:cNvPr id="20" name="Text Placeholder 16">
            <a:extLst>
              <a:ext uri="{FF2B5EF4-FFF2-40B4-BE49-F238E27FC236}">
                <a16:creationId xmlns:a16="http://schemas.microsoft.com/office/drawing/2014/main" id="{425E291D-C6D2-4A0E-856B-CDFBB4EE7B85}"/>
              </a:ext>
            </a:extLst>
          </p:cNvPr>
          <p:cNvSpPr>
            <a:spLocks noGrp="1"/>
          </p:cNvSpPr>
          <p:nvPr>
            <p:ph type="body" sz="quarter" idx="29" hasCustomPrompt="1"/>
          </p:nvPr>
        </p:nvSpPr>
        <p:spPr>
          <a:xfrm>
            <a:off x="8115300" y="1614054"/>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5 title</a:t>
            </a:r>
          </a:p>
        </p:txBody>
      </p:sp>
      <p:sp>
        <p:nvSpPr>
          <p:cNvPr id="21" name="Text Placeholder 16">
            <a:extLst>
              <a:ext uri="{FF2B5EF4-FFF2-40B4-BE49-F238E27FC236}">
                <a16:creationId xmlns:a16="http://schemas.microsoft.com/office/drawing/2014/main" id="{63B294A3-5269-4870-BA22-91A0F2576C3A}"/>
              </a:ext>
            </a:extLst>
          </p:cNvPr>
          <p:cNvSpPr>
            <a:spLocks noGrp="1"/>
          </p:cNvSpPr>
          <p:nvPr>
            <p:ph type="body" sz="quarter" idx="30" hasCustomPrompt="1"/>
          </p:nvPr>
        </p:nvSpPr>
        <p:spPr>
          <a:xfrm>
            <a:off x="8115300" y="2071254"/>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 if needed.</a:t>
            </a:r>
          </a:p>
        </p:txBody>
      </p:sp>
      <p:sp>
        <p:nvSpPr>
          <p:cNvPr id="22" name="Text Placeholder 16">
            <a:extLst>
              <a:ext uri="{FF2B5EF4-FFF2-40B4-BE49-F238E27FC236}">
                <a16:creationId xmlns:a16="http://schemas.microsoft.com/office/drawing/2014/main" id="{AD6CC0FA-801B-4C6B-97D2-B74D0C37B3A0}"/>
              </a:ext>
            </a:extLst>
          </p:cNvPr>
          <p:cNvSpPr>
            <a:spLocks noGrp="1"/>
          </p:cNvSpPr>
          <p:nvPr>
            <p:ph type="body" sz="quarter" idx="31" hasCustomPrompt="1"/>
          </p:nvPr>
        </p:nvSpPr>
        <p:spPr>
          <a:xfrm>
            <a:off x="7162800" y="1614054"/>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bg1"/>
                </a:solidFill>
              </a:defRPr>
            </a:lvl1pPr>
          </a:lstStyle>
          <a:p>
            <a:pPr lvl="0"/>
            <a:r>
              <a:rPr lang="en-US"/>
              <a:t>5</a:t>
            </a:r>
          </a:p>
        </p:txBody>
      </p:sp>
      <p:sp>
        <p:nvSpPr>
          <p:cNvPr id="23" name="Text Placeholder 16">
            <a:extLst>
              <a:ext uri="{FF2B5EF4-FFF2-40B4-BE49-F238E27FC236}">
                <a16:creationId xmlns:a16="http://schemas.microsoft.com/office/drawing/2014/main" id="{D3D55642-1561-4CFF-B79B-788527982784}"/>
              </a:ext>
            </a:extLst>
          </p:cNvPr>
          <p:cNvSpPr>
            <a:spLocks noGrp="1"/>
          </p:cNvSpPr>
          <p:nvPr>
            <p:ph type="body" sz="quarter" idx="32" hasCustomPrompt="1"/>
          </p:nvPr>
        </p:nvSpPr>
        <p:spPr>
          <a:xfrm>
            <a:off x="8115300" y="27432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6 title</a:t>
            </a:r>
          </a:p>
        </p:txBody>
      </p:sp>
      <p:sp>
        <p:nvSpPr>
          <p:cNvPr id="24" name="Text Placeholder 16">
            <a:extLst>
              <a:ext uri="{FF2B5EF4-FFF2-40B4-BE49-F238E27FC236}">
                <a16:creationId xmlns:a16="http://schemas.microsoft.com/office/drawing/2014/main" id="{F537D0E4-9430-468F-96FA-C52F27D321EA}"/>
              </a:ext>
            </a:extLst>
          </p:cNvPr>
          <p:cNvSpPr>
            <a:spLocks noGrp="1"/>
          </p:cNvSpPr>
          <p:nvPr>
            <p:ph type="body" sz="quarter" idx="33" hasCustomPrompt="1"/>
          </p:nvPr>
        </p:nvSpPr>
        <p:spPr>
          <a:xfrm>
            <a:off x="8115300" y="3200400"/>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 if needed.</a:t>
            </a:r>
          </a:p>
        </p:txBody>
      </p:sp>
      <p:sp>
        <p:nvSpPr>
          <p:cNvPr id="25" name="Text Placeholder 16">
            <a:extLst>
              <a:ext uri="{FF2B5EF4-FFF2-40B4-BE49-F238E27FC236}">
                <a16:creationId xmlns:a16="http://schemas.microsoft.com/office/drawing/2014/main" id="{6FDAFE21-5787-40BD-BE6B-42F86C3548B7}"/>
              </a:ext>
            </a:extLst>
          </p:cNvPr>
          <p:cNvSpPr>
            <a:spLocks noGrp="1"/>
          </p:cNvSpPr>
          <p:nvPr>
            <p:ph type="body" sz="quarter" idx="34" hasCustomPrompt="1"/>
          </p:nvPr>
        </p:nvSpPr>
        <p:spPr>
          <a:xfrm>
            <a:off x="7162800" y="2743200"/>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bg1"/>
                </a:solidFill>
              </a:defRPr>
            </a:lvl1pPr>
          </a:lstStyle>
          <a:p>
            <a:pPr lvl="0"/>
            <a:r>
              <a:rPr lang="en-US"/>
              <a:t>6</a:t>
            </a:r>
          </a:p>
        </p:txBody>
      </p:sp>
      <p:sp>
        <p:nvSpPr>
          <p:cNvPr id="26" name="Text Placeholder 16">
            <a:extLst>
              <a:ext uri="{FF2B5EF4-FFF2-40B4-BE49-F238E27FC236}">
                <a16:creationId xmlns:a16="http://schemas.microsoft.com/office/drawing/2014/main" id="{92D29A6F-7B29-4D19-A9AB-E3CDAA617D6B}"/>
              </a:ext>
            </a:extLst>
          </p:cNvPr>
          <p:cNvSpPr>
            <a:spLocks noGrp="1"/>
          </p:cNvSpPr>
          <p:nvPr>
            <p:ph type="body" sz="quarter" idx="35" hasCustomPrompt="1"/>
          </p:nvPr>
        </p:nvSpPr>
        <p:spPr>
          <a:xfrm>
            <a:off x="8115300" y="3900054"/>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7 title</a:t>
            </a:r>
          </a:p>
        </p:txBody>
      </p:sp>
      <p:sp>
        <p:nvSpPr>
          <p:cNvPr id="27" name="Text Placeholder 16">
            <a:extLst>
              <a:ext uri="{FF2B5EF4-FFF2-40B4-BE49-F238E27FC236}">
                <a16:creationId xmlns:a16="http://schemas.microsoft.com/office/drawing/2014/main" id="{713DB33C-7EB8-4578-A2D2-DCCF4520676E}"/>
              </a:ext>
            </a:extLst>
          </p:cNvPr>
          <p:cNvSpPr>
            <a:spLocks noGrp="1"/>
          </p:cNvSpPr>
          <p:nvPr>
            <p:ph type="body" sz="quarter" idx="36" hasCustomPrompt="1"/>
          </p:nvPr>
        </p:nvSpPr>
        <p:spPr>
          <a:xfrm>
            <a:off x="8115300" y="4357254"/>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 if needed.</a:t>
            </a:r>
          </a:p>
        </p:txBody>
      </p:sp>
      <p:sp>
        <p:nvSpPr>
          <p:cNvPr id="28" name="Text Placeholder 16">
            <a:extLst>
              <a:ext uri="{FF2B5EF4-FFF2-40B4-BE49-F238E27FC236}">
                <a16:creationId xmlns:a16="http://schemas.microsoft.com/office/drawing/2014/main" id="{5D990D95-93AC-4539-8642-BFEF3663DE44}"/>
              </a:ext>
            </a:extLst>
          </p:cNvPr>
          <p:cNvSpPr>
            <a:spLocks noGrp="1"/>
          </p:cNvSpPr>
          <p:nvPr>
            <p:ph type="body" sz="quarter" idx="37" hasCustomPrompt="1"/>
          </p:nvPr>
        </p:nvSpPr>
        <p:spPr>
          <a:xfrm>
            <a:off x="7162800" y="3900054"/>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bg1"/>
                </a:solidFill>
              </a:defRPr>
            </a:lvl1pPr>
          </a:lstStyle>
          <a:p>
            <a:pPr lvl="0"/>
            <a:r>
              <a:rPr lang="en-US"/>
              <a:t>7</a:t>
            </a:r>
          </a:p>
        </p:txBody>
      </p:sp>
      <p:sp>
        <p:nvSpPr>
          <p:cNvPr id="29" name="Text Placeholder 16">
            <a:extLst>
              <a:ext uri="{FF2B5EF4-FFF2-40B4-BE49-F238E27FC236}">
                <a16:creationId xmlns:a16="http://schemas.microsoft.com/office/drawing/2014/main" id="{22F9D84F-2EA4-4D8D-BDF7-6EB3D868B4A6}"/>
              </a:ext>
            </a:extLst>
          </p:cNvPr>
          <p:cNvSpPr>
            <a:spLocks noGrp="1"/>
          </p:cNvSpPr>
          <p:nvPr>
            <p:ph type="body" sz="quarter" idx="38" hasCustomPrompt="1"/>
          </p:nvPr>
        </p:nvSpPr>
        <p:spPr>
          <a:xfrm>
            <a:off x="8115300" y="5029200"/>
            <a:ext cx="2601190" cy="4572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600" b="1">
                <a:solidFill>
                  <a:schemeClr val="accent1"/>
                </a:solidFill>
              </a:defRPr>
            </a:lvl1pPr>
          </a:lstStyle>
          <a:p>
            <a:pPr lvl="0"/>
            <a:r>
              <a:rPr lang="en-US"/>
              <a:t>Agenda item 8 title</a:t>
            </a:r>
          </a:p>
        </p:txBody>
      </p:sp>
      <p:sp>
        <p:nvSpPr>
          <p:cNvPr id="30" name="Text Placeholder 16">
            <a:extLst>
              <a:ext uri="{FF2B5EF4-FFF2-40B4-BE49-F238E27FC236}">
                <a16:creationId xmlns:a16="http://schemas.microsoft.com/office/drawing/2014/main" id="{D1B6D1AF-9D74-4A85-B7E1-7B96E1A558BD}"/>
              </a:ext>
            </a:extLst>
          </p:cNvPr>
          <p:cNvSpPr>
            <a:spLocks noGrp="1"/>
          </p:cNvSpPr>
          <p:nvPr>
            <p:ph type="body" sz="quarter" idx="39" hasCustomPrompt="1"/>
          </p:nvPr>
        </p:nvSpPr>
        <p:spPr>
          <a:xfrm>
            <a:off x="8115300" y="5486400"/>
            <a:ext cx="2601190" cy="443346"/>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bg1"/>
                </a:solidFill>
              </a:defRPr>
            </a:lvl1pPr>
          </a:lstStyle>
          <a:p>
            <a:pPr lvl="0"/>
            <a:r>
              <a:rPr lang="en-US"/>
              <a:t>Brief description if needed.</a:t>
            </a:r>
          </a:p>
        </p:txBody>
      </p:sp>
      <p:sp>
        <p:nvSpPr>
          <p:cNvPr id="31" name="Text Placeholder 16">
            <a:extLst>
              <a:ext uri="{FF2B5EF4-FFF2-40B4-BE49-F238E27FC236}">
                <a16:creationId xmlns:a16="http://schemas.microsoft.com/office/drawing/2014/main" id="{54C20AAC-ACA0-42AB-BCE9-56AA810FC58C}"/>
              </a:ext>
            </a:extLst>
          </p:cNvPr>
          <p:cNvSpPr>
            <a:spLocks noGrp="1"/>
          </p:cNvSpPr>
          <p:nvPr>
            <p:ph type="body" sz="quarter" idx="40" hasCustomPrompt="1"/>
          </p:nvPr>
        </p:nvSpPr>
        <p:spPr>
          <a:xfrm>
            <a:off x="7162800" y="5029200"/>
            <a:ext cx="723900" cy="900546"/>
          </a:xfrm>
          <a:prstGeom prst="rect">
            <a:avLst/>
          </a:prstGeom>
        </p:spPr>
        <p:txBody>
          <a:bodyPr lIns="0" tIns="0" rIns="0" bIns="0"/>
          <a:lstStyle>
            <a:lvl1pPr marL="0" indent="0" algn="r">
              <a:lnSpc>
                <a:spcPct val="90000"/>
              </a:lnSpc>
              <a:spcBef>
                <a:spcPts val="300"/>
              </a:spcBef>
              <a:spcAft>
                <a:spcPts val="600"/>
              </a:spcAft>
              <a:buClr>
                <a:schemeClr val="bg1"/>
              </a:buClr>
              <a:buFont typeface="Arial" panose="020B0604020202020204" pitchFamily="34" charset="0"/>
              <a:buNone/>
              <a:defRPr sz="2800" b="0">
                <a:solidFill>
                  <a:schemeClr val="bg1"/>
                </a:solidFill>
              </a:defRPr>
            </a:lvl1pPr>
          </a:lstStyle>
          <a:p>
            <a:pPr lvl="0"/>
            <a:r>
              <a:rPr lang="en-US"/>
              <a:t>8</a:t>
            </a:r>
          </a:p>
        </p:txBody>
      </p:sp>
      <p:pic>
        <p:nvPicPr>
          <p:cNvPr id="32" name="Picture 31" descr="&#10;">
            <a:extLst>
              <a:ext uri="{FF2B5EF4-FFF2-40B4-BE49-F238E27FC236}">
                <a16:creationId xmlns:a16="http://schemas.microsoft.com/office/drawing/2014/main" id="{457C6F17-416C-164E-AF03-802469A5A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1"/>
            <a:ext cx="1496045" cy="228600"/>
          </a:xfrm>
          <a:prstGeom prst="rect">
            <a:avLst/>
          </a:prstGeom>
        </p:spPr>
      </p:pic>
      <p:sp>
        <p:nvSpPr>
          <p:cNvPr id="3" name="Date Placeholder 20">
            <a:extLst>
              <a:ext uri="{FF2B5EF4-FFF2-40B4-BE49-F238E27FC236}">
                <a16:creationId xmlns:a16="http://schemas.microsoft.com/office/drawing/2014/main" id="{EB52686A-4467-0ED4-BCA9-B6653CFCE240}"/>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9A961558-6DDA-A3D2-33B9-53495C85FC5F}"/>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
        <p:nvSpPr>
          <p:cNvPr id="5" name="Footer Placeholder 2">
            <a:extLst>
              <a:ext uri="{FF2B5EF4-FFF2-40B4-BE49-F238E27FC236}">
                <a16:creationId xmlns:a16="http://schemas.microsoft.com/office/drawing/2014/main" id="{B921BD61-0C74-22E9-5C82-816B4DE30281}"/>
              </a:ext>
            </a:extLst>
          </p:cNvPr>
          <p:cNvSpPr>
            <a:spLocks noGrp="1"/>
          </p:cNvSpPr>
          <p:nvPr>
            <p:ph type="ftr" sz="quarter" idx="11"/>
          </p:nvPr>
        </p:nvSpPr>
        <p:spPr>
          <a:xfrm>
            <a:off x="457200" y="6446837"/>
            <a:ext cx="1676400" cy="365125"/>
          </a:xfrm>
        </p:spPr>
        <p:txBody>
          <a:bodyPr/>
          <a:lstStyle/>
          <a:p>
            <a:r>
              <a:rPr lang="en-US"/>
              <a:t>© Arcadis 2023</a:t>
            </a:r>
          </a:p>
        </p:txBody>
      </p:sp>
    </p:spTree>
    <p:extLst>
      <p:ext uri="{BB962C8B-B14F-4D97-AF65-F5344CB8AC3E}">
        <p14:creationId xmlns:p14="http://schemas.microsoft.com/office/powerpoint/2010/main" val="10037143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F16A7-2413-4DEA-998F-44BA9197DAAE}"/>
              </a:ext>
            </a:extLst>
          </p:cNvPr>
          <p:cNvSpPr>
            <a:spLocks noGrp="1"/>
          </p:cNvSpPr>
          <p:nvPr>
            <p:ph type="title" hasCustomPrompt="1"/>
          </p:nvPr>
        </p:nvSpPr>
        <p:spPr/>
        <p:txBody>
          <a:bodyPr/>
          <a:lstStyle>
            <a:lvl1pPr>
              <a:defRPr>
                <a:solidFill>
                  <a:schemeClr val="tx1"/>
                </a:solidFill>
              </a:defRPr>
            </a:lvl1pPr>
          </a:lstStyle>
          <a:p>
            <a:r>
              <a:rPr lang="en-US"/>
              <a:t>Click to edit title</a:t>
            </a:r>
            <a:endParaRPr lang="en-PH"/>
          </a:p>
        </p:txBody>
      </p:sp>
      <p:sp>
        <p:nvSpPr>
          <p:cNvPr id="6" name="Text Placeholder 16">
            <a:extLst>
              <a:ext uri="{FF2B5EF4-FFF2-40B4-BE49-F238E27FC236}">
                <a16:creationId xmlns:a16="http://schemas.microsoft.com/office/drawing/2014/main" id="{8E35D0D9-5B28-41AF-8FFF-51B3BB0B9F47}"/>
              </a:ext>
            </a:extLst>
          </p:cNvPr>
          <p:cNvSpPr>
            <a:spLocks noGrp="1"/>
          </p:cNvSpPr>
          <p:nvPr>
            <p:ph type="body" sz="quarter" idx="16" hasCustomPrompt="1"/>
          </p:nvPr>
        </p:nvSpPr>
        <p:spPr>
          <a:xfrm>
            <a:off x="457200" y="3672608"/>
            <a:ext cx="2628900" cy="213592"/>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400" b="1">
                <a:solidFill>
                  <a:schemeClr val="accent1"/>
                </a:solidFill>
              </a:defRPr>
            </a:lvl1pPr>
          </a:lstStyle>
          <a:p>
            <a:pPr lvl="0"/>
            <a:r>
              <a:rPr lang="en-US"/>
              <a:t>First Last</a:t>
            </a:r>
          </a:p>
        </p:txBody>
      </p:sp>
      <p:sp>
        <p:nvSpPr>
          <p:cNvPr id="7" name="Text Placeholder 16">
            <a:extLst>
              <a:ext uri="{FF2B5EF4-FFF2-40B4-BE49-F238E27FC236}">
                <a16:creationId xmlns:a16="http://schemas.microsoft.com/office/drawing/2014/main" id="{3AAFDD20-5CB4-4E7B-8A4B-580E186EB39A}"/>
              </a:ext>
            </a:extLst>
          </p:cNvPr>
          <p:cNvSpPr>
            <a:spLocks noGrp="1"/>
          </p:cNvSpPr>
          <p:nvPr>
            <p:ph type="body" sz="quarter" idx="18" hasCustomPrompt="1"/>
          </p:nvPr>
        </p:nvSpPr>
        <p:spPr>
          <a:xfrm>
            <a:off x="457200" y="3969330"/>
            <a:ext cx="2628900" cy="2286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400" b="0">
                <a:solidFill>
                  <a:schemeClr val="tx1"/>
                </a:solidFill>
              </a:defRPr>
            </a:lvl1pPr>
          </a:lstStyle>
          <a:p>
            <a:pPr lvl="0"/>
            <a:r>
              <a:rPr lang="en-US"/>
              <a:t>Title</a:t>
            </a:r>
          </a:p>
        </p:txBody>
      </p:sp>
      <p:pic>
        <p:nvPicPr>
          <p:cNvPr id="11" name="Picture 10">
            <a:extLst>
              <a:ext uri="{FF2B5EF4-FFF2-40B4-BE49-F238E27FC236}">
                <a16:creationId xmlns:a16="http://schemas.microsoft.com/office/drawing/2014/main" id="{B31D2D96-5863-4E23-8681-D4FE16A169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12" name="Picture Placeholder 3">
            <a:extLst>
              <a:ext uri="{FF2B5EF4-FFF2-40B4-BE49-F238E27FC236}">
                <a16:creationId xmlns:a16="http://schemas.microsoft.com/office/drawing/2014/main" id="{87F9A40D-E5DD-4230-B23C-691D9FEB7FC8}"/>
              </a:ext>
            </a:extLst>
          </p:cNvPr>
          <p:cNvSpPr>
            <a:spLocks noGrp="1"/>
          </p:cNvSpPr>
          <p:nvPr>
            <p:ph type="pic" sz="quarter" idx="15" hasCustomPrompt="1"/>
          </p:nvPr>
        </p:nvSpPr>
        <p:spPr>
          <a:xfrm>
            <a:off x="457200" y="2071254"/>
            <a:ext cx="1094509" cy="1357746"/>
          </a:xfrm>
          <a:prstGeom prst="rect">
            <a:avLst/>
          </a:prstGeom>
          <a:noFill/>
        </p:spPr>
        <p:txBody>
          <a:bodyPr anchor="b"/>
          <a:lstStyle>
            <a:lvl1pPr algn="ctr">
              <a:defRPr sz="1000">
                <a:solidFill>
                  <a:schemeClr val="tx2"/>
                </a:solidFill>
              </a:defRPr>
            </a:lvl1pPr>
          </a:lstStyle>
          <a:p>
            <a:r>
              <a:rPr lang="en-US"/>
              <a:t>Click to add an image</a:t>
            </a:r>
          </a:p>
        </p:txBody>
      </p:sp>
      <p:sp>
        <p:nvSpPr>
          <p:cNvPr id="13" name="Text Placeholder 16">
            <a:extLst>
              <a:ext uri="{FF2B5EF4-FFF2-40B4-BE49-F238E27FC236}">
                <a16:creationId xmlns:a16="http://schemas.microsoft.com/office/drawing/2014/main" id="{DB885B5F-0954-49E7-AA53-075C3516A006}"/>
              </a:ext>
            </a:extLst>
          </p:cNvPr>
          <p:cNvSpPr>
            <a:spLocks noGrp="1"/>
          </p:cNvSpPr>
          <p:nvPr>
            <p:ph type="body" sz="quarter" idx="19" hasCustomPrompt="1"/>
          </p:nvPr>
        </p:nvSpPr>
        <p:spPr>
          <a:xfrm>
            <a:off x="457200" y="4343400"/>
            <a:ext cx="2628900" cy="18288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Small description of a few lines to introduce a key fact or interesting talking point of this team member</a:t>
            </a:r>
          </a:p>
        </p:txBody>
      </p:sp>
      <p:sp>
        <p:nvSpPr>
          <p:cNvPr id="16" name="Text Placeholder 16">
            <a:extLst>
              <a:ext uri="{FF2B5EF4-FFF2-40B4-BE49-F238E27FC236}">
                <a16:creationId xmlns:a16="http://schemas.microsoft.com/office/drawing/2014/main" id="{868D2F65-B2D4-4F26-8D5F-34C8339CF954}"/>
              </a:ext>
            </a:extLst>
          </p:cNvPr>
          <p:cNvSpPr>
            <a:spLocks noGrp="1"/>
          </p:cNvSpPr>
          <p:nvPr>
            <p:ph type="body" sz="quarter" idx="20" hasCustomPrompt="1"/>
          </p:nvPr>
        </p:nvSpPr>
        <p:spPr>
          <a:xfrm>
            <a:off x="3314700" y="3672608"/>
            <a:ext cx="2628900" cy="213592"/>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400" b="1">
                <a:solidFill>
                  <a:schemeClr val="accent1"/>
                </a:solidFill>
              </a:defRPr>
            </a:lvl1pPr>
          </a:lstStyle>
          <a:p>
            <a:pPr lvl="0"/>
            <a:r>
              <a:rPr lang="en-US"/>
              <a:t>First Last</a:t>
            </a:r>
          </a:p>
        </p:txBody>
      </p:sp>
      <p:sp>
        <p:nvSpPr>
          <p:cNvPr id="17" name="Text Placeholder 16">
            <a:extLst>
              <a:ext uri="{FF2B5EF4-FFF2-40B4-BE49-F238E27FC236}">
                <a16:creationId xmlns:a16="http://schemas.microsoft.com/office/drawing/2014/main" id="{ED96DA15-06C1-48C4-9502-4E8B56D8C916}"/>
              </a:ext>
            </a:extLst>
          </p:cNvPr>
          <p:cNvSpPr>
            <a:spLocks noGrp="1"/>
          </p:cNvSpPr>
          <p:nvPr>
            <p:ph type="body" sz="quarter" idx="21" hasCustomPrompt="1"/>
          </p:nvPr>
        </p:nvSpPr>
        <p:spPr>
          <a:xfrm>
            <a:off x="3314700" y="3969330"/>
            <a:ext cx="2628900" cy="2286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400" b="0">
                <a:solidFill>
                  <a:schemeClr val="tx1"/>
                </a:solidFill>
              </a:defRPr>
            </a:lvl1pPr>
          </a:lstStyle>
          <a:p>
            <a:pPr lvl="0"/>
            <a:r>
              <a:rPr lang="en-US"/>
              <a:t>Title</a:t>
            </a:r>
          </a:p>
        </p:txBody>
      </p:sp>
      <p:sp>
        <p:nvSpPr>
          <p:cNvPr id="18" name="Picture Placeholder 3">
            <a:extLst>
              <a:ext uri="{FF2B5EF4-FFF2-40B4-BE49-F238E27FC236}">
                <a16:creationId xmlns:a16="http://schemas.microsoft.com/office/drawing/2014/main" id="{DC739CA2-9BBD-46D8-959F-BD6B54781992}"/>
              </a:ext>
            </a:extLst>
          </p:cNvPr>
          <p:cNvSpPr>
            <a:spLocks noGrp="1"/>
          </p:cNvSpPr>
          <p:nvPr>
            <p:ph type="pic" sz="quarter" idx="22" hasCustomPrompt="1"/>
          </p:nvPr>
        </p:nvSpPr>
        <p:spPr>
          <a:xfrm>
            <a:off x="3314700" y="2071254"/>
            <a:ext cx="1094509" cy="1357746"/>
          </a:xfrm>
          <a:prstGeom prst="rect">
            <a:avLst/>
          </a:prstGeom>
          <a:noFill/>
        </p:spPr>
        <p:txBody>
          <a:bodyPr anchor="b"/>
          <a:lstStyle>
            <a:lvl1pPr algn="ctr">
              <a:defRPr sz="1000">
                <a:solidFill>
                  <a:schemeClr val="tx2"/>
                </a:solidFill>
              </a:defRPr>
            </a:lvl1pPr>
          </a:lstStyle>
          <a:p>
            <a:r>
              <a:rPr lang="en-US"/>
              <a:t>Click to add an image</a:t>
            </a:r>
          </a:p>
        </p:txBody>
      </p:sp>
      <p:sp>
        <p:nvSpPr>
          <p:cNvPr id="19" name="Text Placeholder 16">
            <a:extLst>
              <a:ext uri="{FF2B5EF4-FFF2-40B4-BE49-F238E27FC236}">
                <a16:creationId xmlns:a16="http://schemas.microsoft.com/office/drawing/2014/main" id="{E3666465-77EF-48D5-8577-2CB313F81FEC}"/>
              </a:ext>
            </a:extLst>
          </p:cNvPr>
          <p:cNvSpPr>
            <a:spLocks noGrp="1"/>
          </p:cNvSpPr>
          <p:nvPr>
            <p:ph type="body" sz="quarter" idx="23" hasCustomPrompt="1"/>
          </p:nvPr>
        </p:nvSpPr>
        <p:spPr>
          <a:xfrm>
            <a:off x="3314700" y="4343400"/>
            <a:ext cx="2628900" cy="18288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Small description of a few lines to introduce a key fact or interesting talking point of this team member</a:t>
            </a:r>
          </a:p>
        </p:txBody>
      </p:sp>
      <p:sp>
        <p:nvSpPr>
          <p:cNvPr id="20" name="Text Placeholder 16">
            <a:extLst>
              <a:ext uri="{FF2B5EF4-FFF2-40B4-BE49-F238E27FC236}">
                <a16:creationId xmlns:a16="http://schemas.microsoft.com/office/drawing/2014/main" id="{6596144F-8291-4980-9EEA-CB143F3B343F}"/>
              </a:ext>
            </a:extLst>
          </p:cNvPr>
          <p:cNvSpPr>
            <a:spLocks noGrp="1"/>
          </p:cNvSpPr>
          <p:nvPr>
            <p:ph type="body" sz="quarter" idx="24" hasCustomPrompt="1"/>
          </p:nvPr>
        </p:nvSpPr>
        <p:spPr>
          <a:xfrm>
            <a:off x="6210300" y="3672608"/>
            <a:ext cx="2628900" cy="213592"/>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400" b="1">
                <a:solidFill>
                  <a:schemeClr val="accent1"/>
                </a:solidFill>
              </a:defRPr>
            </a:lvl1pPr>
          </a:lstStyle>
          <a:p>
            <a:pPr lvl="0"/>
            <a:r>
              <a:rPr lang="en-US"/>
              <a:t>First Last</a:t>
            </a:r>
          </a:p>
        </p:txBody>
      </p:sp>
      <p:sp>
        <p:nvSpPr>
          <p:cNvPr id="21" name="Text Placeholder 16">
            <a:extLst>
              <a:ext uri="{FF2B5EF4-FFF2-40B4-BE49-F238E27FC236}">
                <a16:creationId xmlns:a16="http://schemas.microsoft.com/office/drawing/2014/main" id="{80EEFCF3-A6F0-40D5-BE23-0D575FC0BF44}"/>
              </a:ext>
            </a:extLst>
          </p:cNvPr>
          <p:cNvSpPr>
            <a:spLocks noGrp="1"/>
          </p:cNvSpPr>
          <p:nvPr>
            <p:ph type="body" sz="quarter" idx="25" hasCustomPrompt="1"/>
          </p:nvPr>
        </p:nvSpPr>
        <p:spPr>
          <a:xfrm>
            <a:off x="6210300" y="3969330"/>
            <a:ext cx="2628900" cy="2286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400" b="0">
                <a:solidFill>
                  <a:schemeClr val="tx1"/>
                </a:solidFill>
              </a:defRPr>
            </a:lvl1pPr>
          </a:lstStyle>
          <a:p>
            <a:pPr lvl="0"/>
            <a:r>
              <a:rPr lang="en-US"/>
              <a:t>Title</a:t>
            </a:r>
          </a:p>
        </p:txBody>
      </p:sp>
      <p:sp>
        <p:nvSpPr>
          <p:cNvPr id="22" name="Picture Placeholder 3">
            <a:extLst>
              <a:ext uri="{FF2B5EF4-FFF2-40B4-BE49-F238E27FC236}">
                <a16:creationId xmlns:a16="http://schemas.microsoft.com/office/drawing/2014/main" id="{812ADEC8-0B85-4CCE-B064-2F60ECB6FF9F}"/>
              </a:ext>
            </a:extLst>
          </p:cNvPr>
          <p:cNvSpPr>
            <a:spLocks noGrp="1"/>
          </p:cNvSpPr>
          <p:nvPr>
            <p:ph type="pic" sz="quarter" idx="26" hasCustomPrompt="1"/>
          </p:nvPr>
        </p:nvSpPr>
        <p:spPr>
          <a:xfrm>
            <a:off x="6210300" y="2071254"/>
            <a:ext cx="1094509" cy="1357746"/>
          </a:xfrm>
          <a:prstGeom prst="rect">
            <a:avLst/>
          </a:prstGeom>
          <a:noFill/>
        </p:spPr>
        <p:txBody>
          <a:bodyPr anchor="b"/>
          <a:lstStyle>
            <a:lvl1pPr algn="ctr">
              <a:defRPr sz="1000">
                <a:solidFill>
                  <a:schemeClr val="tx2"/>
                </a:solidFill>
              </a:defRPr>
            </a:lvl1pPr>
          </a:lstStyle>
          <a:p>
            <a:r>
              <a:rPr lang="en-US"/>
              <a:t>Click to add an image</a:t>
            </a:r>
          </a:p>
        </p:txBody>
      </p:sp>
      <p:sp>
        <p:nvSpPr>
          <p:cNvPr id="23" name="Text Placeholder 16">
            <a:extLst>
              <a:ext uri="{FF2B5EF4-FFF2-40B4-BE49-F238E27FC236}">
                <a16:creationId xmlns:a16="http://schemas.microsoft.com/office/drawing/2014/main" id="{4AD58B23-B3B7-4810-8563-90E425A88F16}"/>
              </a:ext>
            </a:extLst>
          </p:cNvPr>
          <p:cNvSpPr>
            <a:spLocks noGrp="1"/>
          </p:cNvSpPr>
          <p:nvPr>
            <p:ph type="body" sz="quarter" idx="27" hasCustomPrompt="1"/>
          </p:nvPr>
        </p:nvSpPr>
        <p:spPr>
          <a:xfrm>
            <a:off x="6210300" y="4343400"/>
            <a:ext cx="2628900" cy="18288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Small description of a few lines to introduce a key fact or interesting talking point of this team member</a:t>
            </a:r>
          </a:p>
        </p:txBody>
      </p:sp>
      <p:sp>
        <p:nvSpPr>
          <p:cNvPr id="24" name="Text Placeholder 16">
            <a:extLst>
              <a:ext uri="{FF2B5EF4-FFF2-40B4-BE49-F238E27FC236}">
                <a16:creationId xmlns:a16="http://schemas.microsoft.com/office/drawing/2014/main" id="{A108268C-8B6E-4DD2-9A95-7B5F9BDDDD5E}"/>
              </a:ext>
            </a:extLst>
          </p:cNvPr>
          <p:cNvSpPr>
            <a:spLocks noGrp="1"/>
          </p:cNvSpPr>
          <p:nvPr>
            <p:ph type="body" sz="quarter" idx="28" hasCustomPrompt="1"/>
          </p:nvPr>
        </p:nvSpPr>
        <p:spPr>
          <a:xfrm>
            <a:off x="9067800" y="3672608"/>
            <a:ext cx="2628900" cy="213592"/>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400" b="1">
                <a:solidFill>
                  <a:schemeClr val="accent1"/>
                </a:solidFill>
              </a:defRPr>
            </a:lvl1pPr>
          </a:lstStyle>
          <a:p>
            <a:pPr lvl="0"/>
            <a:r>
              <a:rPr lang="en-US"/>
              <a:t>First Last</a:t>
            </a:r>
          </a:p>
        </p:txBody>
      </p:sp>
      <p:sp>
        <p:nvSpPr>
          <p:cNvPr id="25" name="Text Placeholder 16">
            <a:extLst>
              <a:ext uri="{FF2B5EF4-FFF2-40B4-BE49-F238E27FC236}">
                <a16:creationId xmlns:a16="http://schemas.microsoft.com/office/drawing/2014/main" id="{002DA79F-C7C5-476C-9A18-61B31B27993F}"/>
              </a:ext>
            </a:extLst>
          </p:cNvPr>
          <p:cNvSpPr>
            <a:spLocks noGrp="1"/>
          </p:cNvSpPr>
          <p:nvPr>
            <p:ph type="body" sz="quarter" idx="29" hasCustomPrompt="1"/>
          </p:nvPr>
        </p:nvSpPr>
        <p:spPr>
          <a:xfrm>
            <a:off x="9067800" y="3969330"/>
            <a:ext cx="2628900" cy="2286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400" b="0">
                <a:solidFill>
                  <a:schemeClr val="tx1"/>
                </a:solidFill>
              </a:defRPr>
            </a:lvl1pPr>
          </a:lstStyle>
          <a:p>
            <a:pPr lvl="0"/>
            <a:r>
              <a:rPr lang="en-US"/>
              <a:t>Title</a:t>
            </a:r>
          </a:p>
        </p:txBody>
      </p:sp>
      <p:sp>
        <p:nvSpPr>
          <p:cNvPr id="26" name="Picture Placeholder 3">
            <a:extLst>
              <a:ext uri="{FF2B5EF4-FFF2-40B4-BE49-F238E27FC236}">
                <a16:creationId xmlns:a16="http://schemas.microsoft.com/office/drawing/2014/main" id="{FA7C9EED-B939-4DF9-8ECD-1BBC57725E75}"/>
              </a:ext>
            </a:extLst>
          </p:cNvPr>
          <p:cNvSpPr>
            <a:spLocks noGrp="1"/>
          </p:cNvSpPr>
          <p:nvPr>
            <p:ph type="pic" sz="quarter" idx="30" hasCustomPrompt="1"/>
          </p:nvPr>
        </p:nvSpPr>
        <p:spPr>
          <a:xfrm>
            <a:off x="9067800" y="2071254"/>
            <a:ext cx="1094509" cy="1357746"/>
          </a:xfrm>
          <a:prstGeom prst="rect">
            <a:avLst/>
          </a:prstGeom>
          <a:noFill/>
        </p:spPr>
        <p:txBody>
          <a:bodyPr anchor="b"/>
          <a:lstStyle>
            <a:lvl1pPr algn="ctr">
              <a:defRPr sz="1000">
                <a:solidFill>
                  <a:schemeClr val="tx2"/>
                </a:solidFill>
              </a:defRPr>
            </a:lvl1pPr>
          </a:lstStyle>
          <a:p>
            <a:r>
              <a:rPr lang="en-US"/>
              <a:t>Click to add an image</a:t>
            </a:r>
          </a:p>
        </p:txBody>
      </p:sp>
      <p:sp>
        <p:nvSpPr>
          <p:cNvPr id="27" name="Text Placeholder 16">
            <a:extLst>
              <a:ext uri="{FF2B5EF4-FFF2-40B4-BE49-F238E27FC236}">
                <a16:creationId xmlns:a16="http://schemas.microsoft.com/office/drawing/2014/main" id="{9CCE0E4F-F021-4673-AE69-FAAFAEDBA13B}"/>
              </a:ext>
            </a:extLst>
          </p:cNvPr>
          <p:cNvSpPr>
            <a:spLocks noGrp="1"/>
          </p:cNvSpPr>
          <p:nvPr>
            <p:ph type="body" sz="quarter" idx="31" hasCustomPrompt="1"/>
          </p:nvPr>
        </p:nvSpPr>
        <p:spPr>
          <a:xfrm>
            <a:off x="9067800" y="4343400"/>
            <a:ext cx="2628900" cy="18288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Small description of a few lines to introduce a key fact or interesting talking point of this team member</a:t>
            </a:r>
          </a:p>
        </p:txBody>
      </p:sp>
      <p:sp>
        <p:nvSpPr>
          <p:cNvPr id="5" name="Footer Placeholder 4">
            <a:extLst>
              <a:ext uri="{FF2B5EF4-FFF2-40B4-BE49-F238E27FC236}">
                <a16:creationId xmlns:a16="http://schemas.microsoft.com/office/drawing/2014/main" id="{3D32263A-6FC9-0A44-B0B8-CEDB5652EA62}"/>
              </a:ext>
            </a:extLst>
          </p:cNvPr>
          <p:cNvSpPr>
            <a:spLocks noGrp="1"/>
          </p:cNvSpPr>
          <p:nvPr>
            <p:ph type="ftr" sz="quarter" idx="33"/>
          </p:nvPr>
        </p:nvSpPr>
        <p:spPr/>
        <p:txBody>
          <a:bodyPr/>
          <a:lstStyle/>
          <a:p>
            <a:r>
              <a:rPr lang="en-US"/>
              <a:t>© Arcadis 2023</a:t>
            </a:r>
          </a:p>
        </p:txBody>
      </p:sp>
      <p:sp>
        <p:nvSpPr>
          <p:cNvPr id="3" name="Date Placeholder 20">
            <a:extLst>
              <a:ext uri="{FF2B5EF4-FFF2-40B4-BE49-F238E27FC236}">
                <a16:creationId xmlns:a16="http://schemas.microsoft.com/office/drawing/2014/main" id="{9962E3F2-AF1D-38D3-A2E7-294AD1D18D54}"/>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4" name="Slide Number Placeholder 22">
            <a:extLst>
              <a:ext uri="{FF2B5EF4-FFF2-40B4-BE49-F238E27FC236}">
                <a16:creationId xmlns:a16="http://schemas.microsoft.com/office/drawing/2014/main" id="{64EAE69B-1C66-BCAF-39AB-5DC2146B6EFE}"/>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32868511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losing Slide with contacts">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3ABD71C-D8EF-4234-A2D0-085295E2EC52}"/>
              </a:ext>
            </a:extLst>
          </p:cNvPr>
          <p:cNvSpPr txBox="1"/>
          <p:nvPr userDrawn="1"/>
        </p:nvSpPr>
        <p:spPr>
          <a:xfrm>
            <a:off x="9067801" y="6172200"/>
            <a:ext cx="2667000" cy="167401"/>
          </a:xfrm>
          <a:prstGeom prst="rect">
            <a:avLst/>
          </a:prstGeom>
        </p:spPr>
        <p:txBody>
          <a:bodyPr wrap="square" lIns="0" tIns="0" rIns="0" bIns="0" rtlCol="0">
            <a:spAutoFit/>
          </a:bodyPr>
          <a:lstStyle/>
          <a:p>
            <a:pPr marL="0" lvl="0" indent="0" algn="r" defTabSz="986912" rtl="0" eaLnBrk="1" latinLnBrk="0" hangingPunct="1">
              <a:lnSpc>
                <a:spcPct val="90000"/>
              </a:lnSpc>
              <a:spcBef>
                <a:spcPts val="300"/>
              </a:spcBef>
              <a:spcAft>
                <a:spcPts val="600"/>
              </a:spcAft>
              <a:buClr>
                <a:schemeClr val="bg1"/>
              </a:buClr>
              <a:buFont typeface="Arial" panose="020B0604020202020204" pitchFamily="34" charset="0"/>
              <a:buNone/>
            </a:pPr>
            <a:r>
              <a:rPr lang="en-US" sz="1200" b="1" kern="1200">
                <a:solidFill>
                  <a:schemeClr val="accent1"/>
                </a:solidFill>
                <a:latin typeface="+mn-lt"/>
                <a:ea typeface="+mn-ea"/>
                <a:cs typeface="+mn-cs"/>
              </a:rPr>
              <a:t>Arcadis.</a:t>
            </a:r>
            <a:r>
              <a:rPr lang="en-US" sz="1200" b="1" kern="1200">
                <a:solidFill>
                  <a:schemeClr val="tx1"/>
                </a:solidFill>
                <a:latin typeface="+mn-lt"/>
                <a:ea typeface="+mn-ea"/>
                <a:cs typeface="+mn-cs"/>
              </a:rPr>
              <a:t> Improving quality of life.</a:t>
            </a:r>
            <a:endParaRPr lang="en-PH" sz="1200" b="1" kern="1200">
              <a:solidFill>
                <a:schemeClr val="tx1"/>
              </a:solidFill>
              <a:latin typeface="+mn-lt"/>
              <a:ea typeface="+mn-ea"/>
              <a:cs typeface="+mn-cs"/>
            </a:endParaRPr>
          </a:p>
        </p:txBody>
      </p:sp>
      <p:pic>
        <p:nvPicPr>
          <p:cNvPr id="6" name="Picture 5">
            <a:extLst>
              <a:ext uri="{FF2B5EF4-FFF2-40B4-BE49-F238E27FC236}">
                <a16:creationId xmlns:a16="http://schemas.microsoft.com/office/drawing/2014/main" id="{2132E485-D736-4DCB-95B5-1F51A5B069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
        <p:nvSpPr>
          <p:cNvPr id="7" name="Text Placeholder 16">
            <a:extLst>
              <a:ext uri="{FF2B5EF4-FFF2-40B4-BE49-F238E27FC236}">
                <a16:creationId xmlns:a16="http://schemas.microsoft.com/office/drawing/2014/main" id="{99BBA926-2F06-4BAA-803E-52ECFB775104}"/>
              </a:ext>
            </a:extLst>
          </p:cNvPr>
          <p:cNvSpPr>
            <a:spLocks noGrp="1"/>
          </p:cNvSpPr>
          <p:nvPr>
            <p:ph type="body" sz="quarter" idx="16" hasCustomPrompt="1"/>
          </p:nvPr>
        </p:nvSpPr>
        <p:spPr>
          <a:xfrm>
            <a:off x="1409700" y="2071254"/>
            <a:ext cx="2628900" cy="213592"/>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1">
                <a:solidFill>
                  <a:schemeClr val="tx1"/>
                </a:solidFill>
              </a:defRPr>
            </a:lvl1pPr>
          </a:lstStyle>
          <a:p>
            <a:pPr lvl="0"/>
            <a:r>
              <a:rPr lang="en-US"/>
              <a:t>First Last</a:t>
            </a:r>
          </a:p>
        </p:txBody>
      </p:sp>
      <p:sp>
        <p:nvSpPr>
          <p:cNvPr id="8" name="Text Placeholder 16">
            <a:extLst>
              <a:ext uri="{FF2B5EF4-FFF2-40B4-BE49-F238E27FC236}">
                <a16:creationId xmlns:a16="http://schemas.microsoft.com/office/drawing/2014/main" id="{EDFC0252-57A3-46DD-9427-F2791D0270E8}"/>
              </a:ext>
            </a:extLst>
          </p:cNvPr>
          <p:cNvSpPr>
            <a:spLocks noGrp="1"/>
          </p:cNvSpPr>
          <p:nvPr>
            <p:ph type="body" sz="quarter" idx="18" hasCustomPrompt="1"/>
          </p:nvPr>
        </p:nvSpPr>
        <p:spPr>
          <a:xfrm>
            <a:off x="1409700" y="2400993"/>
            <a:ext cx="2628900" cy="2286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Title</a:t>
            </a:r>
          </a:p>
        </p:txBody>
      </p:sp>
      <p:sp>
        <p:nvSpPr>
          <p:cNvPr id="9" name="Picture Placeholder 3">
            <a:extLst>
              <a:ext uri="{FF2B5EF4-FFF2-40B4-BE49-F238E27FC236}">
                <a16:creationId xmlns:a16="http://schemas.microsoft.com/office/drawing/2014/main" id="{75B3955F-7CDE-468A-AFD1-FBD8C68E0EA6}"/>
              </a:ext>
            </a:extLst>
          </p:cNvPr>
          <p:cNvSpPr>
            <a:spLocks noGrp="1"/>
          </p:cNvSpPr>
          <p:nvPr>
            <p:ph type="pic" sz="quarter" idx="15" hasCustomPrompt="1"/>
          </p:nvPr>
        </p:nvSpPr>
        <p:spPr>
          <a:xfrm>
            <a:off x="457201" y="2071254"/>
            <a:ext cx="723899" cy="887846"/>
          </a:xfrm>
          <a:prstGeom prst="rect">
            <a:avLst/>
          </a:prstGeom>
          <a:solidFill>
            <a:schemeClr val="bg1">
              <a:lumMod val="95000"/>
            </a:schemeClr>
          </a:solidFill>
        </p:spPr>
        <p:txBody>
          <a:bodyPr anchor="b"/>
          <a:lstStyle>
            <a:lvl1pPr algn="ctr">
              <a:defRPr sz="1000">
                <a:solidFill>
                  <a:schemeClr val="tx2"/>
                </a:solidFill>
              </a:defRPr>
            </a:lvl1pPr>
          </a:lstStyle>
          <a:p>
            <a:r>
              <a:rPr lang="en-US"/>
              <a:t>Click to add an image</a:t>
            </a:r>
          </a:p>
        </p:txBody>
      </p:sp>
      <p:sp>
        <p:nvSpPr>
          <p:cNvPr id="12" name="Title 1">
            <a:extLst>
              <a:ext uri="{FF2B5EF4-FFF2-40B4-BE49-F238E27FC236}">
                <a16:creationId xmlns:a16="http://schemas.microsoft.com/office/drawing/2014/main" id="{688CAFCB-962C-446A-85AD-1C20E120FCCE}"/>
              </a:ext>
            </a:extLst>
          </p:cNvPr>
          <p:cNvSpPr>
            <a:spLocks noGrp="1"/>
          </p:cNvSpPr>
          <p:nvPr>
            <p:ph type="title" hasCustomPrompt="1"/>
          </p:nvPr>
        </p:nvSpPr>
        <p:spPr>
          <a:xfrm>
            <a:off x="457200" y="914400"/>
            <a:ext cx="7429499" cy="457199"/>
          </a:xfrm>
        </p:spPr>
        <p:txBody>
          <a:bodyPr>
            <a:normAutofit/>
          </a:bodyPr>
          <a:lstStyle>
            <a:lvl1pPr>
              <a:defRPr sz="2800">
                <a:solidFill>
                  <a:schemeClr val="tx1"/>
                </a:solidFill>
              </a:defRPr>
            </a:lvl1pPr>
          </a:lstStyle>
          <a:p>
            <a:r>
              <a:rPr lang="en-US"/>
              <a:t>Contact us</a:t>
            </a:r>
            <a:endParaRPr lang="en-PH"/>
          </a:p>
        </p:txBody>
      </p:sp>
      <p:sp>
        <p:nvSpPr>
          <p:cNvPr id="14" name="Text Placeholder 16">
            <a:extLst>
              <a:ext uri="{FF2B5EF4-FFF2-40B4-BE49-F238E27FC236}">
                <a16:creationId xmlns:a16="http://schemas.microsoft.com/office/drawing/2014/main" id="{8D788D96-85C2-4AA3-9798-7A6DCCE7CAA0}"/>
              </a:ext>
            </a:extLst>
          </p:cNvPr>
          <p:cNvSpPr>
            <a:spLocks noGrp="1"/>
          </p:cNvSpPr>
          <p:nvPr>
            <p:ph type="body" sz="quarter" idx="20" hasCustomPrompt="1"/>
          </p:nvPr>
        </p:nvSpPr>
        <p:spPr>
          <a:xfrm>
            <a:off x="1409700" y="3434483"/>
            <a:ext cx="2628900" cy="213592"/>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1">
                <a:solidFill>
                  <a:schemeClr val="tx1"/>
                </a:solidFill>
              </a:defRPr>
            </a:lvl1pPr>
          </a:lstStyle>
          <a:p>
            <a:pPr lvl="0"/>
            <a:r>
              <a:rPr lang="en-US"/>
              <a:t>First Last</a:t>
            </a:r>
          </a:p>
        </p:txBody>
      </p:sp>
      <p:sp>
        <p:nvSpPr>
          <p:cNvPr id="15" name="Text Placeholder 16">
            <a:extLst>
              <a:ext uri="{FF2B5EF4-FFF2-40B4-BE49-F238E27FC236}">
                <a16:creationId xmlns:a16="http://schemas.microsoft.com/office/drawing/2014/main" id="{4EE1C37F-6B8B-402C-90C4-8EB95105D309}"/>
              </a:ext>
            </a:extLst>
          </p:cNvPr>
          <p:cNvSpPr>
            <a:spLocks noGrp="1"/>
          </p:cNvSpPr>
          <p:nvPr>
            <p:ph type="body" sz="quarter" idx="21" hasCustomPrompt="1"/>
          </p:nvPr>
        </p:nvSpPr>
        <p:spPr>
          <a:xfrm>
            <a:off x="1409700" y="3755110"/>
            <a:ext cx="2628900" cy="22860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tx1"/>
                </a:solidFill>
              </a:defRPr>
            </a:lvl1pPr>
          </a:lstStyle>
          <a:p>
            <a:pPr lvl="0"/>
            <a:r>
              <a:rPr lang="en-US"/>
              <a:t>Title</a:t>
            </a:r>
          </a:p>
        </p:txBody>
      </p:sp>
      <p:sp>
        <p:nvSpPr>
          <p:cNvPr id="16" name="Picture Placeholder 3">
            <a:extLst>
              <a:ext uri="{FF2B5EF4-FFF2-40B4-BE49-F238E27FC236}">
                <a16:creationId xmlns:a16="http://schemas.microsoft.com/office/drawing/2014/main" id="{A0FAD612-061C-456B-8750-9FBD298633F7}"/>
              </a:ext>
            </a:extLst>
          </p:cNvPr>
          <p:cNvSpPr>
            <a:spLocks noGrp="1"/>
          </p:cNvSpPr>
          <p:nvPr>
            <p:ph type="pic" sz="quarter" idx="22" hasCustomPrompt="1"/>
          </p:nvPr>
        </p:nvSpPr>
        <p:spPr>
          <a:xfrm>
            <a:off x="457201" y="3444421"/>
            <a:ext cx="723899" cy="887846"/>
          </a:xfrm>
          <a:prstGeom prst="rect">
            <a:avLst/>
          </a:prstGeom>
          <a:solidFill>
            <a:schemeClr val="bg1">
              <a:lumMod val="95000"/>
            </a:schemeClr>
          </a:solidFill>
        </p:spPr>
        <p:txBody>
          <a:bodyPr anchor="b"/>
          <a:lstStyle>
            <a:lvl1pPr algn="ctr">
              <a:defRPr sz="1000">
                <a:solidFill>
                  <a:schemeClr val="tx2"/>
                </a:solidFill>
              </a:defRPr>
            </a:lvl1pPr>
          </a:lstStyle>
          <a:p>
            <a:r>
              <a:rPr lang="en-US"/>
              <a:t>Click to add an image</a:t>
            </a:r>
          </a:p>
        </p:txBody>
      </p:sp>
      <p:sp>
        <p:nvSpPr>
          <p:cNvPr id="17" name="Text Placeholder 16">
            <a:extLst>
              <a:ext uri="{FF2B5EF4-FFF2-40B4-BE49-F238E27FC236}">
                <a16:creationId xmlns:a16="http://schemas.microsoft.com/office/drawing/2014/main" id="{872B3707-2853-497B-9202-A64DFDF8429C}"/>
              </a:ext>
            </a:extLst>
          </p:cNvPr>
          <p:cNvSpPr>
            <a:spLocks noGrp="1"/>
          </p:cNvSpPr>
          <p:nvPr>
            <p:ph type="body" sz="quarter" idx="23" hasCustomPrompt="1"/>
          </p:nvPr>
        </p:nvSpPr>
        <p:spPr>
          <a:xfrm>
            <a:off x="1409700" y="4114800"/>
            <a:ext cx="2628900" cy="21336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accent1"/>
                </a:solidFill>
              </a:defRPr>
            </a:lvl1pPr>
          </a:lstStyle>
          <a:p>
            <a:pPr lvl="0"/>
            <a:r>
              <a:rPr lang="en-US"/>
              <a:t>name@arcadis.com</a:t>
            </a:r>
          </a:p>
        </p:txBody>
      </p:sp>
      <p:sp>
        <p:nvSpPr>
          <p:cNvPr id="5" name="Footer Placeholder 4">
            <a:extLst>
              <a:ext uri="{FF2B5EF4-FFF2-40B4-BE49-F238E27FC236}">
                <a16:creationId xmlns:a16="http://schemas.microsoft.com/office/drawing/2014/main" id="{1225BEF8-F2CC-8B48-84F6-B563ED9CD16D}"/>
              </a:ext>
            </a:extLst>
          </p:cNvPr>
          <p:cNvSpPr>
            <a:spLocks noGrp="1"/>
          </p:cNvSpPr>
          <p:nvPr>
            <p:ph type="ftr" sz="quarter" idx="25"/>
          </p:nvPr>
        </p:nvSpPr>
        <p:spPr/>
        <p:txBody>
          <a:bodyPr/>
          <a:lstStyle/>
          <a:p>
            <a:r>
              <a:rPr lang="en-US"/>
              <a:t>© Arcadis 2023</a:t>
            </a:r>
          </a:p>
        </p:txBody>
      </p:sp>
      <p:sp>
        <p:nvSpPr>
          <p:cNvPr id="2" name="Date Placeholder 20">
            <a:extLst>
              <a:ext uri="{FF2B5EF4-FFF2-40B4-BE49-F238E27FC236}">
                <a16:creationId xmlns:a16="http://schemas.microsoft.com/office/drawing/2014/main" id="{753F4530-AA57-6B54-8D6A-42421AE5C7EC}"/>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3" name="Slide Number Placeholder 22">
            <a:extLst>
              <a:ext uri="{FF2B5EF4-FFF2-40B4-BE49-F238E27FC236}">
                <a16:creationId xmlns:a16="http://schemas.microsoft.com/office/drawing/2014/main" id="{E1CF91A6-5D60-1C42-B37E-4C274B1FA164}"/>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
        <p:nvSpPr>
          <p:cNvPr id="23" name="Text Placeholder 16">
            <a:extLst>
              <a:ext uri="{FF2B5EF4-FFF2-40B4-BE49-F238E27FC236}">
                <a16:creationId xmlns:a16="http://schemas.microsoft.com/office/drawing/2014/main" id="{51B25F96-B2F5-63EE-4FDC-34157E2E8D06}"/>
              </a:ext>
            </a:extLst>
          </p:cNvPr>
          <p:cNvSpPr>
            <a:spLocks noGrp="1"/>
          </p:cNvSpPr>
          <p:nvPr>
            <p:ph type="body" sz="quarter" idx="26" hasCustomPrompt="1"/>
          </p:nvPr>
        </p:nvSpPr>
        <p:spPr>
          <a:xfrm>
            <a:off x="1409700" y="2765055"/>
            <a:ext cx="2628900" cy="213360"/>
          </a:xfrm>
          <a:prstGeom prst="rect">
            <a:avLst/>
          </a:prstGeom>
        </p:spPr>
        <p:txBody>
          <a:bodyPr lIns="0" tIns="0" rIns="0" bIns="0"/>
          <a:lstStyle>
            <a:lvl1pPr marL="0" indent="0">
              <a:lnSpc>
                <a:spcPct val="90000"/>
              </a:lnSpc>
              <a:spcBef>
                <a:spcPts val="300"/>
              </a:spcBef>
              <a:spcAft>
                <a:spcPts val="600"/>
              </a:spcAft>
              <a:buClr>
                <a:schemeClr val="bg1"/>
              </a:buClr>
              <a:buFont typeface="Arial" panose="020B0604020202020204" pitchFamily="34" charset="0"/>
              <a:buNone/>
              <a:defRPr sz="1200" b="0">
                <a:solidFill>
                  <a:schemeClr val="accent1"/>
                </a:solidFill>
              </a:defRPr>
            </a:lvl1pPr>
          </a:lstStyle>
          <a:p>
            <a:pPr lvl="0"/>
            <a:r>
              <a:rPr lang="en-US"/>
              <a:t>name@arcadis.com</a:t>
            </a:r>
          </a:p>
        </p:txBody>
      </p:sp>
    </p:spTree>
    <p:extLst>
      <p:ext uri="{BB962C8B-B14F-4D97-AF65-F5344CB8AC3E}">
        <p14:creationId xmlns:p14="http://schemas.microsoft.com/office/powerpoint/2010/main" val="835481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Image-led">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29CCC071-0048-42C0-91B1-1B1F9F5C2259}"/>
              </a:ext>
            </a:extLst>
          </p:cNvPr>
          <p:cNvSpPr>
            <a:spLocks noGrp="1"/>
          </p:cNvSpPr>
          <p:nvPr>
            <p:ph type="pic" sz="quarter" idx="14" hasCustomPrompt="1"/>
          </p:nvPr>
        </p:nvSpPr>
        <p:spPr>
          <a:xfrm>
            <a:off x="0" y="0"/>
            <a:ext cx="12192000" cy="6858000"/>
          </a:xfrm>
          <a:prstGeom prst="rect">
            <a:avLst/>
          </a:prstGeom>
          <a:solidFill>
            <a:schemeClr val="bg1">
              <a:lumMod val="95000"/>
            </a:schemeClr>
          </a:solidFill>
        </p:spPr>
        <p:txBody>
          <a:bodyPr tIns="91440" bIns="91440" anchor="b"/>
          <a:lstStyle>
            <a:lvl1pPr algn="r">
              <a:defRPr sz="1000">
                <a:solidFill>
                  <a:schemeClr val="bg2"/>
                </a:solidFill>
              </a:defRPr>
            </a:lvl1pPr>
          </a:lstStyle>
          <a:p>
            <a:r>
              <a:rPr lang="en-US" sz="1000"/>
              <a:t>Click on the icon to insert an image &gt; Right Click &gt; Send to Back</a:t>
            </a:r>
            <a:endParaRPr lang="en-US"/>
          </a:p>
        </p:txBody>
      </p:sp>
      <p:sp>
        <p:nvSpPr>
          <p:cNvPr id="17" name="Text Placeholder 16">
            <a:extLst>
              <a:ext uri="{FF2B5EF4-FFF2-40B4-BE49-F238E27FC236}">
                <a16:creationId xmlns:a16="http://schemas.microsoft.com/office/drawing/2014/main" id="{536FC3B7-CE63-45A8-AF2C-CCB25DA9F133}"/>
              </a:ext>
            </a:extLst>
          </p:cNvPr>
          <p:cNvSpPr>
            <a:spLocks noGrp="1"/>
          </p:cNvSpPr>
          <p:nvPr>
            <p:ph type="body" sz="quarter" idx="10" hasCustomPrompt="1"/>
          </p:nvPr>
        </p:nvSpPr>
        <p:spPr>
          <a:xfrm>
            <a:off x="457200" y="2286000"/>
            <a:ext cx="11277600" cy="685800"/>
          </a:xfrm>
          <a:prstGeom prst="rect">
            <a:avLst/>
          </a:prstGeom>
        </p:spPr>
        <p:txBody>
          <a:bodyPr lIns="0" tIns="0" rIns="0" bIns="0"/>
          <a:lstStyle>
            <a:lvl1pPr>
              <a:spcBef>
                <a:spcPts val="600"/>
              </a:spcBef>
              <a:spcAft>
                <a:spcPts val="1200"/>
              </a:spcAft>
              <a:defRPr sz="5600" b="1">
                <a:solidFill>
                  <a:schemeClr val="accent1"/>
                </a:solidFill>
              </a:defRPr>
            </a:lvl1pPr>
          </a:lstStyle>
          <a:p>
            <a:pPr lvl="0"/>
            <a:r>
              <a:rPr lang="en-US"/>
              <a:t>Image-led divider title</a:t>
            </a:r>
          </a:p>
        </p:txBody>
      </p:sp>
      <p:sp>
        <p:nvSpPr>
          <p:cNvPr id="19" name="Text Placeholder 16">
            <a:extLst>
              <a:ext uri="{FF2B5EF4-FFF2-40B4-BE49-F238E27FC236}">
                <a16:creationId xmlns:a16="http://schemas.microsoft.com/office/drawing/2014/main" id="{E5723794-4E50-48A6-BA6C-7CDB91BB6364}"/>
              </a:ext>
            </a:extLst>
          </p:cNvPr>
          <p:cNvSpPr>
            <a:spLocks noGrp="1"/>
          </p:cNvSpPr>
          <p:nvPr>
            <p:ph type="body" sz="quarter" idx="12" hasCustomPrompt="1"/>
          </p:nvPr>
        </p:nvSpPr>
        <p:spPr>
          <a:xfrm>
            <a:off x="457200" y="3200400"/>
            <a:ext cx="11277600" cy="228600"/>
          </a:xfrm>
          <a:prstGeom prst="rect">
            <a:avLst/>
          </a:prstGeom>
        </p:spPr>
        <p:txBody>
          <a:bodyPr lIns="0" tIns="0" rIns="0" bIns="0"/>
          <a:lstStyle>
            <a:lvl1pPr>
              <a:spcBef>
                <a:spcPts val="600"/>
              </a:spcBef>
              <a:spcAft>
                <a:spcPts val="1200"/>
              </a:spcAft>
              <a:defRPr sz="2100" b="1">
                <a:solidFill>
                  <a:schemeClr val="tx1"/>
                </a:solidFill>
              </a:defRPr>
            </a:lvl1pPr>
          </a:lstStyle>
          <a:p>
            <a:pPr lvl="0"/>
            <a:r>
              <a:rPr lang="en-US"/>
              <a:t>Divider subtitle if required</a:t>
            </a:r>
          </a:p>
        </p:txBody>
      </p:sp>
    </p:spTree>
    <p:extLst>
      <p:ext uri="{BB962C8B-B14F-4D97-AF65-F5344CB8AC3E}">
        <p14:creationId xmlns:p14="http://schemas.microsoft.com/office/powerpoint/2010/main" val="681143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losing Slide ">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57855F3C-483D-0809-7127-98BABA9C96D4}"/>
              </a:ext>
            </a:extLst>
          </p:cNvPr>
          <p:cNvSpPr>
            <a:spLocks noGrp="1"/>
          </p:cNvSpPr>
          <p:nvPr>
            <p:ph type="pic" sz="quarter" idx="14" hasCustomPrompt="1"/>
          </p:nvPr>
        </p:nvSpPr>
        <p:spPr>
          <a:xfrm>
            <a:off x="0" y="0"/>
            <a:ext cx="12192000" cy="6858000"/>
          </a:xfrm>
          <a:prstGeom prst="rect">
            <a:avLst/>
          </a:prstGeom>
          <a:solidFill>
            <a:schemeClr val="bg1">
              <a:lumMod val="95000"/>
            </a:schemeClr>
          </a:solidFill>
        </p:spPr>
        <p:txBody>
          <a:bodyPr tIns="91440" bIns="91440" anchor="b"/>
          <a:lstStyle>
            <a:lvl1pPr algn="r">
              <a:defRPr sz="1100">
                <a:solidFill>
                  <a:schemeClr val="bg2"/>
                </a:solidFill>
              </a:defRPr>
            </a:lvl1pPr>
          </a:lstStyle>
          <a:p>
            <a:r>
              <a:rPr lang="en-US" sz="1000"/>
              <a:t>Click on the icon to insert an image &gt; Right Click &gt; Send to Back</a:t>
            </a:r>
            <a:endParaRPr lang="en-US"/>
          </a:p>
        </p:txBody>
      </p:sp>
      <p:sp>
        <p:nvSpPr>
          <p:cNvPr id="3" name="Footer Placeholder 2">
            <a:extLst>
              <a:ext uri="{FF2B5EF4-FFF2-40B4-BE49-F238E27FC236}">
                <a16:creationId xmlns:a16="http://schemas.microsoft.com/office/drawing/2014/main" id="{DBD6AAE4-B26B-A842-873E-E36FB8E08036}"/>
              </a:ext>
            </a:extLst>
          </p:cNvPr>
          <p:cNvSpPr>
            <a:spLocks noGrp="1"/>
          </p:cNvSpPr>
          <p:nvPr>
            <p:ph type="ftr" sz="quarter" idx="11"/>
          </p:nvPr>
        </p:nvSpPr>
        <p:spPr/>
        <p:txBody>
          <a:bodyPr/>
          <a:lstStyle/>
          <a:p>
            <a:r>
              <a:rPr lang="en-US"/>
              <a:t>© Arcadis 2023</a:t>
            </a:r>
          </a:p>
        </p:txBody>
      </p:sp>
      <p:pic>
        <p:nvPicPr>
          <p:cNvPr id="6" name="Picture 5" descr="&#10;">
            <a:extLst>
              <a:ext uri="{FF2B5EF4-FFF2-40B4-BE49-F238E27FC236}">
                <a16:creationId xmlns:a16="http://schemas.microsoft.com/office/drawing/2014/main" id="{D4837909-BB0C-02B0-A4EE-0061795349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1"/>
            <a:ext cx="1496045" cy="228600"/>
          </a:xfrm>
          <a:prstGeom prst="rect">
            <a:avLst/>
          </a:prstGeom>
        </p:spPr>
      </p:pic>
      <p:sp>
        <p:nvSpPr>
          <p:cNvPr id="4" name="Title 13">
            <a:extLst>
              <a:ext uri="{FF2B5EF4-FFF2-40B4-BE49-F238E27FC236}">
                <a16:creationId xmlns:a16="http://schemas.microsoft.com/office/drawing/2014/main" id="{72041726-037E-2874-23D9-9E409C2CDA50}"/>
              </a:ext>
            </a:extLst>
          </p:cNvPr>
          <p:cNvSpPr>
            <a:spLocks noGrp="1"/>
          </p:cNvSpPr>
          <p:nvPr>
            <p:ph type="title" hasCustomPrompt="1"/>
          </p:nvPr>
        </p:nvSpPr>
        <p:spPr>
          <a:xfrm>
            <a:off x="457200" y="2292928"/>
            <a:ext cx="11277600" cy="907472"/>
          </a:xfrm>
          <a:prstGeom prst="rect">
            <a:avLst/>
          </a:prstGeom>
        </p:spPr>
        <p:txBody>
          <a:bodyPr lIns="0" tIns="0" rIns="0" bIns="0">
            <a:noAutofit/>
          </a:bodyPr>
          <a:lstStyle>
            <a:lvl1pPr>
              <a:lnSpc>
                <a:spcPct val="90000"/>
              </a:lnSpc>
              <a:spcBef>
                <a:spcPts val="0"/>
              </a:spcBef>
              <a:spcAft>
                <a:spcPts val="0"/>
              </a:spcAft>
              <a:defRPr sz="5600">
                <a:solidFill>
                  <a:schemeClr val="accent1"/>
                </a:solidFill>
              </a:defRPr>
            </a:lvl1pPr>
          </a:lstStyle>
          <a:p>
            <a:pPr lvl="0"/>
            <a:r>
              <a:rPr lang="en-US"/>
              <a:t>Thank you</a:t>
            </a:r>
          </a:p>
        </p:txBody>
      </p:sp>
      <p:sp>
        <p:nvSpPr>
          <p:cNvPr id="8" name="TextBox 7">
            <a:extLst>
              <a:ext uri="{FF2B5EF4-FFF2-40B4-BE49-F238E27FC236}">
                <a16:creationId xmlns:a16="http://schemas.microsoft.com/office/drawing/2014/main" id="{B1DDBCDB-5F98-6DEA-91EF-07652CD5D1FE}"/>
              </a:ext>
            </a:extLst>
          </p:cNvPr>
          <p:cNvSpPr txBox="1"/>
          <p:nvPr userDrawn="1"/>
        </p:nvSpPr>
        <p:spPr>
          <a:xfrm>
            <a:off x="9067800" y="6191781"/>
            <a:ext cx="2667000" cy="166199"/>
          </a:xfrm>
          <a:prstGeom prst="rect">
            <a:avLst/>
          </a:prstGeom>
        </p:spPr>
        <p:txBody>
          <a:bodyPr wrap="square" lIns="0" tIns="0" rIns="0" bIns="0" rtlCol="0">
            <a:spAutoFit/>
          </a:bodyPr>
          <a:lstStyle/>
          <a:p>
            <a:pPr marL="0" lvl="0" indent="0" algn="r" defTabSz="986912" rtl="0" eaLnBrk="1" latinLnBrk="0" hangingPunct="1">
              <a:lnSpc>
                <a:spcPct val="90000"/>
              </a:lnSpc>
              <a:spcBef>
                <a:spcPts val="300"/>
              </a:spcBef>
              <a:spcAft>
                <a:spcPts val="600"/>
              </a:spcAft>
              <a:buClr>
                <a:schemeClr val="bg1"/>
              </a:buClr>
              <a:buFont typeface="Arial" panose="020B0604020202020204" pitchFamily="34" charset="0"/>
              <a:buNone/>
            </a:pPr>
            <a:r>
              <a:rPr lang="en-US" sz="1200" b="1" kern="1200">
                <a:solidFill>
                  <a:schemeClr val="accent1"/>
                </a:solidFill>
                <a:latin typeface="+mn-lt"/>
                <a:ea typeface="+mn-ea"/>
                <a:cs typeface="+mn-cs"/>
              </a:rPr>
              <a:t>Arcadis.</a:t>
            </a:r>
            <a:r>
              <a:rPr lang="en-US" sz="1200" b="1" kern="1200">
                <a:solidFill>
                  <a:schemeClr val="tx1"/>
                </a:solidFill>
                <a:latin typeface="+mn-lt"/>
                <a:ea typeface="+mn-ea"/>
                <a:cs typeface="+mn-cs"/>
              </a:rPr>
              <a:t> </a:t>
            </a:r>
            <a:r>
              <a:rPr lang="en-US" sz="1200" b="1" kern="1200">
                <a:solidFill>
                  <a:schemeClr val="bg1"/>
                </a:solidFill>
                <a:latin typeface="+mn-lt"/>
                <a:ea typeface="+mn-ea"/>
                <a:cs typeface="+mn-cs"/>
              </a:rPr>
              <a:t>Improving quality of life.</a:t>
            </a:r>
            <a:endParaRPr lang="en-PH" sz="1200" b="1" kern="1200">
              <a:solidFill>
                <a:schemeClr val="bg1"/>
              </a:solidFill>
              <a:latin typeface="+mn-lt"/>
              <a:ea typeface="+mn-ea"/>
              <a:cs typeface="+mn-cs"/>
            </a:endParaRPr>
          </a:p>
        </p:txBody>
      </p:sp>
    </p:spTree>
    <p:extLst>
      <p:ext uri="{BB962C8B-B14F-4D97-AF65-F5344CB8AC3E}">
        <p14:creationId xmlns:p14="http://schemas.microsoft.com/office/powerpoint/2010/main" val="12723325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Closing Slide ">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57855F3C-483D-0809-7127-98BABA9C96D4}"/>
              </a:ext>
            </a:extLst>
          </p:cNvPr>
          <p:cNvSpPr>
            <a:spLocks noGrp="1"/>
          </p:cNvSpPr>
          <p:nvPr>
            <p:ph type="pic" sz="quarter" idx="14" hasCustomPrompt="1"/>
          </p:nvPr>
        </p:nvSpPr>
        <p:spPr>
          <a:xfrm>
            <a:off x="0" y="0"/>
            <a:ext cx="12192000" cy="6858000"/>
          </a:xfrm>
          <a:prstGeom prst="rect">
            <a:avLst/>
          </a:prstGeom>
          <a:solidFill>
            <a:schemeClr val="bg1">
              <a:lumMod val="95000"/>
            </a:schemeClr>
          </a:solidFill>
        </p:spPr>
        <p:txBody>
          <a:bodyPr tIns="91440" bIns="91440" anchor="b"/>
          <a:lstStyle>
            <a:lvl1pPr algn="r">
              <a:defRPr sz="1100">
                <a:solidFill>
                  <a:schemeClr val="bg2"/>
                </a:solidFill>
              </a:defRPr>
            </a:lvl1pPr>
          </a:lstStyle>
          <a:p>
            <a:r>
              <a:rPr lang="en-US" sz="1000"/>
              <a:t>Click on the icon to insert an image &gt; Right Click &gt; Send to Back</a:t>
            </a:r>
            <a:endParaRPr lang="en-US"/>
          </a:p>
        </p:txBody>
      </p:sp>
      <p:sp>
        <p:nvSpPr>
          <p:cNvPr id="3" name="Footer Placeholder 2">
            <a:extLst>
              <a:ext uri="{FF2B5EF4-FFF2-40B4-BE49-F238E27FC236}">
                <a16:creationId xmlns:a16="http://schemas.microsoft.com/office/drawing/2014/main" id="{DBD6AAE4-B26B-A842-873E-E36FB8E08036}"/>
              </a:ext>
            </a:extLst>
          </p:cNvPr>
          <p:cNvSpPr>
            <a:spLocks noGrp="1"/>
          </p:cNvSpPr>
          <p:nvPr>
            <p:ph type="ftr" sz="quarter" idx="11"/>
          </p:nvPr>
        </p:nvSpPr>
        <p:spPr/>
        <p:txBody>
          <a:bodyPr/>
          <a:lstStyle/>
          <a:p>
            <a:r>
              <a:rPr lang="en-US"/>
              <a:t>© Arcadis 2023</a:t>
            </a:r>
          </a:p>
        </p:txBody>
      </p:sp>
      <p:sp>
        <p:nvSpPr>
          <p:cNvPr id="4" name="Title 13">
            <a:extLst>
              <a:ext uri="{FF2B5EF4-FFF2-40B4-BE49-F238E27FC236}">
                <a16:creationId xmlns:a16="http://schemas.microsoft.com/office/drawing/2014/main" id="{72041726-037E-2874-23D9-9E409C2CDA50}"/>
              </a:ext>
            </a:extLst>
          </p:cNvPr>
          <p:cNvSpPr>
            <a:spLocks noGrp="1"/>
          </p:cNvSpPr>
          <p:nvPr>
            <p:ph type="title" hasCustomPrompt="1"/>
          </p:nvPr>
        </p:nvSpPr>
        <p:spPr>
          <a:xfrm>
            <a:off x="457200" y="2292928"/>
            <a:ext cx="11277600" cy="907472"/>
          </a:xfrm>
          <a:prstGeom prst="rect">
            <a:avLst/>
          </a:prstGeom>
        </p:spPr>
        <p:txBody>
          <a:bodyPr lIns="0" tIns="0" rIns="0" bIns="0">
            <a:noAutofit/>
          </a:bodyPr>
          <a:lstStyle>
            <a:lvl1pPr>
              <a:lnSpc>
                <a:spcPct val="90000"/>
              </a:lnSpc>
              <a:spcBef>
                <a:spcPts val="0"/>
              </a:spcBef>
              <a:spcAft>
                <a:spcPts val="0"/>
              </a:spcAft>
              <a:defRPr sz="5600">
                <a:solidFill>
                  <a:schemeClr val="accent1"/>
                </a:solidFill>
              </a:defRPr>
            </a:lvl1pPr>
          </a:lstStyle>
          <a:p>
            <a:pPr lvl="0"/>
            <a:r>
              <a:rPr lang="en-US"/>
              <a:t>Thank you</a:t>
            </a:r>
          </a:p>
        </p:txBody>
      </p:sp>
      <p:sp>
        <p:nvSpPr>
          <p:cNvPr id="7" name="TextBox 6">
            <a:extLst>
              <a:ext uri="{FF2B5EF4-FFF2-40B4-BE49-F238E27FC236}">
                <a16:creationId xmlns:a16="http://schemas.microsoft.com/office/drawing/2014/main" id="{09DB8959-5197-C5B2-B707-5FCBC9027B6E}"/>
              </a:ext>
            </a:extLst>
          </p:cNvPr>
          <p:cNvSpPr txBox="1"/>
          <p:nvPr userDrawn="1"/>
        </p:nvSpPr>
        <p:spPr>
          <a:xfrm>
            <a:off x="9067800" y="6202330"/>
            <a:ext cx="2667000" cy="166199"/>
          </a:xfrm>
          <a:prstGeom prst="rect">
            <a:avLst/>
          </a:prstGeom>
        </p:spPr>
        <p:txBody>
          <a:bodyPr wrap="square" lIns="0" tIns="0" rIns="0" bIns="0" rtlCol="0">
            <a:spAutoFit/>
          </a:bodyPr>
          <a:lstStyle/>
          <a:p>
            <a:pPr marL="0" lvl="0" indent="0" algn="r" defTabSz="986912" rtl="0" eaLnBrk="1" latinLnBrk="0" hangingPunct="1">
              <a:lnSpc>
                <a:spcPct val="90000"/>
              </a:lnSpc>
              <a:spcBef>
                <a:spcPts val="300"/>
              </a:spcBef>
              <a:spcAft>
                <a:spcPts val="600"/>
              </a:spcAft>
              <a:buClr>
                <a:schemeClr val="bg1"/>
              </a:buClr>
              <a:buFont typeface="Arial" panose="020B0604020202020204" pitchFamily="34" charset="0"/>
              <a:buNone/>
            </a:pPr>
            <a:r>
              <a:rPr lang="en-US" sz="1200" b="1" kern="1200">
                <a:solidFill>
                  <a:schemeClr val="accent1"/>
                </a:solidFill>
                <a:latin typeface="+mn-lt"/>
                <a:ea typeface="+mn-ea"/>
                <a:cs typeface="+mn-cs"/>
              </a:rPr>
              <a:t>Arcadis.</a:t>
            </a:r>
            <a:r>
              <a:rPr lang="en-US" sz="1200" b="1" kern="1200">
                <a:solidFill>
                  <a:schemeClr val="tx1"/>
                </a:solidFill>
                <a:latin typeface="+mn-lt"/>
                <a:ea typeface="+mn-ea"/>
                <a:cs typeface="+mn-cs"/>
              </a:rPr>
              <a:t> Improving quality of life.</a:t>
            </a:r>
            <a:endParaRPr lang="en-PH" sz="1200" b="1" kern="1200">
              <a:solidFill>
                <a:schemeClr val="tx1"/>
              </a:solidFill>
              <a:latin typeface="+mn-lt"/>
              <a:ea typeface="+mn-ea"/>
              <a:cs typeface="+mn-cs"/>
            </a:endParaRPr>
          </a:p>
        </p:txBody>
      </p:sp>
      <p:pic>
        <p:nvPicPr>
          <p:cNvPr id="8" name="Picture 7">
            <a:extLst>
              <a:ext uri="{FF2B5EF4-FFF2-40B4-BE49-F238E27FC236}">
                <a16:creationId xmlns:a16="http://schemas.microsoft.com/office/drawing/2014/main" id="{98CBE689-793D-3608-DBD0-DEB3905046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0"/>
            <a:ext cx="1498600" cy="228631"/>
          </a:xfrm>
          <a:prstGeom prst="rect">
            <a:avLst/>
          </a:prstGeom>
        </p:spPr>
      </p:pic>
    </p:spTree>
    <p:extLst>
      <p:ext uri="{BB962C8B-B14F-4D97-AF65-F5344CB8AC3E}">
        <p14:creationId xmlns:p14="http://schemas.microsoft.com/office/powerpoint/2010/main" val="15668908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losing Slide ">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BD6AAE4-B26B-A842-873E-E36FB8E08036}"/>
              </a:ext>
            </a:extLst>
          </p:cNvPr>
          <p:cNvSpPr>
            <a:spLocks noGrp="1"/>
          </p:cNvSpPr>
          <p:nvPr>
            <p:ph type="ftr" sz="quarter" idx="11"/>
          </p:nvPr>
        </p:nvSpPr>
        <p:spPr/>
        <p:txBody>
          <a:bodyPr/>
          <a:lstStyle/>
          <a:p>
            <a:r>
              <a:rPr lang="en-US"/>
              <a:t>© Arcadis 2023</a:t>
            </a:r>
          </a:p>
        </p:txBody>
      </p:sp>
      <p:sp>
        <p:nvSpPr>
          <p:cNvPr id="4" name="Title 13">
            <a:extLst>
              <a:ext uri="{FF2B5EF4-FFF2-40B4-BE49-F238E27FC236}">
                <a16:creationId xmlns:a16="http://schemas.microsoft.com/office/drawing/2014/main" id="{72041726-037E-2874-23D9-9E409C2CDA50}"/>
              </a:ext>
            </a:extLst>
          </p:cNvPr>
          <p:cNvSpPr>
            <a:spLocks noGrp="1"/>
          </p:cNvSpPr>
          <p:nvPr>
            <p:ph type="title" hasCustomPrompt="1"/>
          </p:nvPr>
        </p:nvSpPr>
        <p:spPr>
          <a:xfrm>
            <a:off x="457200" y="2292928"/>
            <a:ext cx="11277600" cy="1593272"/>
          </a:xfrm>
          <a:prstGeom prst="rect">
            <a:avLst/>
          </a:prstGeom>
        </p:spPr>
        <p:txBody>
          <a:bodyPr lIns="0" tIns="0" rIns="0" bIns="0">
            <a:noAutofit/>
          </a:bodyPr>
          <a:lstStyle>
            <a:lvl1pPr>
              <a:lnSpc>
                <a:spcPct val="90000"/>
              </a:lnSpc>
              <a:spcBef>
                <a:spcPts val="0"/>
              </a:spcBef>
              <a:spcAft>
                <a:spcPts val="0"/>
              </a:spcAft>
              <a:defRPr sz="5600">
                <a:solidFill>
                  <a:schemeClr val="accent1"/>
                </a:solidFill>
              </a:defRPr>
            </a:lvl1pPr>
          </a:lstStyle>
          <a:p>
            <a:pPr lvl="0"/>
            <a:r>
              <a:rPr lang="en-US"/>
              <a:t>Thank you</a:t>
            </a:r>
          </a:p>
        </p:txBody>
      </p:sp>
      <p:pic>
        <p:nvPicPr>
          <p:cNvPr id="2" name="Picture 1">
            <a:extLst>
              <a:ext uri="{FF2B5EF4-FFF2-40B4-BE49-F238E27FC236}">
                <a16:creationId xmlns:a16="http://schemas.microsoft.com/office/drawing/2014/main" id="{8C777B87-02C2-3E5A-1D63-FF1A7F0720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7800" y="457200"/>
            <a:ext cx="1498600" cy="228631"/>
          </a:xfrm>
          <a:prstGeom prst="rect">
            <a:avLst/>
          </a:prstGeom>
        </p:spPr>
      </p:pic>
    </p:spTree>
    <p:extLst>
      <p:ext uri="{BB962C8B-B14F-4D97-AF65-F5344CB8AC3E}">
        <p14:creationId xmlns:p14="http://schemas.microsoft.com/office/powerpoint/2010/main" val="37537324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Closing Slide ">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9D3C3DF-07C9-476C-AC69-B1DC18183ED0}"/>
              </a:ext>
            </a:extLst>
          </p:cNvPr>
          <p:cNvSpPr txBox="1"/>
          <p:nvPr userDrawn="1"/>
        </p:nvSpPr>
        <p:spPr>
          <a:xfrm>
            <a:off x="9067800" y="6191781"/>
            <a:ext cx="2667000" cy="166199"/>
          </a:xfrm>
          <a:prstGeom prst="rect">
            <a:avLst/>
          </a:prstGeom>
        </p:spPr>
        <p:txBody>
          <a:bodyPr wrap="square" lIns="0" tIns="0" rIns="0" bIns="0" rtlCol="0">
            <a:spAutoFit/>
          </a:bodyPr>
          <a:lstStyle/>
          <a:p>
            <a:pPr marL="0" lvl="0" indent="0" algn="r" defTabSz="986912" rtl="0" eaLnBrk="1" latinLnBrk="0" hangingPunct="1">
              <a:lnSpc>
                <a:spcPct val="90000"/>
              </a:lnSpc>
              <a:spcBef>
                <a:spcPts val="300"/>
              </a:spcBef>
              <a:spcAft>
                <a:spcPts val="600"/>
              </a:spcAft>
              <a:buClr>
                <a:schemeClr val="bg1"/>
              </a:buClr>
              <a:buFont typeface="Arial" panose="020B0604020202020204" pitchFamily="34" charset="0"/>
              <a:buNone/>
            </a:pPr>
            <a:r>
              <a:rPr lang="en-US" sz="1200" b="1" kern="1200">
                <a:solidFill>
                  <a:schemeClr val="accent1"/>
                </a:solidFill>
                <a:latin typeface="+mn-lt"/>
                <a:ea typeface="+mn-ea"/>
                <a:cs typeface="+mn-cs"/>
              </a:rPr>
              <a:t>Arcadis.</a:t>
            </a:r>
            <a:r>
              <a:rPr lang="en-US" sz="1200" b="1" kern="1200">
                <a:solidFill>
                  <a:schemeClr val="tx1"/>
                </a:solidFill>
                <a:latin typeface="+mn-lt"/>
                <a:ea typeface="+mn-ea"/>
                <a:cs typeface="+mn-cs"/>
              </a:rPr>
              <a:t> </a:t>
            </a:r>
            <a:r>
              <a:rPr lang="en-US" sz="1200" b="1" kern="1200">
                <a:solidFill>
                  <a:schemeClr val="bg1"/>
                </a:solidFill>
                <a:latin typeface="+mn-lt"/>
                <a:ea typeface="+mn-ea"/>
                <a:cs typeface="+mn-cs"/>
              </a:rPr>
              <a:t>Improving quality of life.</a:t>
            </a:r>
            <a:endParaRPr lang="en-PH" sz="1200" b="1" kern="1200">
              <a:solidFill>
                <a:schemeClr val="bg1"/>
              </a:solidFill>
              <a:latin typeface="+mn-lt"/>
              <a:ea typeface="+mn-ea"/>
              <a:cs typeface="+mn-cs"/>
            </a:endParaRPr>
          </a:p>
        </p:txBody>
      </p:sp>
      <p:sp>
        <p:nvSpPr>
          <p:cNvPr id="3" name="Footer Placeholder 2">
            <a:extLst>
              <a:ext uri="{FF2B5EF4-FFF2-40B4-BE49-F238E27FC236}">
                <a16:creationId xmlns:a16="http://schemas.microsoft.com/office/drawing/2014/main" id="{DBD6AAE4-B26B-A842-873E-E36FB8E08036}"/>
              </a:ext>
            </a:extLst>
          </p:cNvPr>
          <p:cNvSpPr>
            <a:spLocks noGrp="1"/>
          </p:cNvSpPr>
          <p:nvPr>
            <p:ph type="ftr" sz="quarter" idx="11"/>
          </p:nvPr>
        </p:nvSpPr>
        <p:spPr/>
        <p:txBody>
          <a:bodyPr/>
          <a:lstStyle/>
          <a:p>
            <a:r>
              <a:rPr lang="en-US"/>
              <a:t>© Arcadis 2023</a:t>
            </a:r>
          </a:p>
        </p:txBody>
      </p:sp>
      <p:sp>
        <p:nvSpPr>
          <p:cNvPr id="4" name="Title 13">
            <a:extLst>
              <a:ext uri="{FF2B5EF4-FFF2-40B4-BE49-F238E27FC236}">
                <a16:creationId xmlns:a16="http://schemas.microsoft.com/office/drawing/2014/main" id="{72041726-037E-2874-23D9-9E409C2CDA50}"/>
              </a:ext>
            </a:extLst>
          </p:cNvPr>
          <p:cNvSpPr>
            <a:spLocks noGrp="1"/>
          </p:cNvSpPr>
          <p:nvPr>
            <p:ph type="title" hasCustomPrompt="1"/>
          </p:nvPr>
        </p:nvSpPr>
        <p:spPr>
          <a:xfrm>
            <a:off x="457200" y="2292928"/>
            <a:ext cx="11277600" cy="1593272"/>
          </a:xfrm>
          <a:prstGeom prst="rect">
            <a:avLst/>
          </a:prstGeom>
        </p:spPr>
        <p:txBody>
          <a:bodyPr lIns="0" tIns="0" rIns="0" bIns="0">
            <a:noAutofit/>
          </a:bodyPr>
          <a:lstStyle>
            <a:lvl1pPr>
              <a:lnSpc>
                <a:spcPct val="90000"/>
              </a:lnSpc>
              <a:spcBef>
                <a:spcPts val="0"/>
              </a:spcBef>
              <a:spcAft>
                <a:spcPts val="0"/>
              </a:spcAft>
              <a:defRPr sz="5600">
                <a:solidFill>
                  <a:schemeClr val="accent1"/>
                </a:solidFill>
              </a:defRPr>
            </a:lvl1pPr>
          </a:lstStyle>
          <a:p>
            <a:pPr lvl="0"/>
            <a:r>
              <a:rPr lang="en-US"/>
              <a:t>Thank you</a:t>
            </a:r>
          </a:p>
        </p:txBody>
      </p:sp>
      <p:pic>
        <p:nvPicPr>
          <p:cNvPr id="2" name="Picture 1" descr="&#10;">
            <a:extLst>
              <a:ext uri="{FF2B5EF4-FFF2-40B4-BE49-F238E27FC236}">
                <a16:creationId xmlns:a16="http://schemas.microsoft.com/office/drawing/2014/main" id="{C858F818-0C17-1927-CEEA-9624D0A303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36200" y="457201"/>
            <a:ext cx="1496045" cy="228600"/>
          </a:xfrm>
          <a:prstGeom prst="rect">
            <a:avLst/>
          </a:prstGeom>
        </p:spPr>
      </p:pic>
    </p:spTree>
    <p:extLst>
      <p:ext uri="{BB962C8B-B14F-4D97-AF65-F5344CB8AC3E}">
        <p14:creationId xmlns:p14="http://schemas.microsoft.com/office/powerpoint/2010/main" val="2988562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White">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36FC3B7-CE63-45A8-AF2C-CCB25DA9F133}"/>
              </a:ext>
            </a:extLst>
          </p:cNvPr>
          <p:cNvSpPr>
            <a:spLocks noGrp="1"/>
          </p:cNvSpPr>
          <p:nvPr>
            <p:ph type="body" sz="quarter" idx="10" hasCustomPrompt="1"/>
          </p:nvPr>
        </p:nvSpPr>
        <p:spPr>
          <a:xfrm>
            <a:off x="457200" y="2286000"/>
            <a:ext cx="11277600" cy="685800"/>
          </a:xfrm>
          <a:prstGeom prst="rect">
            <a:avLst/>
          </a:prstGeom>
        </p:spPr>
        <p:txBody>
          <a:bodyPr lIns="0" tIns="0" rIns="0" bIns="0"/>
          <a:lstStyle>
            <a:lvl1pPr>
              <a:spcBef>
                <a:spcPts val="600"/>
              </a:spcBef>
              <a:spcAft>
                <a:spcPts val="1200"/>
              </a:spcAft>
              <a:defRPr sz="5600" b="1">
                <a:solidFill>
                  <a:schemeClr val="accent1"/>
                </a:solidFill>
              </a:defRPr>
            </a:lvl1pPr>
          </a:lstStyle>
          <a:p>
            <a:pPr lvl="0"/>
            <a:r>
              <a:rPr lang="en-US"/>
              <a:t>Divider title</a:t>
            </a:r>
          </a:p>
        </p:txBody>
      </p:sp>
      <p:sp>
        <p:nvSpPr>
          <p:cNvPr id="19" name="Text Placeholder 16">
            <a:extLst>
              <a:ext uri="{FF2B5EF4-FFF2-40B4-BE49-F238E27FC236}">
                <a16:creationId xmlns:a16="http://schemas.microsoft.com/office/drawing/2014/main" id="{E5723794-4E50-48A6-BA6C-7CDB91BB6364}"/>
              </a:ext>
            </a:extLst>
          </p:cNvPr>
          <p:cNvSpPr>
            <a:spLocks noGrp="1"/>
          </p:cNvSpPr>
          <p:nvPr>
            <p:ph type="body" sz="quarter" idx="12" hasCustomPrompt="1"/>
          </p:nvPr>
        </p:nvSpPr>
        <p:spPr>
          <a:xfrm>
            <a:off x="457200" y="3200400"/>
            <a:ext cx="11277600" cy="228600"/>
          </a:xfrm>
          <a:prstGeom prst="rect">
            <a:avLst/>
          </a:prstGeom>
        </p:spPr>
        <p:txBody>
          <a:bodyPr lIns="0" tIns="0" rIns="0" bIns="0"/>
          <a:lstStyle>
            <a:lvl1pPr>
              <a:spcBef>
                <a:spcPts val="600"/>
              </a:spcBef>
              <a:spcAft>
                <a:spcPts val="1200"/>
              </a:spcAft>
              <a:defRPr sz="2100" b="1">
                <a:solidFill>
                  <a:schemeClr val="tx1"/>
                </a:solidFill>
              </a:defRPr>
            </a:lvl1pPr>
          </a:lstStyle>
          <a:p>
            <a:pPr lvl="0"/>
            <a:r>
              <a:rPr lang="en-US"/>
              <a:t>Divider subtitle if required</a:t>
            </a:r>
          </a:p>
        </p:txBody>
      </p:sp>
    </p:spTree>
    <p:extLst>
      <p:ext uri="{BB962C8B-B14F-4D97-AF65-F5344CB8AC3E}">
        <p14:creationId xmlns:p14="http://schemas.microsoft.com/office/powerpoint/2010/main" val="146041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White">
    <p:bg>
      <p:bgPr>
        <a:solidFill>
          <a:schemeClr val="tx1"/>
        </a:solidFill>
        <a:effectLst/>
      </p:bgPr>
    </p:bg>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36FC3B7-CE63-45A8-AF2C-CCB25DA9F133}"/>
              </a:ext>
            </a:extLst>
          </p:cNvPr>
          <p:cNvSpPr>
            <a:spLocks noGrp="1"/>
          </p:cNvSpPr>
          <p:nvPr>
            <p:ph type="body" sz="quarter" idx="10" hasCustomPrompt="1"/>
          </p:nvPr>
        </p:nvSpPr>
        <p:spPr>
          <a:xfrm>
            <a:off x="457200" y="2286000"/>
            <a:ext cx="11277600" cy="685800"/>
          </a:xfrm>
          <a:prstGeom prst="rect">
            <a:avLst/>
          </a:prstGeom>
        </p:spPr>
        <p:txBody>
          <a:bodyPr lIns="0" tIns="0" rIns="0" bIns="0"/>
          <a:lstStyle>
            <a:lvl1pPr>
              <a:spcBef>
                <a:spcPts val="600"/>
              </a:spcBef>
              <a:spcAft>
                <a:spcPts val="1200"/>
              </a:spcAft>
              <a:defRPr sz="5600" b="1">
                <a:solidFill>
                  <a:schemeClr val="accent1"/>
                </a:solidFill>
              </a:defRPr>
            </a:lvl1pPr>
          </a:lstStyle>
          <a:p>
            <a:pPr lvl="0"/>
            <a:r>
              <a:rPr lang="en-US"/>
              <a:t>Divider title</a:t>
            </a:r>
          </a:p>
        </p:txBody>
      </p:sp>
      <p:sp>
        <p:nvSpPr>
          <p:cNvPr id="19" name="Text Placeholder 16">
            <a:extLst>
              <a:ext uri="{FF2B5EF4-FFF2-40B4-BE49-F238E27FC236}">
                <a16:creationId xmlns:a16="http://schemas.microsoft.com/office/drawing/2014/main" id="{E5723794-4E50-48A6-BA6C-7CDB91BB6364}"/>
              </a:ext>
            </a:extLst>
          </p:cNvPr>
          <p:cNvSpPr>
            <a:spLocks noGrp="1"/>
          </p:cNvSpPr>
          <p:nvPr>
            <p:ph type="body" sz="quarter" idx="12" hasCustomPrompt="1"/>
          </p:nvPr>
        </p:nvSpPr>
        <p:spPr>
          <a:xfrm>
            <a:off x="457200" y="3200400"/>
            <a:ext cx="11277600" cy="228600"/>
          </a:xfrm>
          <a:prstGeom prst="rect">
            <a:avLst/>
          </a:prstGeom>
        </p:spPr>
        <p:txBody>
          <a:bodyPr lIns="0" tIns="0" rIns="0" bIns="0"/>
          <a:lstStyle>
            <a:lvl1pPr>
              <a:spcBef>
                <a:spcPts val="600"/>
              </a:spcBef>
              <a:spcAft>
                <a:spcPts val="1200"/>
              </a:spcAft>
              <a:defRPr sz="2100" b="1">
                <a:solidFill>
                  <a:schemeClr val="bg1"/>
                </a:solidFill>
              </a:defRPr>
            </a:lvl1pPr>
          </a:lstStyle>
          <a:p>
            <a:pPr lvl="0"/>
            <a:r>
              <a:rPr lang="en-US"/>
              <a:t>Divider subtitle if required</a:t>
            </a:r>
          </a:p>
        </p:txBody>
      </p:sp>
    </p:spTree>
    <p:extLst>
      <p:ext uri="{BB962C8B-B14F-4D97-AF65-F5344CB8AC3E}">
        <p14:creationId xmlns:p14="http://schemas.microsoft.com/office/powerpoint/2010/main" val="1641275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Image-led with Section">
    <p:spTree>
      <p:nvGrpSpPr>
        <p:cNvPr id="1" name=""/>
        <p:cNvGrpSpPr/>
        <p:nvPr/>
      </p:nvGrpSpPr>
      <p:grpSpPr>
        <a:xfrm>
          <a:off x="0" y="0"/>
          <a:ext cx="0" cy="0"/>
          <a:chOff x="0" y="0"/>
          <a:chExt cx="0" cy="0"/>
        </a:xfrm>
      </p:grpSpPr>
      <p:sp>
        <p:nvSpPr>
          <p:cNvPr id="15" name="Picture Placeholder 3">
            <a:extLst>
              <a:ext uri="{FF2B5EF4-FFF2-40B4-BE49-F238E27FC236}">
                <a16:creationId xmlns:a16="http://schemas.microsoft.com/office/drawing/2014/main" id="{47E987CF-25C4-46C4-83B9-E828B5CF9F26}"/>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 &gt; Right Click &gt; Send to Back</a:t>
            </a:r>
          </a:p>
        </p:txBody>
      </p:sp>
      <p:sp>
        <p:nvSpPr>
          <p:cNvPr id="17" name="Text Placeholder 16">
            <a:extLst>
              <a:ext uri="{FF2B5EF4-FFF2-40B4-BE49-F238E27FC236}">
                <a16:creationId xmlns:a16="http://schemas.microsoft.com/office/drawing/2014/main" id="{536FC3B7-CE63-45A8-AF2C-CCB25DA9F133}"/>
              </a:ext>
            </a:extLst>
          </p:cNvPr>
          <p:cNvSpPr>
            <a:spLocks noGrp="1"/>
          </p:cNvSpPr>
          <p:nvPr>
            <p:ph type="body" sz="quarter" idx="10" hasCustomPrompt="1"/>
          </p:nvPr>
        </p:nvSpPr>
        <p:spPr>
          <a:xfrm>
            <a:off x="457200" y="2743200"/>
            <a:ext cx="11277600" cy="685800"/>
          </a:xfrm>
          <a:prstGeom prst="rect">
            <a:avLst/>
          </a:prstGeom>
        </p:spPr>
        <p:txBody>
          <a:bodyPr lIns="0" tIns="0" rIns="0" bIns="0"/>
          <a:lstStyle>
            <a:lvl1pPr>
              <a:spcBef>
                <a:spcPts val="600"/>
              </a:spcBef>
              <a:spcAft>
                <a:spcPts val="1200"/>
              </a:spcAft>
              <a:defRPr sz="4200" b="1">
                <a:solidFill>
                  <a:schemeClr val="bg1"/>
                </a:solidFill>
              </a:defRPr>
            </a:lvl1pPr>
          </a:lstStyle>
          <a:p>
            <a:pPr lvl="0"/>
            <a:r>
              <a:rPr lang="en-US"/>
              <a:t>Image-led divider title</a:t>
            </a:r>
          </a:p>
        </p:txBody>
      </p:sp>
      <p:sp>
        <p:nvSpPr>
          <p:cNvPr id="19" name="Text Placeholder 16">
            <a:extLst>
              <a:ext uri="{FF2B5EF4-FFF2-40B4-BE49-F238E27FC236}">
                <a16:creationId xmlns:a16="http://schemas.microsoft.com/office/drawing/2014/main" id="{E5723794-4E50-48A6-BA6C-7CDB91BB6364}"/>
              </a:ext>
            </a:extLst>
          </p:cNvPr>
          <p:cNvSpPr>
            <a:spLocks noGrp="1"/>
          </p:cNvSpPr>
          <p:nvPr>
            <p:ph type="body" sz="quarter" idx="12" hasCustomPrompt="1"/>
          </p:nvPr>
        </p:nvSpPr>
        <p:spPr>
          <a:xfrm>
            <a:off x="457200" y="2286000"/>
            <a:ext cx="11277600" cy="228600"/>
          </a:xfrm>
          <a:prstGeom prst="rect">
            <a:avLst/>
          </a:prstGeom>
        </p:spPr>
        <p:txBody>
          <a:bodyPr lIns="0" tIns="0" rIns="0" bIns="0"/>
          <a:lstStyle>
            <a:lvl1pPr>
              <a:spcBef>
                <a:spcPts val="600"/>
              </a:spcBef>
              <a:spcAft>
                <a:spcPts val="1200"/>
              </a:spcAft>
              <a:defRPr sz="2100" b="1">
                <a:solidFill>
                  <a:schemeClr val="accent1"/>
                </a:solidFill>
              </a:defRPr>
            </a:lvl1pPr>
          </a:lstStyle>
          <a:p>
            <a:pPr lvl="0"/>
            <a:r>
              <a:rPr lang="en-US"/>
              <a:t>Section Number</a:t>
            </a:r>
          </a:p>
        </p:txBody>
      </p:sp>
    </p:spTree>
    <p:extLst>
      <p:ext uri="{BB962C8B-B14F-4D97-AF65-F5344CB8AC3E}">
        <p14:creationId xmlns:p14="http://schemas.microsoft.com/office/powerpoint/2010/main" val="3090170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 Image-led white text">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7254DC9E-75F9-4E4C-BA7B-8298E4C7AEAA}"/>
              </a:ext>
            </a:extLst>
          </p:cNvPr>
          <p:cNvSpPr>
            <a:spLocks noGrp="1"/>
          </p:cNvSpPr>
          <p:nvPr>
            <p:ph type="pic" sz="quarter" idx="15" hasCustomPrompt="1"/>
          </p:nvPr>
        </p:nvSpPr>
        <p:spPr>
          <a:xfrm>
            <a:off x="0" y="0"/>
            <a:ext cx="12192000" cy="6858000"/>
          </a:xfrm>
          <a:prstGeom prst="rect">
            <a:avLst/>
          </a:prstGeom>
          <a:solidFill>
            <a:schemeClr val="bg1">
              <a:lumMod val="95000"/>
            </a:schemeClr>
          </a:solidFill>
        </p:spPr>
        <p:txBody>
          <a:bodyPr anchor="b"/>
          <a:lstStyle>
            <a:lvl1pPr algn="r">
              <a:defRPr sz="1100">
                <a:solidFill>
                  <a:schemeClr val="tx2"/>
                </a:solidFill>
              </a:defRPr>
            </a:lvl1pPr>
          </a:lstStyle>
          <a:p>
            <a:r>
              <a:rPr lang="en-US"/>
              <a:t>Click on the icon to insert an image &gt; Right Click &gt; Send to Back</a:t>
            </a:r>
          </a:p>
        </p:txBody>
      </p:sp>
      <p:sp>
        <p:nvSpPr>
          <p:cNvPr id="17" name="Text Placeholder 16">
            <a:extLst>
              <a:ext uri="{FF2B5EF4-FFF2-40B4-BE49-F238E27FC236}">
                <a16:creationId xmlns:a16="http://schemas.microsoft.com/office/drawing/2014/main" id="{536FC3B7-CE63-45A8-AF2C-CCB25DA9F133}"/>
              </a:ext>
            </a:extLst>
          </p:cNvPr>
          <p:cNvSpPr>
            <a:spLocks noGrp="1"/>
          </p:cNvSpPr>
          <p:nvPr>
            <p:ph type="body" sz="quarter" idx="10" hasCustomPrompt="1"/>
          </p:nvPr>
        </p:nvSpPr>
        <p:spPr>
          <a:xfrm>
            <a:off x="457200" y="2743200"/>
            <a:ext cx="11277600" cy="685800"/>
          </a:xfrm>
          <a:prstGeom prst="rect">
            <a:avLst/>
          </a:prstGeom>
        </p:spPr>
        <p:txBody>
          <a:bodyPr lIns="0" tIns="0" rIns="0" bIns="0"/>
          <a:lstStyle>
            <a:lvl1pPr>
              <a:spcBef>
                <a:spcPts val="600"/>
              </a:spcBef>
              <a:spcAft>
                <a:spcPts val="1200"/>
              </a:spcAft>
              <a:defRPr sz="4200" b="1">
                <a:solidFill>
                  <a:schemeClr val="bg1"/>
                </a:solidFill>
              </a:defRPr>
            </a:lvl1pPr>
          </a:lstStyle>
          <a:p>
            <a:pPr lvl="0"/>
            <a:r>
              <a:rPr lang="en-US"/>
              <a:t>Image-led divider title</a:t>
            </a:r>
          </a:p>
        </p:txBody>
      </p:sp>
    </p:spTree>
    <p:extLst>
      <p:ext uri="{BB962C8B-B14F-4D97-AF65-F5344CB8AC3E}">
        <p14:creationId xmlns:p14="http://schemas.microsoft.com/office/powerpoint/2010/main" val="263626571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Placeholder 14">
            <a:extLst>
              <a:ext uri="{FF2B5EF4-FFF2-40B4-BE49-F238E27FC236}">
                <a16:creationId xmlns:a16="http://schemas.microsoft.com/office/drawing/2014/main" id="{0A61E0FB-E446-42A1-AA26-CD4AB9F0BDCF}"/>
              </a:ext>
            </a:extLst>
          </p:cNvPr>
          <p:cNvSpPr>
            <a:spLocks noGrp="1"/>
          </p:cNvSpPr>
          <p:nvPr>
            <p:ph type="title"/>
          </p:nvPr>
        </p:nvSpPr>
        <p:spPr>
          <a:xfrm>
            <a:off x="457200" y="914400"/>
            <a:ext cx="11277600" cy="685799"/>
          </a:xfrm>
          <a:prstGeom prst="rect">
            <a:avLst/>
          </a:prstGeom>
        </p:spPr>
        <p:txBody>
          <a:bodyPr vert="horz" lIns="0" tIns="0" rIns="0" bIns="0" rtlCol="0" anchor="t">
            <a:normAutofit/>
          </a:bodyPr>
          <a:lstStyle/>
          <a:p>
            <a:r>
              <a:rPr lang="en-GB"/>
              <a:t>Click to edit Master title style</a:t>
            </a:r>
            <a:endParaRPr lang="en-US"/>
          </a:p>
        </p:txBody>
      </p:sp>
      <p:sp>
        <p:nvSpPr>
          <p:cNvPr id="22" name="Footer Placeholder 21">
            <a:extLst>
              <a:ext uri="{FF2B5EF4-FFF2-40B4-BE49-F238E27FC236}">
                <a16:creationId xmlns:a16="http://schemas.microsoft.com/office/drawing/2014/main" id="{DFE304CC-95B9-4477-A957-A1369847F0D4}"/>
              </a:ext>
            </a:extLst>
          </p:cNvPr>
          <p:cNvSpPr>
            <a:spLocks noGrp="1"/>
          </p:cNvSpPr>
          <p:nvPr>
            <p:ph type="ftr" sz="quarter" idx="3"/>
          </p:nvPr>
        </p:nvSpPr>
        <p:spPr>
          <a:xfrm>
            <a:off x="457200" y="6446837"/>
            <a:ext cx="1676400" cy="365125"/>
          </a:xfrm>
          <a:prstGeom prst="rect">
            <a:avLst/>
          </a:prstGeom>
        </p:spPr>
        <p:txBody>
          <a:bodyPr vert="horz" lIns="0" tIns="0" rIns="0" bIns="0" rtlCol="0" anchor="ctr"/>
          <a:lstStyle>
            <a:lvl1pPr algn="l">
              <a:defRPr sz="900">
                <a:solidFill>
                  <a:schemeClr val="bg2"/>
                </a:solidFill>
              </a:defRPr>
            </a:lvl1pPr>
          </a:lstStyle>
          <a:p>
            <a:r>
              <a:rPr lang="en-US"/>
              <a:t>© Arcadis 2023</a:t>
            </a:r>
          </a:p>
        </p:txBody>
      </p:sp>
      <p:sp>
        <p:nvSpPr>
          <p:cNvPr id="2" name="Date Placeholder 20">
            <a:extLst>
              <a:ext uri="{FF2B5EF4-FFF2-40B4-BE49-F238E27FC236}">
                <a16:creationId xmlns:a16="http://schemas.microsoft.com/office/drawing/2014/main" id="{0108C9BA-9F0C-9255-14C3-217429189D5E}"/>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3" name="Slide Number Placeholder 22">
            <a:extLst>
              <a:ext uri="{FF2B5EF4-FFF2-40B4-BE49-F238E27FC236}">
                <a16:creationId xmlns:a16="http://schemas.microsoft.com/office/drawing/2014/main" id="{A7180C42-B142-E83F-8DA1-B2AA575A6C9F}"/>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a:t>
            </a:fld>
            <a:endParaRPr lang="en-US"/>
          </a:p>
        </p:txBody>
      </p:sp>
    </p:spTree>
    <p:extLst>
      <p:ext uri="{BB962C8B-B14F-4D97-AF65-F5344CB8AC3E}">
        <p14:creationId xmlns:p14="http://schemas.microsoft.com/office/powerpoint/2010/main" val="185446433"/>
      </p:ext>
    </p:extLst>
  </p:cSld>
  <p:clrMap bg1="lt1" tx1="dk1" bg2="lt2" tx2="dk2" accent1="accent1" accent2="accent2" accent3="accent3" accent4="accent4" accent5="accent5" accent6="accent6" hlink="hlink" folHlink="folHlink"/>
  <p:sldLayoutIdLst>
    <p:sldLayoutId id="2147483753" r:id="rId1"/>
    <p:sldLayoutId id="2147483831" r:id="rId2"/>
    <p:sldLayoutId id="2147483819" r:id="rId3"/>
    <p:sldLayoutId id="2147483834" r:id="rId4"/>
    <p:sldLayoutId id="2147483761" r:id="rId5"/>
    <p:sldLayoutId id="2147483755" r:id="rId6"/>
    <p:sldLayoutId id="2147483835" r:id="rId7"/>
    <p:sldLayoutId id="2147483770" r:id="rId8"/>
    <p:sldLayoutId id="2147483771" r:id="rId9"/>
    <p:sldLayoutId id="2147483836" r:id="rId10"/>
    <p:sldLayoutId id="2147483772" r:id="rId11"/>
    <p:sldLayoutId id="2147483809" r:id="rId12"/>
    <p:sldLayoutId id="2147483808" r:id="rId13"/>
    <p:sldLayoutId id="2147483778" r:id="rId14"/>
    <p:sldLayoutId id="2147483782" r:id="rId15"/>
    <p:sldLayoutId id="2147483781" r:id="rId16"/>
    <p:sldLayoutId id="2147483783" r:id="rId17"/>
    <p:sldLayoutId id="2147483784" r:id="rId18"/>
    <p:sldLayoutId id="2147483785" r:id="rId19"/>
    <p:sldLayoutId id="2147483823" r:id="rId20"/>
    <p:sldLayoutId id="2147483825" r:id="rId21"/>
    <p:sldLayoutId id="2147483795" r:id="rId22"/>
    <p:sldLayoutId id="2147483816" r:id="rId23"/>
    <p:sldLayoutId id="2147483787" r:id="rId24"/>
    <p:sldLayoutId id="2147483789" r:id="rId25"/>
    <p:sldLayoutId id="2147483780" r:id="rId26"/>
    <p:sldLayoutId id="2147483794" r:id="rId27"/>
    <p:sldLayoutId id="2147483796" r:id="rId28"/>
    <p:sldLayoutId id="2147483793" r:id="rId29"/>
    <p:sldLayoutId id="2147483813" r:id="rId30"/>
    <p:sldLayoutId id="2147483814" r:id="rId31"/>
    <p:sldLayoutId id="2147483815" r:id="rId32"/>
    <p:sldLayoutId id="2147483797" r:id="rId33"/>
    <p:sldLayoutId id="2147483811" r:id="rId34"/>
    <p:sldLayoutId id="2147483812" r:id="rId35"/>
    <p:sldLayoutId id="2147483829" r:id="rId36"/>
    <p:sldLayoutId id="2147483810" r:id="rId37"/>
    <p:sldLayoutId id="2147483828" r:id="rId38"/>
    <p:sldLayoutId id="2147483805" r:id="rId39"/>
    <p:sldLayoutId id="2147483826" r:id="rId40"/>
    <p:sldLayoutId id="2147483830" r:id="rId41"/>
    <p:sldLayoutId id="2147483804" r:id="rId42"/>
    <p:sldLayoutId id="2147483807" r:id="rId43"/>
    <p:sldLayoutId id="2147483806" r:id="rId44"/>
    <p:sldLayoutId id="2147483833" r:id="rId45"/>
    <p:sldLayoutId id="2147483799" r:id="rId46"/>
    <p:sldLayoutId id="2147483832" r:id="rId47"/>
    <p:sldLayoutId id="2147483801" r:id="rId48"/>
    <p:sldLayoutId id="2147483803" r:id="rId49"/>
    <p:sldLayoutId id="2147483798" r:id="rId50"/>
    <p:sldLayoutId id="2147483839" r:id="rId51"/>
    <p:sldLayoutId id="2147483837" r:id="rId52"/>
    <p:sldLayoutId id="2147483838" r:id="rId53"/>
  </p:sldLayoutIdLst>
  <p:hf sldNum="0" hdr="0" dt="0"/>
  <p:txStyles>
    <p:title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p:bodyStyle>
    <p:otherStyle>
      <a:defPPr>
        <a:defRPr lang="en-US"/>
      </a:defPPr>
      <a:lvl1pPr marL="0" algn="l" defTabSz="986912" rtl="0" eaLnBrk="1" latinLnBrk="0" hangingPunct="1">
        <a:defRPr sz="1943" kern="1200">
          <a:solidFill>
            <a:schemeClr val="tx1"/>
          </a:solidFill>
          <a:latin typeface="+mn-lt"/>
          <a:ea typeface="+mn-ea"/>
          <a:cs typeface="+mn-cs"/>
        </a:defRPr>
      </a:lvl1pPr>
      <a:lvl2pPr marL="493456" algn="l" defTabSz="986912" rtl="0" eaLnBrk="1" latinLnBrk="0" hangingPunct="1">
        <a:defRPr sz="1943" kern="1200">
          <a:solidFill>
            <a:schemeClr val="tx1"/>
          </a:solidFill>
          <a:latin typeface="+mn-lt"/>
          <a:ea typeface="+mn-ea"/>
          <a:cs typeface="+mn-cs"/>
        </a:defRPr>
      </a:lvl2pPr>
      <a:lvl3pPr marL="986912" algn="l" defTabSz="986912" rtl="0" eaLnBrk="1" latinLnBrk="0" hangingPunct="1">
        <a:defRPr sz="1943" kern="1200">
          <a:solidFill>
            <a:schemeClr val="tx1"/>
          </a:solidFill>
          <a:latin typeface="+mn-lt"/>
          <a:ea typeface="+mn-ea"/>
          <a:cs typeface="+mn-cs"/>
        </a:defRPr>
      </a:lvl3pPr>
      <a:lvl4pPr marL="1480368" algn="l" defTabSz="986912" rtl="0" eaLnBrk="1" latinLnBrk="0" hangingPunct="1">
        <a:defRPr sz="1943" kern="1200">
          <a:solidFill>
            <a:schemeClr val="tx1"/>
          </a:solidFill>
          <a:latin typeface="+mn-lt"/>
          <a:ea typeface="+mn-ea"/>
          <a:cs typeface="+mn-cs"/>
        </a:defRPr>
      </a:lvl4pPr>
      <a:lvl5pPr marL="1973824" algn="l" defTabSz="986912" rtl="0" eaLnBrk="1" latinLnBrk="0" hangingPunct="1">
        <a:defRPr sz="1943" kern="1200">
          <a:solidFill>
            <a:schemeClr val="tx1"/>
          </a:solidFill>
          <a:latin typeface="+mn-lt"/>
          <a:ea typeface="+mn-ea"/>
          <a:cs typeface="+mn-cs"/>
        </a:defRPr>
      </a:lvl5pPr>
      <a:lvl6pPr marL="2467280" algn="l" defTabSz="986912" rtl="0" eaLnBrk="1" latinLnBrk="0" hangingPunct="1">
        <a:defRPr sz="1943" kern="1200">
          <a:solidFill>
            <a:schemeClr val="tx1"/>
          </a:solidFill>
          <a:latin typeface="+mn-lt"/>
          <a:ea typeface="+mn-ea"/>
          <a:cs typeface="+mn-cs"/>
        </a:defRPr>
      </a:lvl6pPr>
      <a:lvl7pPr marL="2960736" algn="l" defTabSz="986912" rtl="0" eaLnBrk="1" latinLnBrk="0" hangingPunct="1">
        <a:defRPr sz="1943" kern="1200">
          <a:solidFill>
            <a:schemeClr val="tx1"/>
          </a:solidFill>
          <a:latin typeface="+mn-lt"/>
          <a:ea typeface="+mn-ea"/>
          <a:cs typeface="+mn-cs"/>
        </a:defRPr>
      </a:lvl7pPr>
      <a:lvl8pPr marL="3454192" algn="l" defTabSz="986912" rtl="0" eaLnBrk="1" latinLnBrk="0" hangingPunct="1">
        <a:defRPr sz="1943" kern="1200">
          <a:solidFill>
            <a:schemeClr val="tx1"/>
          </a:solidFill>
          <a:latin typeface="+mn-lt"/>
          <a:ea typeface="+mn-ea"/>
          <a:cs typeface="+mn-cs"/>
        </a:defRPr>
      </a:lvl8pPr>
      <a:lvl9pPr marL="3947648" algn="l" defTabSz="986912" rtl="0" eaLnBrk="1" latinLnBrk="0" hangingPunct="1">
        <a:defRPr sz="1943" kern="1200">
          <a:solidFill>
            <a:schemeClr val="tx1"/>
          </a:solidFill>
          <a:latin typeface="+mn-lt"/>
          <a:ea typeface="+mn-ea"/>
          <a:cs typeface="+mn-cs"/>
        </a:defRPr>
      </a:lvl9pPr>
    </p:otherStyle>
  </p:txStyles>
  <p:extLst>
    <p:ext uri="{27BBF7A9-308A-43DC-89C8-2F10F3537804}">
      <p15:sldGuideLst xmlns:p15="http://schemas.microsoft.com/office/powerpoint/2012/main">
        <p15:guide id="18" orient="horz" pos="288" userDrawn="1">
          <p15:clr>
            <a:srgbClr val="F26B43"/>
          </p15:clr>
        </p15:guide>
        <p15:guide id="19" pos="288" userDrawn="1">
          <p15:clr>
            <a:srgbClr val="F26B43"/>
          </p15:clr>
        </p15:guide>
        <p15:guide id="20" orient="horz" pos="576" userDrawn="1">
          <p15:clr>
            <a:srgbClr val="F26B43"/>
          </p15:clr>
        </p15:guide>
        <p15:guide id="21" orient="horz" pos="4032" userDrawn="1">
          <p15:clr>
            <a:srgbClr val="F26B43"/>
          </p15:clr>
        </p15:guide>
        <p15:guide id="23" orient="horz" pos="432" userDrawn="1">
          <p15:clr>
            <a:srgbClr val="5ACBF0"/>
          </p15:clr>
        </p15:guide>
        <p15:guide id="24" orient="horz" pos="720" userDrawn="1">
          <p15:clr>
            <a:srgbClr val="5ACBF0"/>
          </p15:clr>
        </p15:guide>
        <p15:guide id="25" orient="horz" pos="864" userDrawn="1">
          <p15:clr>
            <a:srgbClr val="5ACBF0"/>
          </p15:clr>
        </p15:guide>
        <p15:guide id="26" orient="horz" pos="1008" userDrawn="1">
          <p15:clr>
            <a:srgbClr val="5ACBF0"/>
          </p15:clr>
        </p15:guide>
        <p15:guide id="27" orient="horz" pos="1152" userDrawn="1">
          <p15:clr>
            <a:srgbClr val="5ACBF0"/>
          </p15:clr>
        </p15:guide>
        <p15:guide id="28" orient="horz" pos="1296" userDrawn="1">
          <p15:clr>
            <a:srgbClr val="5ACBF0"/>
          </p15:clr>
        </p15:guide>
        <p15:guide id="30" orient="horz" pos="1584" userDrawn="1">
          <p15:clr>
            <a:srgbClr val="5ACBF0"/>
          </p15:clr>
        </p15:guide>
        <p15:guide id="31" orient="horz" pos="1728" userDrawn="1">
          <p15:clr>
            <a:srgbClr val="5ACBF0"/>
          </p15:clr>
        </p15:guide>
        <p15:guide id="32" orient="horz" pos="1872" userDrawn="1">
          <p15:clr>
            <a:srgbClr val="5ACBF0"/>
          </p15:clr>
        </p15:guide>
        <p15:guide id="33" orient="horz" pos="2016" userDrawn="1">
          <p15:clr>
            <a:srgbClr val="5ACBF0"/>
          </p15:clr>
        </p15:guide>
        <p15:guide id="34" orient="horz" pos="2160" userDrawn="1">
          <p15:clr>
            <a:srgbClr val="5ACBF0"/>
          </p15:clr>
        </p15:guide>
        <p15:guide id="35" orient="horz" pos="2304" userDrawn="1">
          <p15:clr>
            <a:srgbClr val="5ACBF0"/>
          </p15:clr>
        </p15:guide>
        <p15:guide id="36" orient="horz" pos="2448" userDrawn="1">
          <p15:clr>
            <a:srgbClr val="5ACBF0"/>
          </p15:clr>
        </p15:guide>
        <p15:guide id="37" orient="horz" pos="2592" userDrawn="1">
          <p15:clr>
            <a:srgbClr val="5ACBF0"/>
          </p15:clr>
        </p15:guide>
        <p15:guide id="38" orient="horz" pos="2736" userDrawn="1">
          <p15:clr>
            <a:srgbClr val="5ACBF0"/>
          </p15:clr>
        </p15:guide>
        <p15:guide id="39" orient="horz" pos="2880" userDrawn="1">
          <p15:clr>
            <a:srgbClr val="5ACBF0"/>
          </p15:clr>
        </p15:guide>
        <p15:guide id="40" orient="horz" pos="3024" userDrawn="1">
          <p15:clr>
            <a:srgbClr val="5ACBF0"/>
          </p15:clr>
        </p15:guide>
        <p15:guide id="41" orient="horz" pos="3168" userDrawn="1">
          <p15:clr>
            <a:srgbClr val="5ACBF0"/>
          </p15:clr>
        </p15:guide>
        <p15:guide id="42" orient="horz" pos="3312" userDrawn="1">
          <p15:clr>
            <a:srgbClr val="5ACBF0"/>
          </p15:clr>
        </p15:guide>
        <p15:guide id="43" orient="horz" pos="3456" userDrawn="1">
          <p15:clr>
            <a:srgbClr val="5ACBF0"/>
          </p15:clr>
        </p15:guide>
        <p15:guide id="44" orient="horz" pos="3600" userDrawn="1">
          <p15:clr>
            <a:srgbClr val="5ACBF0"/>
          </p15:clr>
        </p15:guide>
        <p15:guide id="45" orient="horz" pos="3744" userDrawn="1">
          <p15:clr>
            <a:srgbClr val="5ACBF0"/>
          </p15:clr>
        </p15:guide>
        <p15:guide id="46" orient="horz" pos="3888" userDrawn="1">
          <p15:clr>
            <a:srgbClr val="5ACBF0"/>
          </p15:clr>
        </p15:guide>
        <p15:guide id="47" orient="horz" pos="4176" userDrawn="1">
          <p15:clr>
            <a:srgbClr val="5ACBF0"/>
          </p15:clr>
        </p15:guide>
        <p15:guide id="48" pos="744" userDrawn="1">
          <p15:clr>
            <a:srgbClr val="C35EA4"/>
          </p15:clr>
        </p15:guide>
        <p15:guide id="49" pos="888" userDrawn="1">
          <p15:clr>
            <a:srgbClr val="C35EA4"/>
          </p15:clr>
        </p15:guide>
        <p15:guide id="50" pos="1344" userDrawn="1">
          <p15:clr>
            <a:srgbClr val="C35EA4"/>
          </p15:clr>
        </p15:guide>
        <p15:guide id="51" pos="1488" userDrawn="1">
          <p15:clr>
            <a:srgbClr val="C35EA4"/>
          </p15:clr>
        </p15:guide>
        <p15:guide id="52" pos="1944" userDrawn="1">
          <p15:clr>
            <a:srgbClr val="C35EA4"/>
          </p15:clr>
        </p15:guide>
        <p15:guide id="53" pos="2088" userDrawn="1">
          <p15:clr>
            <a:srgbClr val="C35EA4"/>
          </p15:clr>
        </p15:guide>
        <p15:guide id="54" pos="2544" userDrawn="1">
          <p15:clr>
            <a:srgbClr val="C35EA4"/>
          </p15:clr>
        </p15:guide>
        <p15:guide id="55" pos="2688" userDrawn="1">
          <p15:clr>
            <a:srgbClr val="C35EA4"/>
          </p15:clr>
        </p15:guide>
        <p15:guide id="56" pos="3168" userDrawn="1">
          <p15:clr>
            <a:srgbClr val="C35EA4"/>
          </p15:clr>
        </p15:guide>
        <p15:guide id="57" pos="3312" userDrawn="1">
          <p15:clr>
            <a:srgbClr val="C35EA4"/>
          </p15:clr>
        </p15:guide>
        <p15:guide id="58" pos="3768" userDrawn="1">
          <p15:clr>
            <a:srgbClr val="F26B43"/>
          </p15:clr>
        </p15:guide>
        <p15:guide id="59" pos="3912" userDrawn="1">
          <p15:clr>
            <a:srgbClr val="F26B43"/>
          </p15:clr>
        </p15:guide>
        <p15:guide id="60" pos="4368" userDrawn="1">
          <p15:clr>
            <a:srgbClr val="C35EA4"/>
          </p15:clr>
        </p15:guide>
        <p15:guide id="61" pos="4512" userDrawn="1">
          <p15:clr>
            <a:srgbClr val="C35EA4"/>
          </p15:clr>
        </p15:guide>
        <p15:guide id="62" pos="4968" userDrawn="1">
          <p15:clr>
            <a:srgbClr val="C35EA4"/>
          </p15:clr>
        </p15:guide>
        <p15:guide id="63" pos="5112" userDrawn="1">
          <p15:clr>
            <a:srgbClr val="C35EA4"/>
          </p15:clr>
        </p15:guide>
        <p15:guide id="64" pos="5568" userDrawn="1">
          <p15:clr>
            <a:srgbClr val="C35EA4"/>
          </p15:clr>
        </p15:guide>
        <p15:guide id="65" pos="5712" userDrawn="1">
          <p15:clr>
            <a:srgbClr val="C35EA4"/>
          </p15:clr>
        </p15:guide>
        <p15:guide id="66" pos="6168" userDrawn="1">
          <p15:clr>
            <a:srgbClr val="C35EA4"/>
          </p15:clr>
        </p15:guide>
        <p15:guide id="67" pos="6312" userDrawn="1">
          <p15:clr>
            <a:srgbClr val="C35EA4"/>
          </p15:clr>
        </p15:guide>
        <p15:guide id="68" pos="6792" userDrawn="1">
          <p15:clr>
            <a:srgbClr val="C35EA4"/>
          </p15:clr>
        </p15:guide>
        <p15:guide id="69" pos="6936" userDrawn="1">
          <p15:clr>
            <a:srgbClr val="C35EA4"/>
          </p15:clr>
        </p15:guide>
        <p15:guide id="70" pos="7392" userDrawn="1">
          <p15:clr>
            <a:srgbClr val="F26B43"/>
          </p15:clr>
        </p15:guide>
        <p15:guide id="71" orient="horz" pos="144" userDrawn="1">
          <p15:clr>
            <a:srgbClr val="5ACBF0"/>
          </p15:clr>
        </p15:guide>
        <p15:guide id="72" orient="horz" pos="143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image" Target="../media/image20.png"/><Relationship Id="rId5" Type="http://schemas.openxmlformats.org/officeDocument/2006/relationships/image" Target="../media/image29.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52.xml"/><Relationship Id="rId5" Type="http://schemas.openxmlformats.org/officeDocument/2006/relationships/image" Target="../media/image2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34.xml"/><Relationship Id="rId5" Type="http://schemas.openxmlformats.org/officeDocument/2006/relationships/image" Target="../media/image24.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25.emf"/></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jpeg"/><Relationship Id="rId1" Type="http://schemas.openxmlformats.org/officeDocument/2006/relationships/slideLayout" Target="../slideLayouts/slideLayout34.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7CE65CE-3459-2BC8-5A10-3D404E604B1E}"/>
              </a:ext>
            </a:extLst>
          </p:cNvPr>
          <p:cNvSpPr/>
          <p:nvPr/>
        </p:nvSpPr>
        <p:spPr>
          <a:xfrm>
            <a:off x="-1" y="0"/>
            <a:ext cx="12192001" cy="6858000"/>
          </a:xfrm>
          <a:prstGeom prst="rect">
            <a:avLst/>
          </a:prstGeom>
          <a:solidFill>
            <a:schemeClr val="bg1"/>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A pier with a sign and benches&#10;&#10;Description automatically generated with medium confidence">
            <a:extLst>
              <a:ext uri="{FF2B5EF4-FFF2-40B4-BE49-F238E27FC236}">
                <a16:creationId xmlns:a16="http://schemas.microsoft.com/office/drawing/2014/main" id="{F393310F-7760-E527-C099-F72649EF119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 y="1"/>
            <a:ext cx="12192001" cy="6857999"/>
          </a:xfrm>
          <a:prstGeom prst="rect">
            <a:avLst/>
          </a:prstGeom>
        </p:spPr>
      </p:pic>
      <p:pic>
        <p:nvPicPr>
          <p:cNvPr id="15" name="Picture 14">
            <a:extLst>
              <a:ext uri="{FF2B5EF4-FFF2-40B4-BE49-F238E27FC236}">
                <a16:creationId xmlns:a16="http://schemas.microsoft.com/office/drawing/2014/main" id="{BCEADAA3-8D8B-DEAC-017A-B606371D715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081543" y="6007716"/>
            <a:ext cx="2244436" cy="343924"/>
          </a:xfrm>
          <a:prstGeom prst="rect">
            <a:avLst/>
          </a:prstGeom>
          <a:noFill/>
        </p:spPr>
      </p:pic>
      <p:sp>
        <p:nvSpPr>
          <p:cNvPr id="4" name="Text Placeholder 3">
            <a:extLst>
              <a:ext uri="{FF2B5EF4-FFF2-40B4-BE49-F238E27FC236}">
                <a16:creationId xmlns:a16="http://schemas.microsoft.com/office/drawing/2014/main" id="{3CA0DF71-4062-BBAF-652C-7D903BEB9447}"/>
              </a:ext>
            </a:extLst>
          </p:cNvPr>
          <p:cNvSpPr>
            <a:spLocks noGrp="1"/>
          </p:cNvSpPr>
          <p:nvPr>
            <p:ph type="body" sz="quarter" idx="10"/>
          </p:nvPr>
        </p:nvSpPr>
        <p:spPr>
          <a:xfrm>
            <a:off x="560353" y="971371"/>
            <a:ext cx="11503153" cy="3357563"/>
          </a:xfrm>
        </p:spPr>
        <p:txBody>
          <a:bodyPr/>
          <a:lstStyle/>
          <a:p>
            <a:r>
              <a:rPr lang="en-US" sz="3600" dirty="0">
                <a:solidFill>
                  <a:schemeClr val="bg1"/>
                </a:solidFill>
                <a:effectLst>
                  <a:outerShdw blurRad="38100" dist="38100" dir="2700000" algn="tl">
                    <a:srgbClr val="000000">
                      <a:alpha val="43137"/>
                    </a:srgbClr>
                  </a:outerShdw>
                </a:effectLst>
              </a:rPr>
              <a:t>Bayham Official Plan Review – Shaping Our Future </a:t>
            </a:r>
          </a:p>
          <a:p>
            <a:endParaRPr lang="en-US" sz="1800" dirty="0">
              <a:effectLst>
                <a:outerShdw blurRad="38100" dist="38100" dir="2700000" algn="tl">
                  <a:srgbClr val="000000">
                    <a:alpha val="43137"/>
                  </a:srgbClr>
                </a:outerShdw>
              </a:effectLst>
            </a:endParaRPr>
          </a:p>
          <a:p>
            <a:r>
              <a:rPr lang="en-US" sz="4200" dirty="0">
                <a:effectLst>
                  <a:outerShdw blurRad="38100" dist="38100" dir="2700000" algn="tl">
                    <a:srgbClr val="000000">
                      <a:alpha val="43137"/>
                    </a:srgbClr>
                  </a:outerShdw>
                </a:effectLst>
              </a:rPr>
              <a:t>Phase Four - Final Draft Official Plan</a:t>
            </a:r>
          </a:p>
          <a:p>
            <a:endParaRPr lang="en-US" sz="1800" dirty="0">
              <a:solidFill>
                <a:schemeClr val="bg1"/>
              </a:solidFill>
              <a:effectLst>
                <a:outerShdw blurRad="38100" dist="38100" dir="2700000" algn="tl">
                  <a:srgbClr val="000000">
                    <a:alpha val="43137"/>
                  </a:srgbClr>
                </a:outerShdw>
              </a:effectLst>
            </a:endParaRPr>
          </a:p>
          <a:p>
            <a:r>
              <a:rPr lang="en-US" sz="3200" dirty="0">
                <a:solidFill>
                  <a:schemeClr val="bg1"/>
                </a:solidFill>
                <a:effectLst>
                  <a:outerShdw blurRad="38100" dist="38100" dir="2700000" algn="tl">
                    <a:srgbClr val="000000">
                      <a:alpha val="43137"/>
                    </a:srgbClr>
                  </a:outerShdw>
                </a:effectLst>
              </a:rPr>
              <a:t>Statutory Public Meeting</a:t>
            </a:r>
          </a:p>
          <a:p>
            <a:r>
              <a:rPr lang="en-US" sz="3200" dirty="0">
                <a:solidFill>
                  <a:schemeClr val="bg1"/>
                </a:solidFill>
                <a:effectLst>
                  <a:outerShdw blurRad="38100" dist="38100" dir="2700000" algn="tl">
                    <a:srgbClr val="000000">
                      <a:alpha val="43137"/>
                    </a:srgbClr>
                  </a:outerShdw>
                </a:effectLst>
              </a:rPr>
              <a:t>March 5, 2026, 6:00 – 6:50 PM</a:t>
            </a:r>
          </a:p>
          <a:p>
            <a:endParaRPr lang="en-US" sz="3200" dirty="0">
              <a:solidFill>
                <a:schemeClr val="bg1"/>
              </a:solidFill>
              <a:effectLst>
                <a:outerShdw blurRad="38100" dist="38100" dir="2700000" algn="tl">
                  <a:srgbClr val="000000">
                    <a:alpha val="43137"/>
                  </a:srgbClr>
                </a:outerShdw>
              </a:effectLst>
            </a:endParaRPr>
          </a:p>
          <a:p>
            <a:endParaRPr lang="en-US" sz="3200" dirty="0">
              <a:solidFill>
                <a:schemeClr val="bg1"/>
              </a:solidFill>
              <a:effectLst>
                <a:outerShdw blurRad="38100" dist="38100" dir="2700000" algn="tl">
                  <a:srgbClr val="000000">
                    <a:alpha val="43137"/>
                  </a:srgbClr>
                </a:outerShdw>
              </a:effectLst>
            </a:endParaRPr>
          </a:p>
          <a:p>
            <a:endParaRPr lang="en-US" sz="3200" dirty="0">
              <a:solidFill>
                <a:schemeClr val="bg1"/>
              </a:solidFill>
              <a:effectLst>
                <a:outerShdw blurRad="38100" dist="38100" dir="2700000" algn="tl">
                  <a:srgbClr val="000000">
                    <a:alpha val="43137"/>
                  </a:srgbClr>
                </a:outerShdw>
              </a:effectLst>
            </a:endParaRPr>
          </a:p>
          <a:p>
            <a:endParaRPr lang="en-US" sz="3200" dirty="0">
              <a:solidFill>
                <a:schemeClr val="bg1"/>
              </a:solidFill>
              <a:effectLst>
                <a:outerShdw blurRad="38100" dist="38100" dir="2700000" algn="tl">
                  <a:srgbClr val="000000">
                    <a:alpha val="43137"/>
                  </a:srgbClr>
                </a:outerShdw>
              </a:effectLst>
            </a:endParaRPr>
          </a:p>
          <a:p>
            <a:endParaRPr lang="en-US" sz="3200" dirty="0">
              <a:solidFill>
                <a:schemeClr val="bg1"/>
              </a:solidFill>
              <a:effectLst>
                <a:outerShdw blurRad="38100" dist="38100" dir="2700000" algn="tl">
                  <a:srgbClr val="000000">
                    <a:alpha val="43137"/>
                  </a:srgbClr>
                </a:outerShdw>
              </a:effectLst>
            </a:endParaRPr>
          </a:p>
          <a:p>
            <a:endParaRPr lang="en-US" sz="2000" dirty="0">
              <a:solidFill>
                <a:schemeClr val="bg1"/>
              </a:solidFill>
              <a:effectLst>
                <a:outerShdw blurRad="38100" dist="38100" dir="2700000" algn="tl">
                  <a:srgbClr val="000000">
                    <a:alpha val="43137"/>
                  </a:srgbClr>
                </a:outerShdw>
              </a:effectLst>
            </a:endParaRPr>
          </a:p>
          <a:p>
            <a:endParaRPr lang="en-US" sz="2000" dirty="0">
              <a:solidFill>
                <a:schemeClr val="bg1"/>
              </a:solidFill>
              <a:effectLst>
                <a:outerShdw blurRad="38100" dist="38100" dir="2700000" algn="tl">
                  <a:srgbClr val="000000">
                    <a:alpha val="43137"/>
                  </a:srgbClr>
                </a:outerShdw>
              </a:effectLst>
            </a:endParaRPr>
          </a:p>
          <a:p>
            <a:r>
              <a:rPr lang="en-US" sz="2000" dirty="0">
                <a:solidFill>
                  <a:schemeClr val="bg1"/>
                </a:solidFill>
                <a:effectLst>
                  <a:outerShdw blurRad="38100" dist="38100" dir="2700000" algn="tl">
                    <a:srgbClr val="000000">
                      <a:alpha val="43137"/>
                    </a:srgbClr>
                  </a:outerShdw>
                </a:effectLst>
              </a:rPr>
              <a:t>Jeff Henry, RPP, MCIP</a:t>
            </a:r>
          </a:p>
        </p:txBody>
      </p:sp>
      <p:pic>
        <p:nvPicPr>
          <p:cNvPr id="2" name="Picture 1" descr="A logo of a lighthouse and a river&#10;&#10;Description automatically generated">
            <a:extLst>
              <a:ext uri="{FF2B5EF4-FFF2-40B4-BE49-F238E27FC236}">
                <a16:creationId xmlns:a16="http://schemas.microsoft.com/office/drawing/2014/main" id="{E79F06BB-FD86-03D0-506E-1ABA7DC09C6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481910" y="5494422"/>
            <a:ext cx="1554158" cy="1370512"/>
          </a:xfrm>
          <a:prstGeom prst="rect">
            <a:avLst/>
          </a:prstGeom>
        </p:spPr>
      </p:pic>
      <p:sp>
        <p:nvSpPr>
          <p:cNvPr id="5" name="TextBox 4">
            <a:extLst>
              <a:ext uri="{FF2B5EF4-FFF2-40B4-BE49-F238E27FC236}">
                <a16:creationId xmlns:a16="http://schemas.microsoft.com/office/drawing/2014/main" id="{5D24EEDB-23D4-8911-E27F-C49F8040666B}"/>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3620255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1BCED-8BC3-51F5-BD24-21972AF8E988}"/>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7AC7657B-8055-C0C7-4FBB-391DD4BBA5D5}"/>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87A11E19-8AC9-258B-A918-3251B113BE3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3FCA42A7-B78E-69D8-D561-92757D6C0150}"/>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5. Changes Since Final Draft Official Plan</a:t>
            </a:r>
          </a:p>
        </p:txBody>
      </p:sp>
      <p:sp>
        <p:nvSpPr>
          <p:cNvPr id="11" name="Text Placeholder 2">
            <a:extLst>
              <a:ext uri="{FF2B5EF4-FFF2-40B4-BE49-F238E27FC236}">
                <a16:creationId xmlns:a16="http://schemas.microsoft.com/office/drawing/2014/main" id="{C78C8F57-2AEA-7E80-8F4D-ADCBE60929F0}"/>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nSpc>
                <a:spcPct val="150000"/>
              </a:lnSpc>
            </a:pPr>
            <a:r>
              <a:rPr lang="en-US" sz="2200" b="0" dirty="0">
                <a:solidFill>
                  <a:schemeClr val="tx1"/>
                </a:solidFill>
              </a:rPr>
              <a:t>The County reviewed the Final Draft Official Plan and made 10 comments. Based on our review, we have proposed the following additional modifications:</a:t>
            </a:r>
          </a:p>
          <a:p>
            <a:pPr marL="342900" indent="-342900">
              <a:lnSpc>
                <a:spcPct val="150000"/>
              </a:lnSpc>
              <a:buFont typeface="Arial" panose="020B0604020202020204" pitchFamily="34" charset="0"/>
              <a:buChar char="•"/>
            </a:pPr>
            <a:r>
              <a:rPr lang="en-US" b="0" dirty="0">
                <a:solidFill>
                  <a:schemeClr val="tx1"/>
                </a:solidFill>
              </a:rPr>
              <a:t>Correct planning horizon from 30 years to 25 years (Section 1.1)</a:t>
            </a:r>
          </a:p>
          <a:p>
            <a:pPr marL="342900" indent="-342900">
              <a:lnSpc>
                <a:spcPct val="150000"/>
              </a:lnSpc>
              <a:buFont typeface="Arial" panose="020B0604020202020204" pitchFamily="34" charset="0"/>
              <a:buChar char="•"/>
            </a:pPr>
            <a:r>
              <a:rPr lang="en-US" b="0" dirty="0">
                <a:solidFill>
                  <a:schemeClr val="tx1"/>
                </a:solidFill>
              </a:rPr>
              <a:t>Clarify the only permitted </a:t>
            </a:r>
            <a:r>
              <a:rPr lang="en-US" dirty="0"/>
              <a:t>conversion</a:t>
            </a:r>
            <a:r>
              <a:rPr lang="en-US" b="0" dirty="0">
                <a:solidFill>
                  <a:schemeClr val="tx1"/>
                </a:solidFill>
              </a:rPr>
              <a:t> of lands designed “Agricultural Area” is through a settlement area boundary expansion and that the permitted new or expanded non-agricultural uses under Subsections 3.5-3.10 are only within the lands historically designated as Estate Residential, Mobile Home Parks, Seasonal Travel Trailer Parks and Campgrounds, Institutional, Commercial / Highway Commercial, Recreational, and Industrial (Section 3.2.3). Non-agricultural uses may be permitted within the “Agricultural Area” without redesignation, subject to provincial, County, and Bayham policies </a:t>
            </a:r>
            <a:endParaRPr lang="en-US" b="0" i="1" dirty="0">
              <a:solidFill>
                <a:schemeClr val="tx1"/>
              </a:solidFill>
            </a:endParaRPr>
          </a:p>
          <a:p>
            <a:pPr marL="342900" indent="-342900">
              <a:lnSpc>
                <a:spcPct val="150000"/>
              </a:lnSpc>
              <a:buFont typeface="Arial" panose="020B0604020202020204" pitchFamily="34" charset="0"/>
              <a:buChar char="•"/>
            </a:pPr>
            <a:r>
              <a:rPr lang="en-US" b="0" dirty="0">
                <a:solidFill>
                  <a:schemeClr val="tx1"/>
                </a:solidFill>
              </a:rPr>
              <a:t>Further clarify new or expanded non-agricultural uses are subject to the MDS Formulae (Sections 3.2.3, 3.5.3, 3.6.1, 3.7.4, 3.8.1, 3.8.3, 3.9.2, 3.10.2)</a:t>
            </a:r>
            <a:endParaRPr lang="en-US" sz="2200" b="0" dirty="0">
              <a:solidFill>
                <a:schemeClr val="tx1"/>
              </a:solidFill>
            </a:endParaRPr>
          </a:p>
        </p:txBody>
      </p:sp>
      <p:sp>
        <p:nvSpPr>
          <p:cNvPr id="12" name="Slide Number Placeholder 22">
            <a:extLst>
              <a:ext uri="{FF2B5EF4-FFF2-40B4-BE49-F238E27FC236}">
                <a16:creationId xmlns:a16="http://schemas.microsoft.com/office/drawing/2014/main" id="{C57541C8-9F61-A4EE-AEDD-246A4855A6F4}"/>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10</a:t>
            </a:fld>
            <a:endParaRPr lang="en-US"/>
          </a:p>
        </p:txBody>
      </p:sp>
      <p:sp>
        <p:nvSpPr>
          <p:cNvPr id="2" name="TextBox 1">
            <a:extLst>
              <a:ext uri="{FF2B5EF4-FFF2-40B4-BE49-F238E27FC236}">
                <a16:creationId xmlns:a16="http://schemas.microsoft.com/office/drawing/2014/main" id="{48F13F27-B2A3-CCDC-4338-0F51467336E8}"/>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4024027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CDE58-191D-70DF-6D3E-96A1B8399C7E}"/>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B981A4F3-17A5-EFFF-861D-EC19DE4392E2}"/>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7C13F4E8-3881-EFB9-EFC2-B09B3857D43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C921962B-8AE9-42E3-78AF-3D13F4E8569E}"/>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5. Changes Since Final Draft Official Plan </a:t>
            </a:r>
            <a:r>
              <a:rPr lang="en-US" dirty="0"/>
              <a:t>(continued)</a:t>
            </a:r>
          </a:p>
        </p:txBody>
      </p:sp>
      <p:sp>
        <p:nvSpPr>
          <p:cNvPr id="11" name="Text Placeholder 2">
            <a:extLst>
              <a:ext uri="{FF2B5EF4-FFF2-40B4-BE49-F238E27FC236}">
                <a16:creationId xmlns:a16="http://schemas.microsoft.com/office/drawing/2014/main" id="{6AE0E71A-8383-0E13-4342-8E580AA122E9}"/>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L="342900" indent="-342900">
              <a:lnSpc>
                <a:spcPct val="150000"/>
              </a:lnSpc>
              <a:buFont typeface="Arial" panose="020B0604020202020204" pitchFamily="34" charset="0"/>
              <a:buChar char="•"/>
            </a:pPr>
            <a:r>
              <a:rPr lang="en-US" b="0" dirty="0">
                <a:solidFill>
                  <a:schemeClr val="tx1"/>
                </a:solidFill>
              </a:rPr>
              <a:t>Clarified establishment of farm </a:t>
            </a:r>
            <a:r>
              <a:rPr lang="en-US" b="0" dirty="0" err="1">
                <a:solidFill>
                  <a:schemeClr val="tx1"/>
                </a:solidFill>
              </a:rPr>
              <a:t>labour</a:t>
            </a:r>
            <a:r>
              <a:rPr lang="en-US" b="0" dirty="0">
                <a:solidFill>
                  <a:schemeClr val="tx1"/>
                </a:solidFill>
              </a:rPr>
              <a:t> accommodations is permitted subject to the previously noted criteria, corrected language (supplementary farm dwelling to farm </a:t>
            </a:r>
            <a:r>
              <a:rPr lang="en-US" b="0" dirty="0" err="1">
                <a:solidFill>
                  <a:schemeClr val="tx1"/>
                </a:solidFill>
              </a:rPr>
              <a:t>labour</a:t>
            </a:r>
            <a:r>
              <a:rPr lang="en-US" b="0" dirty="0">
                <a:solidFill>
                  <a:schemeClr val="tx1"/>
                </a:solidFill>
              </a:rPr>
              <a:t> accommodation), clarified large-scale farm </a:t>
            </a:r>
            <a:r>
              <a:rPr lang="en-US" b="0" dirty="0" err="1">
                <a:solidFill>
                  <a:schemeClr val="tx1"/>
                </a:solidFill>
              </a:rPr>
              <a:t>labour</a:t>
            </a:r>
            <a:r>
              <a:rPr lang="en-US" b="0" dirty="0">
                <a:solidFill>
                  <a:schemeClr val="tx1"/>
                </a:solidFill>
              </a:rPr>
              <a:t> accommodations is subject to Site Plan Control (Section 3.3.11)</a:t>
            </a:r>
          </a:p>
          <a:p>
            <a:pPr marL="342900" indent="-342900">
              <a:lnSpc>
                <a:spcPct val="150000"/>
              </a:lnSpc>
              <a:buFont typeface="Arial" panose="020B0604020202020204" pitchFamily="34" charset="0"/>
              <a:buChar char="•"/>
            </a:pPr>
            <a:r>
              <a:rPr lang="en-US" b="0" dirty="0">
                <a:solidFill>
                  <a:schemeClr val="tx1"/>
                </a:solidFill>
              </a:rPr>
              <a:t>Removed reference to LPRCA regarding identification of natural heritage features (Section 5.2(d))</a:t>
            </a:r>
          </a:p>
          <a:p>
            <a:pPr marL="342900" indent="-342900">
              <a:lnSpc>
                <a:spcPct val="150000"/>
              </a:lnSpc>
              <a:buFont typeface="Arial" panose="020B0604020202020204" pitchFamily="34" charset="0"/>
              <a:buChar char="•"/>
            </a:pPr>
            <a:r>
              <a:rPr lang="en-US" b="0" dirty="0">
                <a:solidFill>
                  <a:schemeClr val="tx1"/>
                </a:solidFill>
              </a:rPr>
              <a:t>Removed reference to County regarding requirements for fish habitat and the habitat of threatened or endangered species (Section 5.10.1(a))</a:t>
            </a:r>
          </a:p>
          <a:p>
            <a:pPr marL="342900" indent="-342900">
              <a:lnSpc>
                <a:spcPct val="150000"/>
              </a:lnSpc>
              <a:buFont typeface="Arial" panose="020B0604020202020204" pitchFamily="34" charset="0"/>
              <a:buChar char="•"/>
            </a:pPr>
            <a:r>
              <a:rPr lang="en-US" b="0" dirty="0">
                <a:solidFill>
                  <a:schemeClr val="tx1"/>
                </a:solidFill>
              </a:rPr>
              <a:t>Added Bayham-owned Collector Roads definition and table, revised road widening language to match County policy language (Section 6.3.2)</a:t>
            </a:r>
          </a:p>
          <a:p>
            <a:pPr marL="342900" indent="-342900">
              <a:lnSpc>
                <a:spcPct val="150000"/>
              </a:lnSpc>
              <a:buFont typeface="Arial" panose="020B0604020202020204" pitchFamily="34" charset="0"/>
              <a:buChar char="•"/>
            </a:pPr>
            <a:r>
              <a:rPr lang="en-US" b="0" dirty="0">
                <a:solidFill>
                  <a:schemeClr val="tx1"/>
                </a:solidFill>
              </a:rPr>
              <a:t>Clarified language regarding the form of agreement as a condition of consent (Section 11.6.7.2(b))</a:t>
            </a:r>
          </a:p>
        </p:txBody>
      </p:sp>
      <p:sp>
        <p:nvSpPr>
          <p:cNvPr id="12" name="Slide Number Placeholder 22">
            <a:extLst>
              <a:ext uri="{FF2B5EF4-FFF2-40B4-BE49-F238E27FC236}">
                <a16:creationId xmlns:a16="http://schemas.microsoft.com/office/drawing/2014/main" id="{A16137DB-9EA9-B58F-0B73-29F81327FBE1}"/>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11</a:t>
            </a:fld>
            <a:endParaRPr lang="en-US"/>
          </a:p>
        </p:txBody>
      </p:sp>
      <p:sp>
        <p:nvSpPr>
          <p:cNvPr id="2" name="TextBox 1">
            <a:extLst>
              <a:ext uri="{FF2B5EF4-FFF2-40B4-BE49-F238E27FC236}">
                <a16:creationId xmlns:a16="http://schemas.microsoft.com/office/drawing/2014/main" id="{60809435-64D1-40A7-B0E7-4A9A5A3CCAED}"/>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4119152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E223C-7FE5-0534-AD75-79683325FAC4}"/>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345A4099-1814-C0D6-9223-3B579DD06EF6}"/>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4A29878E-4724-9022-62B2-D13A5D00A46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6CF3019F-CDDC-4E0B-3BFE-282F2DF4181F}"/>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5. Changes Since Final Draft Official Plan </a:t>
            </a:r>
            <a:r>
              <a:rPr lang="en-US" dirty="0"/>
              <a:t>(continued)</a:t>
            </a:r>
            <a:r>
              <a:rPr lang="en-US" sz="3200" dirty="0"/>
              <a:t> </a:t>
            </a:r>
          </a:p>
        </p:txBody>
      </p:sp>
      <p:sp>
        <p:nvSpPr>
          <p:cNvPr id="11" name="Text Placeholder 2">
            <a:extLst>
              <a:ext uri="{FF2B5EF4-FFF2-40B4-BE49-F238E27FC236}">
                <a16:creationId xmlns:a16="http://schemas.microsoft.com/office/drawing/2014/main" id="{F44FCE9F-FC5C-B846-514D-28159611A691}"/>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nSpc>
                <a:spcPct val="150000"/>
              </a:lnSpc>
            </a:pPr>
            <a:r>
              <a:rPr lang="en-US" sz="2200" b="0" dirty="0">
                <a:solidFill>
                  <a:schemeClr val="tx1"/>
                </a:solidFill>
              </a:rPr>
              <a:t>The LPRCA reviewed the Final Draft Official Plan and made 7 comments. Based on our review, we have proposed the following additional modifications:</a:t>
            </a:r>
          </a:p>
          <a:p>
            <a:pPr marL="342900" indent="-342900">
              <a:lnSpc>
                <a:spcPct val="150000"/>
              </a:lnSpc>
              <a:buFont typeface="Arial" panose="020B0604020202020204" pitchFamily="34" charset="0"/>
              <a:buChar char="•"/>
            </a:pPr>
            <a:r>
              <a:rPr lang="en-US" b="0" dirty="0">
                <a:solidFill>
                  <a:schemeClr val="tx1"/>
                </a:solidFill>
              </a:rPr>
              <a:t>Removed redundant policy from old Official Plan (4.4.8.7)</a:t>
            </a:r>
          </a:p>
          <a:p>
            <a:pPr marL="342900" indent="-342900">
              <a:lnSpc>
                <a:spcPct val="150000"/>
              </a:lnSpc>
              <a:buFont typeface="Arial" panose="020B0604020202020204" pitchFamily="34" charset="0"/>
              <a:buChar char="•"/>
            </a:pPr>
            <a:r>
              <a:rPr lang="en-US" b="0" dirty="0">
                <a:solidFill>
                  <a:schemeClr val="tx1"/>
                </a:solidFill>
              </a:rPr>
              <a:t>Clarified LPRCA regulated authority relates to significant wetlands (5.7)</a:t>
            </a:r>
          </a:p>
          <a:p>
            <a:pPr marL="342900" indent="-342900">
              <a:lnSpc>
                <a:spcPct val="150000"/>
              </a:lnSpc>
              <a:buFont typeface="Arial" panose="020B0604020202020204" pitchFamily="34" charset="0"/>
              <a:buChar char="•"/>
            </a:pPr>
            <a:r>
              <a:rPr lang="en-US" b="0" dirty="0">
                <a:solidFill>
                  <a:schemeClr val="tx1"/>
                </a:solidFill>
              </a:rPr>
              <a:t>Clarified LPRCA also has requirements for stormwater management in certain circumstances (6.4.9.2)</a:t>
            </a:r>
          </a:p>
          <a:p>
            <a:pPr marL="342900" indent="-342900">
              <a:lnSpc>
                <a:spcPct val="150000"/>
              </a:lnSpc>
              <a:buFont typeface="Arial" panose="020B0604020202020204" pitchFamily="34" charset="0"/>
              <a:buChar char="•"/>
            </a:pPr>
            <a:r>
              <a:rPr lang="en-US" b="0" dirty="0">
                <a:solidFill>
                  <a:schemeClr val="tx1"/>
                </a:solidFill>
                <a:highlight>
                  <a:srgbClr val="FFFF00"/>
                </a:highlight>
              </a:rPr>
              <a:t>VIENNA TWO-ZONE FLOOD POLICY COMMENTS / REVIEW IN PROGRESS (8.7)</a:t>
            </a:r>
            <a:endParaRPr lang="en-US" b="0" dirty="0">
              <a:solidFill>
                <a:schemeClr val="tx1"/>
              </a:solidFill>
            </a:endParaRPr>
          </a:p>
          <a:p>
            <a:pPr marL="342900" indent="-342900">
              <a:lnSpc>
                <a:spcPct val="150000"/>
              </a:lnSpc>
              <a:buFont typeface="Arial" panose="020B0604020202020204" pitchFamily="34" charset="0"/>
              <a:buChar char="•"/>
            </a:pPr>
            <a:endParaRPr lang="en-US" b="0" dirty="0">
              <a:solidFill>
                <a:schemeClr val="tx1"/>
              </a:solidFill>
            </a:endParaRPr>
          </a:p>
        </p:txBody>
      </p:sp>
      <p:sp>
        <p:nvSpPr>
          <p:cNvPr id="12" name="Slide Number Placeholder 22">
            <a:extLst>
              <a:ext uri="{FF2B5EF4-FFF2-40B4-BE49-F238E27FC236}">
                <a16:creationId xmlns:a16="http://schemas.microsoft.com/office/drawing/2014/main" id="{9EF466A8-A2E5-D199-A995-A955CD44C67C}"/>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12</a:t>
            </a:fld>
            <a:endParaRPr lang="en-US"/>
          </a:p>
        </p:txBody>
      </p:sp>
      <p:sp>
        <p:nvSpPr>
          <p:cNvPr id="2" name="TextBox 1">
            <a:extLst>
              <a:ext uri="{FF2B5EF4-FFF2-40B4-BE49-F238E27FC236}">
                <a16:creationId xmlns:a16="http://schemas.microsoft.com/office/drawing/2014/main" id="{9ADAD6B4-43E7-D620-A593-3742BC349CC7}"/>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349692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AC26-DF12-F596-64BB-FF50C273092D}"/>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3A02E9C3-31F7-43DA-301B-650E2DC51C7C}"/>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61E6521B-6310-D972-F94C-6FF87705718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B0D8AB77-DCD2-BFC2-4922-81EBCCE2564D}"/>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5. Changes Since Final Draft Official Plan </a:t>
            </a:r>
            <a:r>
              <a:rPr lang="en-US" dirty="0"/>
              <a:t>(continued)</a:t>
            </a:r>
            <a:r>
              <a:rPr lang="en-US" sz="3200" dirty="0"/>
              <a:t> </a:t>
            </a:r>
          </a:p>
        </p:txBody>
      </p:sp>
      <p:sp>
        <p:nvSpPr>
          <p:cNvPr id="11" name="Text Placeholder 2">
            <a:extLst>
              <a:ext uri="{FF2B5EF4-FFF2-40B4-BE49-F238E27FC236}">
                <a16:creationId xmlns:a16="http://schemas.microsoft.com/office/drawing/2014/main" id="{A552B1E8-218D-BDBF-5E23-5577D0B51FE1}"/>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nSpc>
                <a:spcPct val="150000"/>
              </a:lnSpc>
            </a:pPr>
            <a:r>
              <a:rPr lang="en-US" sz="2200" b="0" dirty="0">
                <a:solidFill>
                  <a:schemeClr val="tx1"/>
                </a:solidFill>
              </a:rPr>
              <a:t>Additional changes from one public comment received:</a:t>
            </a:r>
          </a:p>
          <a:p>
            <a:pPr marL="342900" indent="-342900">
              <a:lnSpc>
                <a:spcPct val="150000"/>
              </a:lnSpc>
              <a:buFont typeface="Arial" panose="020B0604020202020204" pitchFamily="34" charset="0"/>
              <a:buChar char="•"/>
            </a:pPr>
            <a:r>
              <a:rPr lang="en-US" b="0" dirty="0">
                <a:solidFill>
                  <a:schemeClr val="tx1"/>
                </a:solidFill>
              </a:rPr>
              <a:t>Corrected mapping of Meadows Mobile Home Park to match Zoning By-law (MH-2 zone) with corresponding policy updates given change in designated area (Section 3.5.1(a))</a:t>
            </a:r>
          </a:p>
          <a:p>
            <a:pPr marL="342900" indent="-342900">
              <a:lnSpc>
                <a:spcPct val="150000"/>
              </a:lnSpc>
              <a:buFont typeface="Arial" panose="020B0604020202020204" pitchFamily="34" charset="0"/>
              <a:buChar char="•"/>
            </a:pPr>
            <a:endParaRPr lang="en-US" b="0" dirty="0">
              <a:solidFill>
                <a:schemeClr val="tx1"/>
              </a:solidFill>
            </a:endParaRPr>
          </a:p>
        </p:txBody>
      </p:sp>
      <p:sp>
        <p:nvSpPr>
          <p:cNvPr id="12" name="Slide Number Placeholder 22">
            <a:extLst>
              <a:ext uri="{FF2B5EF4-FFF2-40B4-BE49-F238E27FC236}">
                <a16:creationId xmlns:a16="http://schemas.microsoft.com/office/drawing/2014/main" id="{773C5681-8495-8630-EACD-645DDD4FA75C}"/>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13</a:t>
            </a:fld>
            <a:endParaRPr lang="en-US"/>
          </a:p>
        </p:txBody>
      </p:sp>
      <p:sp>
        <p:nvSpPr>
          <p:cNvPr id="2" name="TextBox 1">
            <a:extLst>
              <a:ext uri="{FF2B5EF4-FFF2-40B4-BE49-F238E27FC236}">
                <a16:creationId xmlns:a16="http://schemas.microsoft.com/office/drawing/2014/main" id="{EC4EC5D0-4754-DABB-9480-D2D16213A42B}"/>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2087887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2530F-9B34-4023-46B5-D2DD166D6FA5}"/>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A413F0FB-AE8E-E3FE-2D85-96AF25950127}"/>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E5B0E12B-6EE0-88FB-5BF9-68AE2DD2AF1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3A48C4B3-9785-797A-E4C9-B0319CC2DB47}"/>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6. Next Steps</a:t>
            </a:r>
          </a:p>
        </p:txBody>
      </p:sp>
      <p:sp>
        <p:nvSpPr>
          <p:cNvPr id="11" name="Text Placeholder 2">
            <a:extLst>
              <a:ext uri="{FF2B5EF4-FFF2-40B4-BE49-F238E27FC236}">
                <a16:creationId xmlns:a16="http://schemas.microsoft.com/office/drawing/2014/main" id="{3240CE11-8E74-2FD3-87B4-C5F3E15E8C15}"/>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tabLst>
                <a:tab pos="10579100" algn="r"/>
              </a:tabLst>
            </a:pPr>
            <a:r>
              <a:rPr lang="en-US" b="0" dirty="0">
                <a:solidFill>
                  <a:schemeClr val="tx1"/>
                </a:solidFill>
              </a:rPr>
              <a:t>Review comments on Final Draft Official Plan (including from today) 	1-2 weeks</a:t>
            </a:r>
          </a:p>
          <a:p>
            <a:pPr marL="285750" indent="-285750">
              <a:lnSpc>
                <a:spcPct val="150000"/>
              </a:lnSpc>
              <a:buFont typeface="Arial" panose="020B0604020202020204" pitchFamily="34" charset="0"/>
              <a:buChar char="•"/>
              <a:tabLst>
                <a:tab pos="10579100" algn="r"/>
              </a:tabLst>
            </a:pPr>
            <a:r>
              <a:rPr lang="en-US" b="0" dirty="0">
                <a:solidFill>
                  <a:schemeClr val="tx1"/>
                </a:solidFill>
              </a:rPr>
              <a:t>Make further revisions to the Final Draft Official Plan as applicable	1-2 weeks</a:t>
            </a:r>
          </a:p>
          <a:p>
            <a:pPr marL="285750" indent="-285750">
              <a:lnSpc>
                <a:spcPct val="150000"/>
              </a:lnSpc>
              <a:buFont typeface="Arial" panose="020B0604020202020204" pitchFamily="34" charset="0"/>
              <a:buChar char="•"/>
              <a:tabLst>
                <a:tab pos="10579100" algn="r"/>
              </a:tabLst>
            </a:pPr>
            <a:r>
              <a:rPr lang="en-US" b="0" dirty="0">
                <a:solidFill>
                  <a:schemeClr val="tx1"/>
                </a:solidFill>
              </a:rPr>
              <a:t>Council adopts the new Official Plan	April 2026</a:t>
            </a:r>
          </a:p>
          <a:p>
            <a:pPr marL="285750" indent="-285750">
              <a:lnSpc>
                <a:spcPct val="150000"/>
              </a:lnSpc>
              <a:buFont typeface="Arial" panose="020B0604020202020204" pitchFamily="34" charset="0"/>
              <a:buChar char="•"/>
              <a:tabLst>
                <a:tab pos="10579100" algn="r"/>
              </a:tabLst>
            </a:pPr>
            <a:r>
              <a:rPr lang="en-US" b="0" dirty="0">
                <a:solidFill>
                  <a:schemeClr val="tx1"/>
                </a:solidFill>
              </a:rPr>
              <a:t>County reviews the adopted Official Plan and either:	2-3 months</a:t>
            </a:r>
          </a:p>
          <a:p>
            <a:pPr marL="555750" lvl="1" indent="-285750">
              <a:lnSpc>
                <a:spcPct val="100000"/>
              </a:lnSpc>
              <a:spcAft>
                <a:spcPts val="600"/>
              </a:spcAft>
              <a:tabLst>
                <a:tab pos="10579100" algn="r"/>
              </a:tabLst>
            </a:pPr>
            <a:r>
              <a:rPr lang="en-US" dirty="0"/>
              <a:t>Approves the Official Plan</a:t>
            </a:r>
          </a:p>
          <a:p>
            <a:pPr marL="555750" lvl="1" indent="-285750">
              <a:lnSpc>
                <a:spcPct val="100000"/>
              </a:lnSpc>
              <a:spcAft>
                <a:spcPts val="600"/>
              </a:spcAft>
              <a:tabLst>
                <a:tab pos="10579100" algn="r"/>
              </a:tabLst>
            </a:pPr>
            <a:r>
              <a:rPr lang="en-US" b="0" dirty="0">
                <a:solidFill>
                  <a:schemeClr val="tx1"/>
                </a:solidFill>
              </a:rPr>
              <a:t>Approves the Official Plan with modifications</a:t>
            </a:r>
          </a:p>
          <a:p>
            <a:pPr marL="285750" indent="-285750">
              <a:lnSpc>
                <a:spcPct val="150000"/>
              </a:lnSpc>
              <a:buFont typeface="Arial" panose="020B0604020202020204" pitchFamily="34" charset="0"/>
              <a:buChar char="•"/>
              <a:tabLst>
                <a:tab pos="10579100" algn="r"/>
              </a:tabLst>
            </a:pPr>
            <a:r>
              <a:rPr lang="en-US" b="0" dirty="0">
                <a:solidFill>
                  <a:schemeClr val="tx1"/>
                </a:solidFill>
              </a:rPr>
              <a:t>Municipality publishes the Final Official Plan online	1-3 weeks</a:t>
            </a:r>
          </a:p>
          <a:p>
            <a:pPr marL="285750" indent="-285750">
              <a:lnSpc>
                <a:spcPct val="150000"/>
              </a:lnSpc>
              <a:buFont typeface="Arial" panose="020B0604020202020204" pitchFamily="34" charset="0"/>
              <a:buChar char="•"/>
            </a:pPr>
            <a:endParaRPr lang="en-US" b="0" dirty="0">
              <a:solidFill>
                <a:schemeClr val="tx1"/>
              </a:solidFill>
            </a:endParaRPr>
          </a:p>
        </p:txBody>
      </p:sp>
      <p:sp>
        <p:nvSpPr>
          <p:cNvPr id="12" name="Slide Number Placeholder 22">
            <a:extLst>
              <a:ext uri="{FF2B5EF4-FFF2-40B4-BE49-F238E27FC236}">
                <a16:creationId xmlns:a16="http://schemas.microsoft.com/office/drawing/2014/main" id="{DC9A67B0-CC89-D76F-EC6F-B51920190433}"/>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14</a:t>
            </a:fld>
            <a:endParaRPr lang="en-US"/>
          </a:p>
        </p:txBody>
      </p:sp>
      <p:sp>
        <p:nvSpPr>
          <p:cNvPr id="2" name="TextBox 1">
            <a:extLst>
              <a:ext uri="{FF2B5EF4-FFF2-40B4-BE49-F238E27FC236}">
                <a16:creationId xmlns:a16="http://schemas.microsoft.com/office/drawing/2014/main" id="{EE7542CA-C672-1A6F-777B-0B4006B5E605}"/>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1979582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4891F-DB81-3621-6D71-B3FE48DE7968}"/>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9200E89E-E665-DE2E-AF91-95CFDB362E6F}"/>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CD9D5F4D-B42D-F8E3-6715-A089C78AC32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2FAC9CC1-1760-BEBE-B3E2-EB6917D66BB1}"/>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6. Next Steps</a:t>
            </a:r>
          </a:p>
        </p:txBody>
      </p:sp>
      <p:sp>
        <p:nvSpPr>
          <p:cNvPr id="11" name="Text Placeholder 2">
            <a:extLst>
              <a:ext uri="{FF2B5EF4-FFF2-40B4-BE49-F238E27FC236}">
                <a16:creationId xmlns:a16="http://schemas.microsoft.com/office/drawing/2014/main" id="{2A994901-BB98-E46E-0D34-9D312A7C508E}"/>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tabLst>
                <a:tab pos="10579100" algn="r"/>
              </a:tabLst>
            </a:pPr>
            <a:r>
              <a:rPr lang="en-US" b="0" dirty="0">
                <a:solidFill>
                  <a:schemeClr val="tx1">
                    <a:lumMod val="50000"/>
                    <a:lumOff val="50000"/>
                  </a:schemeClr>
                </a:solidFill>
              </a:rPr>
              <a:t>Review comments on Final Draft Official Plan (including from today) 	1-2 weeks</a:t>
            </a:r>
          </a:p>
          <a:p>
            <a:pPr marL="285750" indent="-285750">
              <a:lnSpc>
                <a:spcPct val="150000"/>
              </a:lnSpc>
              <a:buFont typeface="Arial" panose="020B0604020202020204" pitchFamily="34" charset="0"/>
              <a:buChar char="•"/>
              <a:tabLst>
                <a:tab pos="10579100" algn="r"/>
              </a:tabLst>
            </a:pPr>
            <a:r>
              <a:rPr lang="en-US" b="0" dirty="0">
                <a:solidFill>
                  <a:schemeClr val="tx1">
                    <a:lumMod val="50000"/>
                    <a:lumOff val="50000"/>
                  </a:schemeClr>
                </a:solidFill>
              </a:rPr>
              <a:t>Make further revisions to the Final Draft Official Plan as applicable	1-2 weeks</a:t>
            </a:r>
          </a:p>
          <a:p>
            <a:pPr marL="285750" indent="-285750">
              <a:lnSpc>
                <a:spcPct val="150000"/>
              </a:lnSpc>
              <a:buFont typeface="Arial" panose="020B0604020202020204" pitchFamily="34" charset="0"/>
              <a:buChar char="•"/>
              <a:tabLst>
                <a:tab pos="10579100" algn="r"/>
              </a:tabLst>
            </a:pPr>
            <a:r>
              <a:rPr lang="en-US" b="0" dirty="0">
                <a:solidFill>
                  <a:schemeClr val="tx1">
                    <a:lumMod val="50000"/>
                    <a:lumOff val="50000"/>
                  </a:schemeClr>
                </a:solidFill>
              </a:rPr>
              <a:t>Council adopts the new Official Plan	April 2026</a:t>
            </a:r>
          </a:p>
          <a:p>
            <a:pPr marL="285750" indent="-285750">
              <a:lnSpc>
                <a:spcPct val="150000"/>
              </a:lnSpc>
              <a:buFont typeface="Arial" panose="020B0604020202020204" pitchFamily="34" charset="0"/>
              <a:buChar char="•"/>
              <a:tabLst>
                <a:tab pos="10579100" algn="r"/>
              </a:tabLst>
            </a:pPr>
            <a:r>
              <a:rPr lang="en-US" b="0" dirty="0">
                <a:solidFill>
                  <a:schemeClr val="tx1"/>
                </a:solidFill>
              </a:rPr>
              <a:t>Launch of Comprehensive Zoning By-law Review	May 2026</a:t>
            </a:r>
          </a:p>
          <a:p>
            <a:pPr marL="285750" indent="-285750">
              <a:lnSpc>
                <a:spcPct val="150000"/>
              </a:lnSpc>
              <a:buFont typeface="Arial" panose="020B0604020202020204" pitchFamily="34" charset="0"/>
              <a:buChar char="•"/>
              <a:tabLst>
                <a:tab pos="10579100" algn="r"/>
              </a:tabLst>
            </a:pPr>
            <a:r>
              <a:rPr lang="en-US" b="0" dirty="0">
                <a:solidFill>
                  <a:schemeClr val="tx1">
                    <a:lumMod val="50000"/>
                    <a:lumOff val="50000"/>
                  </a:schemeClr>
                </a:solidFill>
              </a:rPr>
              <a:t>County reviews the adopted Official Plan and either:	2-3 months</a:t>
            </a:r>
          </a:p>
          <a:p>
            <a:pPr marL="555750" lvl="1" indent="-285750">
              <a:lnSpc>
                <a:spcPct val="100000"/>
              </a:lnSpc>
              <a:spcAft>
                <a:spcPts val="600"/>
              </a:spcAft>
              <a:tabLst>
                <a:tab pos="10579100" algn="r"/>
              </a:tabLst>
            </a:pPr>
            <a:r>
              <a:rPr lang="en-US" dirty="0">
                <a:solidFill>
                  <a:schemeClr val="tx1">
                    <a:lumMod val="50000"/>
                    <a:lumOff val="50000"/>
                  </a:schemeClr>
                </a:solidFill>
              </a:rPr>
              <a:t>Approves the Official Plan</a:t>
            </a:r>
          </a:p>
          <a:p>
            <a:pPr marL="555750" lvl="1" indent="-285750">
              <a:lnSpc>
                <a:spcPct val="100000"/>
              </a:lnSpc>
              <a:spcAft>
                <a:spcPts val="600"/>
              </a:spcAft>
              <a:tabLst>
                <a:tab pos="10579100" algn="r"/>
              </a:tabLst>
            </a:pPr>
            <a:r>
              <a:rPr lang="en-US" b="0" dirty="0">
                <a:solidFill>
                  <a:schemeClr val="tx1">
                    <a:lumMod val="50000"/>
                    <a:lumOff val="50000"/>
                  </a:schemeClr>
                </a:solidFill>
              </a:rPr>
              <a:t>Approves the Official Plan with modifications</a:t>
            </a:r>
          </a:p>
          <a:p>
            <a:pPr marL="285750" indent="-285750">
              <a:lnSpc>
                <a:spcPct val="150000"/>
              </a:lnSpc>
              <a:buFont typeface="Arial" panose="020B0604020202020204" pitchFamily="34" charset="0"/>
              <a:buChar char="•"/>
              <a:tabLst>
                <a:tab pos="10579100" algn="r"/>
              </a:tabLst>
            </a:pPr>
            <a:r>
              <a:rPr lang="en-US" b="0" dirty="0">
                <a:solidFill>
                  <a:schemeClr val="tx1">
                    <a:lumMod val="50000"/>
                    <a:lumOff val="50000"/>
                  </a:schemeClr>
                </a:solidFill>
              </a:rPr>
              <a:t>Municipality publishes the Final Official Plan online	1-3 weeks</a:t>
            </a:r>
          </a:p>
          <a:p>
            <a:pPr marL="285750" indent="-285750">
              <a:lnSpc>
                <a:spcPct val="150000"/>
              </a:lnSpc>
              <a:buFont typeface="Arial" panose="020B0604020202020204" pitchFamily="34" charset="0"/>
              <a:buChar char="•"/>
            </a:pPr>
            <a:endParaRPr lang="en-US" b="0" dirty="0">
              <a:solidFill>
                <a:schemeClr val="tx1"/>
              </a:solidFill>
            </a:endParaRPr>
          </a:p>
        </p:txBody>
      </p:sp>
      <p:sp>
        <p:nvSpPr>
          <p:cNvPr id="12" name="Slide Number Placeholder 22">
            <a:extLst>
              <a:ext uri="{FF2B5EF4-FFF2-40B4-BE49-F238E27FC236}">
                <a16:creationId xmlns:a16="http://schemas.microsoft.com/office/drawing/2014/main" id="{FD1AAC2C-B929-A7D9-9915-5A76E50591EE}"/>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15</a:t>
            </a:fld>
            <a:endParaRPr lang="en-US"/>
          </a:p>
        </p:txBody>
      </p:sp>
      <p:sp>
        <p:nvSpPr>
          <p:cNvPr id="2" name="TextBox 1">
            <a:extLst>
              <a:ext uri="{FF2B5EF4-FFF2-40B4-BE49-F238E27FC236}">
                <a16:creationId xmlns:a16="http://schemas.microsoft.com/office/drawing/2014/main" id="{322C1C3E-C503-6537-2BA4-F841E9C9DF06}"/>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2907975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up of raised hands at office training with speaker out of focus in background">
            <a:extLst>
              <a:ext uri="{FF2B5EF4-FFF2-40B4-BE49-F238E27FC236}">
                <a16:creationId xmlns:a16="http://schemas.microsoft.com/office/drawing/2014/main" id="{1FF1528A-44C8-B509-258C-7D66707C9C5F}"/>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3" name="Footer Placeholder 2">
            <a:extLst>
              <a:ext uri="{FF2B5EF4-FFF2-40B4-BE49-F238E27FC236}">
                <a16:creationId xmlns:a16="http://schemas.microsoft.com/office/drawing/2014/main" id="{26DF009C-DE20-2859-6279-5AF87D0135B5}"/>
              </a:ext>
            </a:extLst>
          </p:cNvPr>
          <p:cNvSpPr>
            <a:spLocks noGrp="1"/>
          </p:cNvSpPr>
          <p:nvPr>
            <p:ph type="ftr" sz="quarter" idx="11"/>
          </p:nvPr>
        </p:nvSpPr>
        <p:spPr/>
        <p:txBody>
          <a:bodyPr/>
          <a:lstStyle/>
          <a:p>
            <a:r>
              <a:rPr lang="en-US"/>
              <a:t>© Arcadis 2023</a:t>
            </a:r>
          </a:p>
        </p:txBody>
      </p:sp>
      <p:sp>
        <p:nvSpPr>
          <p:cNvPr id="5" name="Title 4">
            <a:extLst>
              <a:ext uri="{FF2B5EF4-FFF2-40B4-BE49-F238E27FC236}">
                <a16:creationId xmlns:a16="http://schemas.microsoft.com/office/drawing/2014/main" id="{28EC69CD-BC4F-0A1D-867F-1FFAD1D30465}"/>
              </a:ext>
            </a:extLst>
          </p:cNvPr>
          <p:cNvSpPr>
            <a:spLocks noGrp="1"/>
          </p:cNvSpPr>
          <p:nvPr>
            <p:ph type="title"/>
          </p:nvPr>
        </p:nvSpPr>
        <p:spPr>
          <a:xfrm>
            <a:off x="485274" y="1446296"/>
            <a:ext cx="11277600" cy="2432610"/>
          </a:xfrm>
        </p:spPr>
        <p:txBody>
          <a:bodyPr/>
          <a:lstStyle/>
          <a:p>
            <a:r>
              <a:rPr lang="en-US" dirty="0"/>
              <a:t>Questions</a:t>
            </a:r>
          </a:p>
        </p:txBody>
      </p:sp>
      <p:pic>
        <p:nvPicPr>
          <p:cNvPr id="9" name="Picture 8">
            <a:extLst>
              <a:ext uri="{FF2B5EF4-FFF2-40B4-BE49-F238E27FC236}">
                <a16:creationId xmlns:a16="http://schemas.microsoft.com/office/drawing/2014/main" id="{952915FB-E294-A2DC-D658-DDE2BECE0B4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bwMode="auto">
          <a:xfrm>
            <a:off x="10879246" y="169399"/>
            <a:ext cx="987206" cy="866548"/>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45747EAA-36A8-1D5C-392C-45D851D545E4}"/>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9066316" y="460274"/>
            <a:ext cx="1510717" cy="231493"/>
          </a:xfrm>
          <a:prstGeom prst="rect">
            <a:avLst/>
          </a:prstGeom>
          <a:noFill/>
        </p:spPr>
      </p:pic>
      <p:sp>
        <p:nvSpPr>
          <p:cNvPr id="7" name="Slide Number Placeholder 22">
            <a:extLst>
              <a:ext uri="{FF2B5EF4-FFF2-40B4-BE49-F238E27FC236}">
                <a16:creationId xmlns:a16="http://schemas.microsoft.com/office/drawing/2014/main" id="{95FCEA4C-D9FD-0CB4-8EB5-0E1F251F41D3}"/>
              </a:ext>
            </a:extLst>
          </p:cNvPr>
          <p:cNvSpPr txBox="1">
            <a:spLocks/>
          </p:cNvSpPr>
          <p:nvPr/>
        </p:nvSpPr>
        <p:spPr>
          <a:xfrm>
            <a:off x="11010900" y="6446837"/>
            <a:ext cx="723900" cy="365125"/>
          </a:xfrm>
          <a:prstGeom prst="rect">
            <a:avLst/>
          </a:prstGeom>
        </p:spPr>
        <p:txBody>
          <a:bodyPr vert="horz" lIns="0" tIns="0" rIns="0" bIns="0" rtlCol="0" anchor="ctr"/>
          <a:lstStyle>
            <a:defPPr>
              <a:defRPr lang="en-US"/>
            </a:defPPr>
            <a:lvl1pPr marL="0" algn="r" defTabSz="451513" rtl="0" eaLnBrk="1" latinLnBrk="0" hangingPunct="1">
              <a:defRPr sz="900" kern="1200">
                <a:solidFill>
                  <a:schemeClr val="accent1"/>
                </a:solidFill>
                <a:latin typeface="+mn-lt"/>
                <a:ea typeface="+mn-ea"/>
                <a:cs typeface="+mn-cs"/>
              </a:defRPr>
            </a:lvl1pPr>
            <a:lvl2pPr marL="451513" algn="l" defTabSz="451513" rtl="0" eaLnBrk="1" latinLnBrk="0" hangingPunct="1">
              <a:defRPr sz="1778" kern="1200">
                <a:solidFill>
                  <a:schemeClr val="tx1"/>
                </a:solidFill>
                <a:latin typeface="+mn-lt"/>
                <a:ea typeface="+mn-ea"/>
                <a:cs typeface="+mn-cs"/>
              </a:defRPr>
            </a:lvl2pPr>
            <a:lvl3pPr marL="903024" algn="l" defTabSz="451513" rtl="0" eaLnBrk="1" latinLnBrk="0" hangingPunct="1">
              <a:defRPr sz="1778" kern="1200">
                <a:solidFill>
                  <a:schemeClr val="tx1"/>
                </a:solidFill>
                <a:latin typeface="+mn-lt"/>
                <a:ea typeface="+mn-ea"/>
                <a:cs typeface="+mn-cs"/>
              </a:defRPr>
            </a:lvl3pPr>
            <a:lvl4pPr marL="1354537" algn="l" defTabSz="451513" rtl="0" eaLnBrk="1" latinLnBrk="0" hangingPunct="1">
              <a:defRPr sz="1778" kern="1200">
                <a:solidFill>
                  <a:schemeClr val="tx1"/>
                </a:solidFill>
                <a:latin typeface="+mn-lt"/>
                <a:ea typeface="+mn-ea"/>
                <a:cs typeface="+mn-cs"/>
              </a:defRPr>
            </a:lvl4pPr>
            <a:lvl5pPr marL="1806050" algn="l" defTabSz="451513" rtl="0" eaLnBrk="1" latinLnBrk="0" hangingPunct="1">
              <a:defRPr sz="1778" kern="1200">
                <a:solidFill>
                  <a:schemeClr val="tx1"/>
                </a:solidFill>
                <a:latin typeface="+mn-lt"/>
                <a:ea typeface="+mn-ea"/>
                <a:cs typeface="+mn-cs"/>
              </a:defRPr>
            </a:lvl5pPr>
            <a:lvl6pPr marL="2257561" algn="l" defTabSz="451513" rtl="0" eaLnBrk="1" latinLnBrk="0" hangingPunct="1">
              <a:defRPr sz="1778" kern="1200">
                <a:solidFill>
                  <a:schemeClr val="tx1"/>
                </a:solidFill>
                <a:latin typeface="+mn-lt"/>
                <a:ea typeface="+mn-ea"/>
                <a:cs typeface="+mn-cs"/>
              </a:defRPr>
            </a:lvl6pPr>
            <a:lvl7pPr marL="2709074" algn="l" defTabSz="451513" rtl="0" eaLnBrk="1" latinLnBrk="0" hangingPunct="1">
              <a:defRPr sz="1778" kern="1200">
                <a:solidFill>
                  <a:schemeClr val="tx1"/>
                </a:solidFill>
                <a:latin typeface="+mn-lt"/>
                <a:ea typeface="+mn-ea"/>
                <a:cs typeface="+mn-cs"/>
              </a:defRPr>
            </a:lvl7pPr>
            <a:lvl8pPr marL="3160586" algn="l" defTabSz="451513" rtl="0" eaLnBrk="1" latinLnBrk="0" hangingPunct="1">
              <a:defRPr sz="1778" kern="1200">
                <a:solidFill>
                  <a:schemeClr val="tx1"/>
                </a:solidFill>
                <a:latin typeface="+mn-lt"/>
                <a:ea typeface="+mn-ea"/>
                <a:cs typeface="+mn-cs"/>
              </a:defRPr>
            </a:lvl8pPr>
            <a:lvl9pPr marL="3612099" algn="l" defTabSz="451513" rtl="0" eaLnBrk="1" latinLnBrk="0" hangingPunct="1">
              <a:defRPr sz="1778" kern="1200">
                <a:solidFill>
                  <a:schemeClr val="tx1"/>
                </a:solidFill>
                <a:latin typeface="+mn-lt"/>
                <a:ea typeface="+mn-ea"/>
                <a:cs typeface="+mn-cs"/>
              </a:defRPr>
            </a:lvl9pPr>
          </a:lstStyle>
          <a:p>
            <a:fld id="{2FE63AA4-120D-435A-A130-F49443AF7CBF}" type="slidenum">
              <a:rPr lang="en-US" smtClean="0"/>
              <a:pPr/>
              <a:t>16</a:t>
            </a:fld>
            <a:endParaRPr lang="en-US"/>
          </a:p>
        </p:txBody>
      </p:sp>
      <p:sp>
        <p:nvSpPr>
          <p:cNvPr id="2" name="TextBox 1">
            <a:extLst>
              <a:ext uri="{FF2B5EF4-FFF2-40B4-BE49-F238E27FC236}">
                <a16:creationId xmlns:a16="http://schemas.microsoft.com/office/drawing/2014/main" id="{DB0C5823-05E2-A78D-C7F1-5F9C44AFCEBD}"/>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3961072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er with a sign and benches&#10;&#10;Description automatically generated with medium confidence">
            <a:extLst>
              <a:ext uri="{FF2B5EF4-FFF2-40B4-BE49-F238E27FC236}">
                <a16:creationId xmlns:a16="http://schemas.microsoft.com/office/drawing/2014/main" id="{8FCEB650-3409-E0DD-4903-A957719E13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 y="1"/>
            <a:ext cx="12192001" cy="6857999"/>
          </a:xfrm>
          <a:prstGeom prst="rect">
            <a:avLst/>
          </a:prstGeom>
        </p:spPr>
      </p:pic>
      <p:sp>
        <p:nvSpPr>
          <p:cNvPr id="3" name="Footer Placeholder 2">
            <a:extLst>
              <a:ext uri="{FF2B5EF4-FFF2-40B4-BE49-F238E27FC236}">
                <a16:creationId xmlns:a16="http://schemas.microsoft.com/office/drawing/2014/main" id="{26DF009C-DE20-2859-6279-5AF87D0135B5}"/>
              </a:ext>
            </a:extLst>
          </p:cNvPr>
          <p:cNvSpPr>
            <a:spLocks noGrp="1"/>
          </p:cNvSpPr>
          <p:nvPr>
            <p:ph type="ftr" sz="quarter" idx="11"/>
          </p:nvPr>
        </p:nvSpPr>
        <p:spPr/>
        <p:txBody>
          <a:bodyPr/>
          <a:lstStyle/>
          <a:p>
            <a:r>
              <a:rPr lang="en-US"/>
              <a:t>© Arcadis 2023</a:t>
            </a:r>
          </a:p>
        </p:txBody>
      </p:sp>
      <p:sp>
        <p:nvSpPr>
          <p:cNvPr id="5" name="Title 4">
            <a:extLst>
              <a:ext uri="{FF2B5EF4-FFF2-40B4-BE49-F238E27FC236}">
                <a16:creationId xmlns:a16="http://schemas.microsoft.com/office/drawing/2014/main" id="{28EC69CD-BC4F-0A1D-867F-1FFAD1D30465}"/>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Thank You</a:t>
            </a:r>
          </a:p>
        </p:txBody>
      </p:sp>
      <p:sp>
        <p:nvSpPr>
          <p:cNvPr id="8" name="Slide Number Placeholder 22">
            <a:extLst>
              <a:ext uri="{FF2B5EF4-FFF2-40B4-BE49-F238E27FC236}">
                <a16:creationId xmlns:a16="http://schemas.microsoft.com/office/drawing/2014/main" id="{C6133E6A-315D-4A3D-7035-626EF7C9800F}"/>
              </a:ext>
            </a:extLst>
          </p:cNvPr>
          <p:cNvSpPr txBox="1">
            <a:spLocks/>
          </p:cNvSpPr>
          <p:nvPr/>
        </p:nvSpPr>
        <p:spPr>
          <a:xfrm>
            <a:off x="11010900" y="6446837"/>
            <a:ext cx="723900" cy="365125"/>
          </a:xfrm>
          <a:prstGeom prst="rect">
            <a:avLst/>
          </a:prstGeom>
        </p:spPr>
        <p:txBody>
          <a:bodyPr vert="horz" lIns="0" tIns="0" rIns="0" bIns="0" rtlCol="0" anchor="ctr"/>
          <a:lstStyle>
            <a:defPPr>
              <a:defRPr lang="en-US"/>
            </a:defPPr>
            <a:lvl1pPr marL="0" algn="r" defTabSz="451513" rtl="0" eaLnBrk="1" latinLnBrk="0" hangingPunct="1">
              <a:defRPr sz="900" kern="1200">
                <a:solidFill>
                  <a:schemeClr val="accent1"/>
                </a:solidFill>
                <a:latin typeface="+mn-lt"/>
                <a:ea typeface="+mn-ea"/>
                <a:cs typeface="+mn-cs"/>
              </a:defRPr>
            </a:lvl1pPr>
            <a:lvl2pPr marL="451513" algn="l" defTabSz="451513" rtl="0" eaLnBrk="1" latinLnBrk="0" hangingPunct="1">
              <a:defRPr sz="1778" kern="1200">
                <a:solidFill>
                  <a:schemeClr val="tx1"/>
                </a:solidFill>
                <a:latin typeface="+mn-lt"/>
                <a:ea typeface="+mn-ea"/>
                <a:cs typeface="+mn-cs"/>
              </a:defRPr>
            </a:lvl2pPr>
            <a:lvl3pPr marL="903024" algn="l" defTabSz="451513" rtl="0" eaLnBrk="1" latinLnBrk="0" hangingPunct="1">
              <a:defRPr sz="1778" kern="1200">
                <a:solidFill>
                  <a:schemeClr val="tx1"/>
                </a:solidFill>
                <a:latin typeface="+mn-lt"/>
                <a:ea typeface="+mn-ea"/>
                <a:cs typeface="+mn-cs"/>
              </a:defRPr>
            </a:lvl3pPr>
            <a:lvl4pPr marL="1354537" algn="l" defTabSz="451513" rtl="0" eaLnBrk="1" latinLnBrk="0" hangingPunct="1">
              <a:defRPr sz="1778" kern="1200">
                <a:solidFill>
                  <a:schemeClr val="tx1"/>
                </a:solidFill>
                <a:latin typeface="+mn-lt"/>
                <a:ea typeface="+mn-ea"/>
                <a:cs typeface="+mn-cs"/>
              </a:defRPr>
            </a:lvl4pPr>
            <a:lvl5pPr marL="1806050" algn="l" defTabSz="451513" rtl="0" eaLnBrk="1" latinLnBrk="0" hangingPunct="1">
              <a:defRPr sz="1778" kern="1200">
                <a:solidFill>
                  <a:schemeClr val="tx1"/>
                </a:solidFill>
                <a:latin typeface="+mn-lt"/>
                <a:ea typeface="+mn-ea"/>
                <a:cs typeface="+mn-cs"/>
              </a:defRPr>
            </a:lvl5pPr>
            <a:lvl6pPr marL="2257561" algn="l" defTabSz="451513" rtl="0" eaLnBrk="1" latinLnBrk="0" hangingPunct="1">
              <a:defRPr sz="1778" kern="1200">
                <a:solidFill>
                  <a:schemeClr val="tx1"/>
                </a:solidFill>
                <a:latin typeface="+mn-lt"/>
                <a:ea typeface="+mn-ea"/>
                <a:cs typeface="+mn-cs"/>
              </a:defRPr>
            </a:lvl6pPr>
            <a:lvl7pPr marL="2709074" algn="l" defTabSz="451513" rtl="0" eaLnBrk="1" latinLnBrk="0" hangingPunct="1">
              <a:defRPr sz="1778" kern="1200">
                <a:solidFill>
                  <a:schemeClr val="tx1"/>
                </a:solidFill>
                <a:latin typeface="+mn-lt"/>
                <a:ea typeface="+mn-ea"/>
                <a:cs typeface="+mn-cs"/>
              </a:defRPr>
            </a:lvl7pPr>
            <a:lvl8pPr marL="3160586" algn="l" defTabSz="451513" rtl="0" eaLnBrk="1" latinLnBrk="0" hangingPunct="1">
              <a:defRPr sz="1778" kern="1200">
                <a:solidFill>
                  <a:schemeClr val="tx1"/>
                </a:solidFill>
                <a:latin typeface="+mn-lt"/>
                <a:ea typeface="+mn-ea"/>
                <a:cs typeface="+mn-cs"/>
              </a:defRPr>
            </a:lvl8pPr>
            <a:lvl9pPr marL="3612099" algn="l" defTabSz="451513" rtl="0" eaLnBrk="1" latinLnBrk="0" hangingPunct="1">
              <a:defRPr sz="1778" kern="1200">
                <a:solidFill>
                  <a:schemeClr val="tx1"/>
                </a:solidFill>
                <a:latin typeface="+mn-lt"/>
                <a:ea typeface="+mn-ea"/>
                <a:cs typeface="+mn-cs"/>
              </a:defRPr>
            </a:lvl9pPr>
          </a:lstStyle>
          <a:p>
            <a:fld id="{2FE63AA4-120D-435A-A130-F49443AF7CBF}" type="slidenum">
              <a:rPr lang="en-US" smtClean="0"/>
              <a:pPr/>
              <a:t>17</a:t>
            </a:fld>
            <a:endParaRPr lang="en-US"/>
          </a:p>
        </p:txBody>
      </p:sp>
      <p:sp>
        <p:nvSpPr>
          <p:cNvPr id="2" name="TextBox 1">
            <a:extLst>
              <a:ext uri="{FF2B5EF4-FFF2-40B4-BE49-F238E27FC236}">
                <a16:creationId xmlns:a16="http://schemas.microsoft.com/office/drawing/2014/main" id="{9061FEFE-AA0B-B17E-A95F-D404DE9B4FB5}"/>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pic>
        <p:nvPicPr>
          <p:cNvPr id="6" name="Picture 5">
            <a:extLst>
              <a:ext uri="{FF2B5EF4-FFF2-40B4-BE49-F238E27FC236}">
                <a16:creationId xmlns:a16="http://schemas.microsoft.com/office/drawing/2014/main" id="{957E1FD0-6D99-8462-5B0D-21C69AD4880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bwMode="auto">
          <a:xfrm>
            <a:off x="10879246" y="169399"/>
            <a:ext cx="987206" cy="866548"/>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5B0AD53E-4EA1-5547-A722-DEA8263BC3C5}"/>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9066316" y="460274"/>
            <a:ext cx="1510717" cy="231493"/>
          </a:xfrm>
          <a:prstGeom prst="rect">
            <a:avLst/>
          </a:prstGeom>
          <a:noFill/>
        </p:spPr>
      </p:pic>
    </p:spTree>
    <p:extLst>
      <p:ext uri="{BB962C8B-B14F-4D97-AF65-F5344CB8AC3E}">
        <p14:creationId xmlns:p14="http://schemas.microsoft.com/office/powerpoint/2010/main" val="3881265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E36236-5162-2448-9494-246E63E3DB64}"/>
              </a:ext>
            </a:extLst>
          </p:cNvPr>
          <p:cNvSpPr>
            <a:spLocks noGrp="1"/>
          </p:cNvSpPr>
          <p:nvPr>
            <p:ph type="title"/>
          </p:nvPr>
        </p:nvSpPr>
        <p:spPr>
          <a:xfrm>
            <a:off x="562562" y="914400"/>
            <a:ext cx="11265755" cy="685799"/>
          </a:xfrm>
        </p:spPr>
        <p:txBody>
          <a:bodyPr>
            <a:normAutofit/>
          </a:bodyPr>
          <a:lstStyle/>
          <a:p>
            <a:r>
              <a:rPr lang="en-US" sz="3200" dirty="0"/>
              <a:t>Presentation Outline</a:t>
            </a:r>
          </a:p>
        </p:txBody>
      </p:sp>
      <p:sp>
        <p:nvSpPr>
          <p:cNvPr id="7" name="Footer Placeholder 6">
            <a:extLst>
              <a:ext uri="{FF2B5EF4-FFF2-40B4-BE49-F238E27FC236}">
                <a16:creationId xmlns:a16="http://schemas.microsoft.com/office/drawing/2014/main" id="{B3D061FC-8382-294F-8184-5BEA2BBDA3D0}"/>
              </a:ext>
            </a:extLst>
          </p:cNvPr>
          <p:cNvSpPr>
            <a:spLocks noGrp="1"/>
          </p:cNvSpPr>
          <p:nvPr>
            <p:ph type="ftr" sz="quarter" idx="19"/>
          </p:nvPr>
        </p:nvSpPr>
        <p:spPr/>
        <p:txBody>
          <a:bodyPr/>
          <a:lstStyle/>
          <a:p>
            <a:r>
              <a:rPr lang="en-US" dirty="0"/>
              <a:t>© Arcadis 2026</a:t>
            </a:r>
          </a:p>
        </p:txBody>
      </p:sp>
      <p:sp>
        <p:nvSpPr>
          <p:cNvPr id="2" name="Text Placeholder 2">
            <a:extLst>
              <a:ext uri="{FF2B5EF4-FFF2-40B4-BE49-F238E27FC236}">
                <a16:creationId xmlns:a16="http://schemas.microsoft.com/office/drawing/2014/main" id="{770239BE-DC9C-8926-A728-FEA875B71EB9}"/>
              </a:ext>
            </a:extLst>
          </p:cNvPr>
          <p:cNvSpPr txBox="1">
            <a:spLocks/>
          </p:cNvSpPr>
          <p:nvPr/>
        </p:nvSpPr>
        <p:spPr>
          <a:xfrm>
            <a:off x="469045" y="5572193"/>
            <a:ext cx="1758707" cy="828607"/>
          </a:xfrm>
          <a:prstGeom prst="rect">
            <a:avLst/>
          </a:prstGeom>
        </p:spPr>
        <p:txBody>
          <a:bodyPr lIns="182880" tIns="182880" rIns="182880" bIns="182880" anchor="b" anchorCtr="0"/>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R="0" rtl="0">
              <a:lnSpc>
                <a:spcPct val="120000"/>
              </a:lnSpc>
              <a:spcBef>
                <a:spcPts val="0"/>
              </a:spcBef>
              <a:spcAft>
                <a:spcPts val="0"/>
              </a:spcAft>
            </a:pPr>
            <a:r>
              <a:rPr lang="en-US" sz="1400" i="0" u="none" strike="noStrike" baseline="30000">
                <a:solidFill>
                  <a:srgbClr val="FFFFFF"/>
                </a:solidFill>
                <a:latin typeface="+mj-lt"/>
              </a:rPr>
              <a:t>Project Name</a:t>
            </a:r>
          </a:p>
          <a:p>
            <a:pPr marR="0" rtl="0">
              <a:lnSpc>
                <a:spcPct val="120000"/>
              </a:lnSpc>
              <a:spcBef>
                <a:spcPts val="0"/>
              </a:spcBef>
              <a:spcAft>
                <a:spcPts val="0"/>
              </a:spcAft>
            </a:pPr>
            <a:r>
              <a:rPr lang="en-US" sz="1400" b="0" baseline="30000">
                <a:solidFill>
                  <a:srgbClr val="FFFFFF"/>
                </a:solidFill>
                <a:latin typeface="+mj-lt"/>
              </a:rPr>
              <a:t>Location</a:t>
            </a:r>
            <a:endParaRPr lang="en-US" sz="1400" b="0" i="0" u="none" strike="noStrike" baseline="30000">
              <a:solidFill>
                <a:srgbClr val="FFFFFF"/>
              </a:solidFill>
              <a:latin typeface="+mj-lt"/>
            </a:endParaRPr>
          </a:p>
        </p:txBody>
      </p:sp>
      <p:sp>
        <p:nvSpPr>
          <p:cNvPr id="6" name="Date Placeholder 20">
            <a:extLst>
              <a:ext uri="{FF2B5EF4-FFF2-40B4-BE49-F238E27FC236}">
                <a16:creationId xmlns:a16="http://schemas.microsoft.com/office/drawing/2014/main" id="{CEF545C7-0306-B76E-263F-EC8514A22D79}"/>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8" name="Slide Number Placeholder 22">
            <a:extLst>
              <a:ext uri="{FF2B5EF4-FFF2-40B4-BE49-F238E27FC236}">
                <a16:creationId xmlns:a16="http://schemas.microsoft.com/office/drawing/2014/main" id="{3E2942AF-D06E-E70B-C9C3-2B5C0D397FA1}"/>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2</a:t>
            </a:fld>
            <a:endParaRPr lang="en-US"/>
          </a:p>
        </p:txBody>
      </p:sp>
      <p:sp>
        <p:nvSpPr>
          <p:cNvPr id="27" name="Text Placeholder 2">
            <a:extLst>
              <a:ext uri="{FF2B5EF4-FFF2-40B4-BE49-F238E27FC236}">
                <a16:creationId xmlns:a16="http://schemas.microsoft.com/office/drawing/2014/main" id="{9C11BF83-6683-CC45-4EF8-9E60BE73F445}"/>
              </a:ext>
            </a:extLst>
          </p:cNvPr>
          <p:cNvSpPr txBox="1">
            <a:spLocks/>
          </p:cNvSpPr>
          <p:nvPr/>
        </p:nvSpPr>
        <p:spPr>
          <a:xfrm>
            <a:off x="457200" y="1646236"/>
            <a:ext cx="11265755" cy="4885085"/>
          </a:xfrm>
          <a:prstGeom prst="rect">
            <a:avLst/>
          </a:prstGeom>
        </p:spPr>
        <p:txBody>
          <a:bodyPr numCol="1"/>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L="457200" indent="-457200">
              <a:buFont typeface="+mj-lt"/>
              <a:buAutoNum type="arabicPeriod"/>
            </a:pPr>
            <a:r>
              <a:rPr lang="en-US" sz="2000" b="0" dirty="0">
                <a:solidFill>
                  <a:schemeClr val="tx1"/>
                </a:solidFill>
              </a:rPr>
              <a:t>Review of Planning Hierarchy</a:t>
            </a:r>
          </a:p>
          <a:p>
            <a:pPr marL="457200" indent="-457200">
              <a:buFont typeface="+mj-lt"/>
              <a:buAutoNum type="arabicPeriod"/>
            </a:pPr>
            <a:r>
              <a:rPr lang="en-US" sz="2000" b="0" dirty="0">
                <a:solidFill>
                  <a:schemeClr val="tx1"/>
                </a:solidFill>
              </a:rPr>
              <a:t>Process for the Bayham Official Plan Review</a:t>
            </a:r>
          </a:p>
          <a:p>
            <a:pPr marL="457200" indent="-457200">
              <a:buFont typeface="+mj-lt"/>
              <a:buAutoNum type="arabicPeriod"/>
            </a:pPr>
            <a:r>
              <a:rPr lang="en-US" sz="2000" b="0" dirty="0">
                <a:solidFill>
                  <a:schemeClr val="tx1"/>
                </a:solidFill>
              </a:rPr>
              <a:t>Public Consultation and Engagement</a:t>
            </a:r>
          </a:p>
          <a:p>
            <a:pPr marL="457200" indent="-457200">
              <a:buFont typeface="+mj-lt"/>
              <a:buAutoNum type="arabicPeriod"/>
            </a:pPr>
            <a:r>
              <a:rPr lang="en-US" sz="2000" b="0" dirty="0">
                <a:solidFill>
                  <a:schemeClr val="tx1"/>
                </a:solidFill>
              </a:rPr>
              <a:t>Changes Since First Draft Official Plan</a:t>
            </a:r>
          </a:p>
          <a:p>
            <a:pPr marL="457200" indent="-457200">
              <a:buFont typeface="+mj-lt"/>
              <a:buAutoNum type="arabicPeriod"/>
            </a:pPr>
            <a:r>
              <a:rPr lang="en-US" sz="2000" b="0" dirty="0">
                <a:solidFill>
                  <a:schemeClr val="tx1"/>
                </a:solidFill>
              </a:rPr>
              <a:t>Changes Since Final Draft Official Plan (County comments)</a:t>
            </a:r>
          </a:p>
          <a:p>
            <a:pPr marL="457200" indent="-457200">
              <a:buFont typeface="+mj-lt"/>
              <a:buAutoNum type="arabicPeriod"/>
            </a:pPr>
            <a:r>
              <a:rPr lang="en-US" sz="2000" b="0" dirty="0">
                <a:solidFill>
                  <a:schemeClr val="tx1"/>
                </a:solidFill>
              </a:rPr>
              <a:t>Next Steps</a:t>
            </a:r>
          </a:p>
          <a:p>
            <a:pPr marL="457200" indent="-457200">
              <a:buFont typeface="+mj-lt"/>
              <a:buAutoNum type="arabicPeriod"/>
            </a:pPr>
            <a:r>
              <a:rPr lang="en-US" sz="2000" b="0" dirty="0">
                <a:solidFill>
                  <a:schemeClr val="tx1"/>
                </a:solidFill>
              </a:rPr>
              <a:t>Questions</a:t>
            </a:r>
            <a:endParaRPr lang="en-US" sz="2000" dirty="0"/>
          </a:p>
          <a:p>
            <a:pPr marL="285750" indent="-285750">
              <a:buFont typeface="Arial" panose="020B0604020202020204" pitchFamily="34" charset="0"/>
              <a:buChar char="•"/>
            </a:pPr>
            <a:endParaRPr lang="en-US" sz="2000" dirty="0"/>
          </a:p>
          <a:p>
            <a:endParaRPr lang="en-US" dirty="0"/>
          </a:p>
        </p:txBody>
      </p:sp>
      <p:pic>
        <p:nvPicPr>
          <p:cNvPr id="10" name="Picture 9" descr="P1#y1">
            <a:extLst>
              <a:ext uri="{FF2B5EF4-FFF2-40B4-BE49-F238E27FC236}">
                <a16:creationId xmlns:a16="http://schemas.microsoft.com/office/drawing/2014/main" id="{E92D3A18-6875-F2CA-759E-4F486AB2FB6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2EB3E4C4-2D40-A829-E69E-E99BD0A307DD}"/>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1748092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Tiered pink birthday cake">
            <a:extLst>
              <a:ext uri="{FF2B5EF4-FFF2-40B4-BE49-F238E27FC236}">
                <a16:creationId xmlns:a16="http://schemas.microsoft.com/office/drawing/2014/main" id="{C1CCBD1E-6420-4633-6752-A6AF6107458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99" b="-7765"/>
          <a:stretch/>
        </p:blipFill>
        <p:spPr>
          <a:xfrm>
            <a:off x="-96253" y="0"/>
            <a:ext cx="12286875" cy="7472947"/>
          </a:xfrm>
          <a:prstGeom prst="rect">
            <a:avLst/>
          </a:prstGeom>
        </p:spPr>
      </p:pic>
      <p:sp>
        <p:nvSpPr>
          <p:cNvPr id="4" name="Title 3">
            <a:extLst>
              <a:ext uri="{FF2B5EF4-FFF2-40B4-BE49-F238E27FC236}">
                <a16:creationId xmlns:a16="http://schemas.microsoft.com/office/drawing/2014/main" id="{A9E36236-5162-2448-9494-246E63E3DB64}"/>
              </a:ext>
            </a:extLst>
          </p:cNvPr>
          <p:cNvSpPr>
            <a:spLocks noGrp="1"/>
          </p:cNvSpPr>
          <p:nvPr>
            <p:ph type="title"/>
          </p:nvPr>
        </p:nvSpPr>
        <p:spPr>
          <a:xfrm>
            <a:off x="562562" y="914400"/>
            <a:ext cx="11265755" cy="685799"/>
          </a:xfrm>
        </p:spPr>
        <p:txBody>
          <a:bodyPr>
            <a:normAutofit/>
          </a:bodyPr>
          <a:lstStyle/>
          <a:p>
            <a:r>
              <a:rPr lang="en-US" sz="3200" dirty="0"/>
              <a:t>1. Planning Hierarchy</a:t>
            </a:r>
            <a:endParaRPr lang="en-US" sz="1800" dirty="0"/>
          </a:p>
        </p:txBody>
      </p:sp>
      <p:sp>
        <p:nvSpPr>
          <p:cNvPr id="7" name="Footer Placeholder 6">
            <a:extLst>
              <a:ext uri="{FF2B5EF4-FFF2-40B4-BE49-F238E27FC236}">
                <a16:creationId xmlns:a16="http://schemas.microsoft.com/office/drawing/2014/main" id="{B3D061FC-8382-294F-8184-5BEA2BBDA3D0}"/>
              </a:ext>
            </a:extLst>
          </p:cNvPr>
          <p:cNvSpPr>
            <a:spLocks noGrp="1"/>
          </p:cNvSpPr>
          <p:nvPr>
            <p:ph type="ftr" sz="quarter" idx="19"/>
          </p:nvPr>
        </p:nvSpPr>
        <p:spPr/>
        <p:txBody>
          <a:bodyPr/>
          <a:lstStyle/>
          <a:p>
            <a:r>
              <a:rPr lang="en-US"/>
              <a:t>© Arcadis 2023</a:t>
            </a:r>
          </a:p>
        </p:txBody>
      </p:sp>
      <p:sp>
        <p:nvSpPr>
          <p:cNvPr id="6" name="Date Placeholder 20">
            <a:extLst>
              <a:ext uri="{FF2B5EF4-FFF2-40B4-BE49-F238E27FC236}">
                <a16:creationId xmlns:a16="http://schemas.microsoft.com/office/drawing/2014/main" id="{CEF545C7-0306-B76E-263F-EC8514A22D79}"/>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8" name="Slide Number Placeholder 22">
            <a:extLst>
              <a:ext uri="{FF2B5EF4-FFF2-40B4-BE49-F238E27FC236}">
                <a16:creationId xmlns:a16="http://schemas.microsoft.com/office/drawing/2014/main" id="{3E2942AF-D06E-E70B-C9C3-2B5C0D397FA1}"/>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3</a:t>
            </a:fld>
            <a:endParaRPr lang="en-US"/>
          </a:p>
        </p:txBody>
      </p:sp>
      <p:grpSp>
        <p:nvGrpSpPr>
          <p:cNvPr id="30" name="Group 29">
            <a:extLst>
              <a:ext uri="{FF2B5EF4-FFF2-40B4-BE49-F238E27FC236}">
                <a16:creationId xmlns:a16="http://schemas.microsoft.com/office/drawing/2014/main" id="{CFC32449-AA52-A7D8-69F9-79C7B125AD82}"/>
              </a:ext>
            </a:extLst>
          </p:cNvPr>
          <p:cNvGrpSpPr/>
          <p:nvPr/>
        </p:nvGrpSpPr>
        <p:grpSpPr>
          <a:xfrm>
            <a:off x="483902" y="1713401"/>
            <a:ext cx="5574966" cy="4313797"/>
            <a:chOff x="1757658" y="1917651"/>
            <a:chExt cx="5574966" cy="4313797"/>
          </a:xfrm>
        </p:grpSpPr>
        <p:grpSp>
          <p:nvGrpSpPr>
            <p:cNvPr id="52" name="Group 51">
              <a:extLst>
                <a:ext uri="{FF2B5EF4-FFF2-40B4-BE49-F238E27FC236}">
                  <a16:creationId xmlns:a16="http://schemas.microsoft.com/office/drawing/2014/main" id="{B48816A7-FB95-4B0B-55A6-504795FC2DB7}"/>
                </a:ext>
              </a:extLst>
            </p:cNvPr>
            <p:cNvGrpSpPr/>
            <p:nvPr/>
          </p:nvGrpSpPr>
          <p:grpSpPr>
            <a:xfrm>
              <a:off x="1757658" y="1917651"/>
              <a:ext cx="5574966" cy="4313797"/>
              <a:chOff x="3358807" y="1503896"/>
              <a:chExt cx="4639570" cy="4313797"/>
            </a:xfrm>
          </p:grpSpPr>
          <p:grpSp>
            <p:nvGrpSpPr>
              <p:cNvPr id="26" name="Group 25">
                <a:extLst>
                  <a:ext uri="{FF2B5EF4-FFF2-40B4-BE49-F238E27FC236}">
                    <a16:creationId xmlns:a16="http://schemas.microsoft.com/office/drawing/2014/main" id="{154B70CA-D299-7501-61F2-7613992166C1}"/>
                  </a:ext>
                </a:extLst>
              </p:cNvPr>
              <p:cNvGrpSpPr/>
              <p:nvPr/>
            </p:nvGrpSpPr>
            <p:grpSpPr>
              <a:xfrm>
                <a:off x="3358807" y="2019936"/>
                <a:ext cx="4639570" cy="3797757"/>
                <a:chOff x="3987021" y="2145843"/>
                <a:chExt cx="4639570" cy="3797757"/>
              </a:xfrm>
            </p:grpSpPr>
            <p:grpSp>
              <p:nvGrpSpPr>
                <p:cNvPr id="20" name="Group 19">
                  <a:extLst>
                    <a:ext uri="{FF2B5EF4-FFF2-40B4-BE49-F238E27FC236}">
                      <a16:creationId xmlns:a16="http://schemas.microsoft.com/office/drawing/2014/main" id="{5A211505-3A3A-2FF1-4772-C58710F2DC09}"/>
                    </a:ext>
                  </a:extLst>
                </p:cNvPr>
                <p:cNvGrpSpPr/>
                <p:nvPr/>
              </p:nvGrpSpPr>
              <p:grpSpPr>
                <a:xfrm>
                  <a:off x="3987021" y="2145843"/>
                  <a:ext cx="4033788" cy="3797757"/>
                  <a:chOff x="6778712" y="1774436"/>
                  <a:chExt cx="4033788" cy="3797757"/>
                </a:xfrm>
              </p:grpSpPr>
              <p:sp>
                <p:nvSpPr>
                  <p:cNvPr id="11" name="Text Placeholder 2">
                    <a:extLst>
                      <a:ext uri="{FF2B5EF4-FFF2-40B4-BE49-F238E27FC236}">
                        <a16:creationId xmlns:a16="http://schemas.microsoft.com/office/drawing/2014/main" id="{7CDA4DC3-FE40-DAF3-1B66-CA14B4032BB0}"/>
                      </a:ext>
                    </a:extLst>
                  </p:cNvPr>
                  <p:cNvSpPr txBox="1">
                    <a:spLocks/>
                  </p:cNvSpPr>
                  <p:nvPr/>
                </p:nvSpPr>
                <p:spPr>
                  <a:xfrm>
                    <a:off x="6778712" y="1774436"/>
                    <a:ext cx="4033788" cy="3797757"/>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L="342900" indent="-342900">
                      <a:buFont typeface="Arial" panose="020B0604020202020204" pitchFamily="34" charset="0"/>
                      <a:buChar char="•"/>
                    </a:pPr>
                    <a:r>
                      <a:rPr lang="en-US" sz="2200" dirty="0">
                        <a:solidFill>
                          <a:schemeClr val="tx1"/>
                        </a:solidFill>
                      </a:rPr>
                      <a:t>Planning Act</a:t>
                    </a:r>
                  </a:p>
                  <a:p>
                    <a:pPr marL="342900" indent="-342900">
                      <a:buFont typeface="Arial" panose="020B0604020202020204" pitchFamily="34" charset="0"/>
                      <a:buChar char="•"/>
                    </a:pPr>
                    <a:r>
                      <a:rPr lang="en-US" sz="2200" dirty="0">
                        <a:solidFill>
                          <a:schemeClr val="tx1"/>
                        </a:solidFill>
                      </a:rPr>
                      <a:t>Provincial Planning Statement</a:t>
                    </a:r>
                  </a:p>
                  <a:p>
                    <a:endParaRPr lang="en-US" sz="2200" dirty="0">
                      <a:solidFill>
                        <a:schemeClr val="tx1"/>
                      </a:solidFill>
                    </a:endParaRPr>
                  </a:p>
                  <a:p>
                    <a:endParaRPr lang="en-US" sz="2200" dirty="0">
                      <a:solidFill>
                        <a:schemeClr val="tx1"/>
                      </a:solidFill>
                    </a:endParaRPr>
                  </a:p>
                  <a:p>
                    <a:pPr marL="342900" indent="-342900">
                      <a:buFont typeface="Arial" panose="020B0604020202020204" pitchFamily="34" charset="0"/>
                      <a:buChar char="•"/>
                    </a:pPr>
                    <a:r>
                      <a:rPr lang="en-US" sz="2200" dirty="0">
                        <a:solidFill>
                          <a:schemeClr val="tx1"/>
                        </a:solidFill>
                      </a:rPr>
                      <a:t>Elgin County Official Plan</a:t>
                    </a:r>
                  </a:p>
                  <a:p>
                    <a:endParaRPr lang="en-US" sz="2200" dirty="0">
                      <a:solidFill>
                        <a:schemeClr val="tx1"/>
                      </a:solidFill>
                    </a:endParaRPr>
                  </a:p>
                  <a:p>
                    <a:endParaRPr lang="en-US" sz="2200" dirty="0">
                      <a:solidFill>
                        <a:schemeClr val="tx1"/>
                      </a:solidFill>
                    </a:endParaRPr>
                  </a:p>
                  <a:p>
                    <a:pPr marL="342900" indent="-342900">
                      <a:buFont typeface="Arial" panose="020B0604020202020204" pitchFamily="34" charset="0"/>
                      <a:buChar char="•"/>
                    </a:pPr>
                    <a:r>
                      <a:rPr lang="en-US" sz="2200" dirty="0"/>
                      <a:t>Bayham Official Plan</a:t>
                    </a:r>
                  </a:p>
                  <a:p>
                    <a:pPr marL="342900" indent="-342900">
                      <a:buFont typeface="Arial" panose="020B0604020202020204" pitchFamily="34" charset="0"/>
                      <a:buChar char="•"/>
                    </a:pPr>
                    <a:r>
                      <a:rPr lang="en-US" sz="2200" dirty="0">
                        <a:solidFill>
                          <a:schemeClr val="tx1"/>
                        </a:solidFill>
                      </a:rPr>
                      <a:t>Bayham Zoning By-law</a:t>
                    </a:r>
                  </a:p>
                  <a:p>
                    <a:pPr marL="285750" indent="-285750">
                      <a:buFont typeface="Arial" panose="020B0604020202020204" pitchFamily="34" charset="0"/>
                      <a:buChar char="•"/>
                    </a:pPr>
                    <a:endParaRPr lang="en-US" sz="2000" dirty="0"/>
                  </a:p>
                  <a:p>
                    <a:endParaRPr lang="en-US" sz="2000" dirty="0"/>
                  </a:p>
                </p:txBody>
              </p:sp>
              <p:cxnSp>
                <p:nvCxnSpPr>
                  <p:cNvPr id="14" name="Straight Connector 13">
                    <a:extLst>
                      <a:ext uri="{FF2B5EF4-FFF2-40B4-BE49-F238E27FC236}">
                        <a16:creationId xmlns:a16="http://schemas.microsoft.com/office/drawing/2014/main" id="{20EA0E2C-3F05-0D2F-205D-C62AAD921362}"/>
                      </a:ext>
                    </a:extLst>
                  </p:cNvPr>
                  <p:cNvCxnSpPr>
                    <a:cxnSpLocks/>
                  </p:cNvCxnSpPr>
                  <p:nvPr/>
                </p:nvCxnSpPr>
                <p:spPr>
                  <a:xfrm>
                    <a:off x="6871023" y="3217369"/>
                    <a:ext cx="3656870" cy="0"/>
                  </a:xfrm>
                  <a:prstGeom prst="line">
                    <a:avLst/>
                  </a:prstGeom>
                  <a:ln w="19050" cmpd="sng">
                    <a:solidFill>
                      <a:schemeClr val="accent1"/>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5" name="Group 24">
                  <a:extLst>
                    <a:ext uri="{FF2B5EF4-FFF2-40B4-BE49-F238E27FC236}">
                      <a16:creationId xmlns:a16="http://schemas.microsoft.com/office/drawing/2014/main" id="{CE0D0384-6C7C-E402-AA4F-039204A6BE78}"/>
                    </a:ext>
                  </a:extLst>
                </p:cNvPr>
                <p:cNvGrpSpPr/>
                <p:nvPr/>
              </p:nvGrpSpPr>
              <p:grpSpPr>
                <a:xfrm>
                  <a:off x="8113120" y="2145843"/>
                  <a:ext cx="513471" cy="3019031"/>
                  <a:chOff x="8113120" y="2145843"/>
                  <a:chExt cx="513471" cy="3019031"/>
                </a:xfrm>
              </p:grpSpPr>
              <p:sp>
                <p:nvSpPr>
                  <p:cNvPr id="5" name="Arrow: Down 4">
                    <a:extLst>
                      <a:ext uri="{FF2B5EF4-FFF2-40B4-BE49-F238E27FC236}">
                        <a16:creationId xmlns:a16="http://schemas.microsoft.com/office/drawing/2014/main" id="{DBB150E3-DF75-19C4-1794-08A59EC21C6A}"/>
                      </a:ext>
                    </a:extLst>
                  </p:cNvPr>
                  <p:cNvSpPr/>
                  <p:nvPr/>
                </p:nvSpPr>
                <p:spPr>
                  <a:xfrm>
                    <a:off x="8150330" y="2168860"/>
                    <a:ext cx="476261" cy="2996014"/>
                  </a:xfrm>
                  <a:prstGeom prst="downArrow">
                    <a:avLst/>
                  </a:prstGeom>
                  <a:solidFill>
                    <a:schemeClr val="tx1"/>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Arrow: Down 2">
                    <a:extLst>
                      <a:ext uri="{FF2B5EF4-FFF2-40B4-BE49-F238E27FC236}">
                        <a16:creationId xmlns:a16="http://schemas.microsoft.com/office/drawing/2014/main" id="{2708F613-7B4D-025A-9860-D7CCC50FE2E2}"/>
                      </a:ext>
                    </a:extLst>
                  </p:cNvPr>
                  <p:cNvSpPr/>
                  <p:nvPr/>
                </p:nvSpPr>
                <p:spPr>
                  <a:xfrm>
                    <a:off x="8113120" y="2145843"/>
                    <a:ext cx="476261" cy="2996014"/>
                  </a:xfrm>
                  <a:prstGeom prst="downArrow">
                    <a:avLst/>
                  </a:prstGeom>
                  <a:solidFill>
                    <a:schemeClr val="accent1"/>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grpSp>
          <p:grpSp>
            <p:nvGrpSpPr>
              <p:cNvPr id="50" name="Group 49">
                <a:extLst>
                  <a:ext uri="{FF2B5EF4-FFF2-40B4-BE49-F238E27FC236}">
                    <a16:creationId xmlns:a16="http://schemas.microsoft.com/office/drawing/2014/main" id="{7D250CAE-D0AD-1DCA-20F5-E09C4A9DA1F8}"/>
                  </a:ext>
                </a:extLst>
              </p:cNvPr>
              <p:cNvGrpSpPr/>
              <p:nvPr/>
            </p:nvGrpSpPr>
            <p:grpSpPr>
              <a:xfrm>
                <a:off x="3358807" y="1503896"/>
                <a:ext cx="1942335" cy="3671020"/>
                <a:chOff x="3358807" y="1503896"/>
                <a:chExt cx="1942335" cy="3671020"/>
              </a:xfrm>
            </p:grpSpPr>
            <p:sp>
              <p:nvSpPr>
                <p:cNvPr id="36" name="Text Placeholder 2">
                  <a:extLst>
                    <a:ext uri="{FF2B5EF4-FFF2-40B4-BE49-F238E27FC236}">
                      <a16:creationId xmlns:a16="http://schemas.microsoft.com/office/drawing/2014/main" id="{40BF8686-8004-4BDB-39EA-2F3B3653F5A5}"/>
                    </a:ext>
                  </a:extLst>
                </p:cNvPr>
                <p:cNvSpPr txBox="1">
                  <a:spLocks/>
                </p:cNvSpPr>
                <p:nvPr/>
              </p:nvSpPr>
              <p:spPr>
                <a:xfrm>
                  <a:off x="3358807" y="1503896"/>
                  <a:ext cx="1840138" cy="772496"/>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r>
                    <a:rPr lang="en-US" sz="2000">
                      <a:solidFill>
                        <a:schemeClr val="tx1"/>
                      </a:solidFill>
                    </a:rPr>
                    <a:t>Provincial Level</a:t>
                  </a:r>
                  <a:endParaRPr lang="en-US" sz="2000"/>
                </a:p>
                <a:p>
                  <a:endParaRPr lang="en-US" sz="2000"/>
                </a:p>
              </p:txBody>
            </p:sp>
            <p:sp>
              <p:nvSpPr>
                <p:cNvPr id="40" name="Text Placeholder 2">
                  <a:extLst>
                    <a:ext uri="{FF2B5EF4-FFF2-40B4-BE49-F238E27FC236}">
                      <a16:creationId xmlns:a16="http://schemas.microsoft.com/office/drawing/2014/main" id="{D7517F36-0C02-D796-78DC-8B4B4B5C1885}"/>
                    </a:ext>
                  </a:extLst>
                </p:cNvPr>
                <p:cNvSpPr txBox="1">
                  <a:spLocks/>
                </p:cNvSpPr>
                <p:nvPr/>
              </p:nvSpPr>
              <p:spPr>
                <a:xfrm>
                  <a:off x="3358807" y="3132415"/>
                  <a:ext cx="1840137" cy="772496"/>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r>
                    <a:rPr lang="en-US" sz="2000">
                      <a:solidFill>
                        <a:schemeClr val="tx1"/>
                      </a:solidFill>
                    </a:rPr>
                    <a:t>County Level</a:t>
                  </a:r>
                  <a:endParaRPr lang="en-US" sz="2000"/>
                </a:p>
                <a:p>
                  <a:endParaRPr lang="en-US" sz="2000"/>
                </a:p>
              </p:txBody>
            </p:sp>
            <p:sp>
              <p:nvSpPr>
                <p:cNvPr id="41" name="Text Placeholder 2">
                  <a:extLst>
                    <a:ext uri="{FF2B5EF4-FFF2-40B4-BE49-F238E27FC236}">
                      <a16:creationId xmlns:a16="http://schemas.microsoft.com/office/drawing/2014/main" id="{3A2EB1DC-C78A-B63A-F750-6F5EDA9451C5}"/>
                    </a:ext>
                  </a:extLst>
                </p:cNvPr>
                <p:cNvSpPr txBox="1">
                  <a:spLocks/>
                </p:cNvSpPr>
                <p:nvPr/>
              </p:nvSpPr>
              <p:spPr>
                <a:xfrm>
                  <a:off x="3383413" y="4402420"/>
                  <a:ext cx="1917729" cy="772496"/>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r>
                    <a:rPr lang="en-US" sz="2000">
                      <a:solidFill>
                        <a:schemeClr val="tx1"/>
                      </a:solidFill>
                    </a:rPr>
                    <a:t>Local Level</a:t>
                  </a:r>
                  <a:endParaRPr lang="en-US" sz="2000"/>
                </a:p>
                <a:p>
                  <a:endParaRPr lang="en-US" sz="2000"/>
                </a:p>
              </p:txBody>
            </p:sp>
          </p:grpSp>
        </p:grpSp>
        <p:cxnSp>
          <p:nvCxnSpPr>
            <p:cNvPr id="16" name="Straight Connector 15">
              <a:extLst>
                <a:ext uri="{FF2B5EF4-FFF2-40B4-BE49-F238E27FC236}">
                  <a16:creationId xmlns:a16="http://schemas.microsoft.com/office/drawing/2014/main" id="{7CEB16F4-7677-A22E-E8C9-AA12862E8497}"/>
                </a:ext>
              </a:extLst>
            </p:cNvPr>
            <p:cNvCxnSpPr>
              <a:cxnSpLocks/>
            </p:cNvCxnSpPr>
            <p:nvPr/>
          </p:nvCxnSpPr>
          <p:spPr>
            <a:xfrm>
              <a:off x="1844195" y="2249084"/>
              <a:ext cx="4418527" cy="0"/>
            </a:xfrm>
            <a:prstGeom prst="line">
              <a:avLst/>
            </a:prstGeom>
            <a:ln w="19050" cmpd="sng">
              <a:solidFill>
                <a:schemeClr val="accent1"/>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grpSp>
      <p:pic>
        <p:nvPicPr>
          <p:cNvPr id="19" name="Picture 18">
            <a:extLst>
              <a:ext uri="{FF2B5EF4-FFF2-40B4-BE49-F238E27FC236}">
                <a16:creationId xmlns:a16="http://schemas.microsoft.com/office/drawing/2014/main" id="{A7FF0937-041E-B420-39F0-C31884691D1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0317600" y="1201046"/>
            <a:ext cx="1510717" cy="231493"/>
          </a:xfrm>
          <a:prstGeom prst="rect">
            <a:avLst/>
          </a:prstGeom>
          <a:noFill/>
        </p:spPr>
      </p:pic>
      <p:cxnSp>
        <p:nvCxnSpPr>
          <p:cNvPr id="10" name="Straight Connector 9">
            <a:extLst>
              <a:ext uri="{FF2B5EF4-FFF2-40B4-BE49-F238E27FC236}">
                <a16:creationId xmlns:a16="http://schemas.microsoft.com/office/drawing/2014/main" id="{B6A5FA35-793A-4F6D-C508-A3CA1E08B512}"/>
              </a:ext>
            </a:extLst>
          </p:cNvPr>
          <p:cNvCxnSpPr>
            <a:cxnSpLocks/>
          </p:cNvCxnSpPr>
          <p:nvPr/>
        </p:nvCxnSpPr>
        <p:spPr>
          <a:xfrm>
            <a:off x="562562" y="4940434"/>
            <a:ext cx="4418527" cy="0"/>
          </a:xfrm>
          <a:prstGeom prst="line">
            <a:avLst/>
          </a:prstGeom>
          <a:ln w="19050" cmpd="sng">
            <a:solidFill>
              <a:schemeClr val="accent1"/>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585002EC-4641-DC85-6AE7-9EE31D833D8B}"/>
              </a:ext>
            </a:extLst>
          </p:cNvPr>
          <p:cNvPicPr>
            <a:picLocks noChangeAspect="1"/>
          </p:cNvPicPr>
          <p:nvPr/>
        </p:nvPicPr>
        <p:blipFill rotWithShape="1">
          <a:blip r:embed="rId5"/>
          <a:srcRect/>
          <a:stretch/>
        </p:blipFill>
        <p:spPr bwMode="auto">
          <a:xfrm>
            <a:off x="10878551" y="169399"/>
            <a:ext cx="988597" cy="866548"/>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91FA7F9C-482A-BC38-C61F-9065D6B92C76}"/>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4283225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B3D061FC-8382-294F-8184-5BEA2BBDA3D0}"/>
              </a:ext>
            </a:extLst>
          </p:cNvPr>
          <p:cNvSpPr>
            <a:spLocks noGrp="1"/>
          </p:cNvSpPr>
          <p:nvPr>
            <p:ph type="ftr" sz="quarter" idx="19"/>
          </p:nvPr>
        </p:nvSpPr>
        <p:spPr/>
        <p:txBody>
          <a:bodyPr/>
          <a:lstStyle/>
          <a:p>
            <a:r>
              <a:rPr lang="en-US" dirty="0"/>
              <a:t>© Arcadis 2026</a:t>
            </a:r>
          </a:p>
        </p:txBody>
      </p:sp>
      <p:sp>
        <p:nvSpPr>
          <p:cNvPr id="2" name="Text Placeholder 2">
            <a:extLst>
              <a:ext uri="{FF2B5EF4-FFF2-40B4-BE49-F238E27FC236}">
                <a16:creationId xmlns:a16="http://schemas.microsoft.com/office/drawing/2014/main" id="{770239BE-DC9C-8926-A728-FEA875B71EB9}"/>
              </a:ext>
            </a:extLst>
          </p:cNvPr>
          <p:cNvSpPr txBox="1">
            <a:spLocks/>
          </p:cNvSpPr>
          <p:nvPr/>
        </p:nvSpPr>
        <p:spPr>
          <a:xfrm>
            <a:off x="469045" y="5637539"/>
            <a:ext cx="1758707" cy="828607"/>
          </a:xfrm>
          <a:prstGeom prst="rect">
            <a:avLst/>
          </a:prstGeom>
        </p:spPr>
        <p:txBody>
          <a:bodyPr lIns="182880" tIns="182880" rIns="182880" bIns="182880" anchor="b" anchorCtr="0"/>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R="0" rtl="0">
              <a:lnSpc>
                <a:spcPct val="120000"/>
              </a:lnSpc>
              <a:spcBef>
                <a:spcPts val="0"/>
              </a:spcBef>
              <a:spcAft>
                <a:spcPts val="0"/>
              </a:spcAft>
            </a:pPr>
            <a:r>
              <a:rPr lang="en-US" sz="1400" i="0" u="none" strike="noStrike" baseline="30000">
                <a:solidFill>
                  <a:srgbClr val="FFFFFF"/>
                </a:solidFill>
                <a:latin typeface="+mj-lt"/>
              </a:rPr>
              <a:t>Project Name</a:t>
            </a:r>
          </a:p>
          <a:p>
            <a:pPr marR="0" rtl="0">
              <a:lnSpc>
                <a:spcPct val="120000"/>
              </a:lnSpc>
              <a:spcBef>
                <a:spcPts val="0"/>
              </a:spcBef>
              <a:spcAft>
                <a:spcPts val="0"/>
              </a:spcAft>
            </a:pPr>
            <a:r>
              <a:rPr lang="en-US" sz="1400" b="0" baseline="30000">
                <a:solidFill>
                  <a:srgbClr val="FFFFFF"/>
                </a:solidFill>
                <a:latin typeface="+mj-lt"/>
              </a:rPr>
              <a:t>Location</a:t>
            </a:r>
            <a:endParaRPr lang="en-US" sz="1400" b="0" i="0" u="none" strike="noStrike" baseline="30000">
              <a:solidFill>
                <a:srgbClr val="FFFFFF"/>
              </a:solidFill>
              <a:latin typeface="+mj-lt"/>
            </a:endParaRPr>
          </a:p>
        </p:txBody>
      </p:sp>
      <p:sp>
        <p:nvSpPr>
          <p:cNvPr id="6" name="Date Placeholder 20">
            <a:extLst>
              <a:ext uri="{FF2B5EF4-FFF2-40B4-BE49-F238E27FC236}">
                <a16:creationId xmlns:a16="http://schemas.microsoft.com/office/drawing/2014/main" id="{CEF545C7-0306-B76E-263F-EC8514A22D79}"/>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8" name="Slide Number Placeholder 22">
            <a:extLst>
              <a:ext uri="{FF2B5EF4-FFF2-40B4-BE49-F238E27FC236}">
                <a16:creationId xmlns:a16="http://schemas.microsoft.com/office/drawing/2014/main" id="{3E2942AF-D06E-E70B-C9C3-2B5C0D397FA1}"/>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4</a:t>
            </a:fld>
            <a:endParaRPr lang="en-US"/>
          </a:p>
        </p:txBody>
      </p:sp>
      <p:pic>
        <p:nvPicPr>
          <p:cNvPr id="13" name="Picture 12" descr="P1#y1">
            <a:extLst>
              <a:ext uri="{FF2B5EF4-FFF2-40B4-BE49-F238E27FC236}">
                <a16:creationId xmlns:a16="http://schemas.microsoft.com/office/drawing/2014/main" id="{8FBC51BD-2DBB-70C1-B4C3-B98B4619CA3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grpSp>
        <p:nvGrpSpPr>
          <p:cNvPr id="42" name="Group 41">
            <a:extLst>
              <a:ext uri="{FF2B5EF4-FFF2-40B4-BE49-F238E27FC236}">
                <a16:creationId xmlns:a16="http://schemas.microsoft.com/office/drawing/2014/main" id="{EC61EB70-514F-2E42-D4A0-36F9690D1B33}"/>
              </a:ext>
            </a:extLst>
          </p:cNvPr>
          <p:cNvGrpSpPr/>
          <p:nvPr/>
        </p:nvGrpSpPr>
        <p:grpSpPr>
          <a:xfrm>
            <a:off x="542825" y="2122663"/>
            <a:ext cx="10751961" cy="2661878"/>
            <a:chOff x="469045" y="2400399"/>
            <a:chExt cx="10751961" cy="2661878"/>
          </a:xfrm>
        </p:grpSpPr>
        <p:grpSp>
          <p:nvGrpSpPr>
            <p:cNvPr id="36" name="Group 35">
              <a:extLst>
                <a:ext uri="{FF2B5EF4-FFF2-40B4-BE49-F238E27FC236}">
                  <a16:creationId xmlns:a16="http://schemas.microsoft.com/office/drawing/2014/main" id="{455541C1-D0A9-AB44-299B-AD074ABB64AA}"/>
                </a:ext>
              </a:extLst>
            </p:cNvPr>
            <p:cNvGrpSpPr/>
            <p:nvPr/>
          </p:nvGrpSpPr>
          <p:grpSpPr>
            <a:xfrm>
              <a:off x="469045" y="2400399"/>
              <a:ext cx="10690479" cy="2661878"/>
              <a:chOff x="469045" y="2821452"/>
              <a:chExt cx="10690479" cy="2661878"/>
            </a:xfrm>
          </p:grpSpPr>
          <p:sp>
            <p:nvSpPr>
              <p:cNvPr id="29" name="Rectangle 28">
                <a:extLst>
                  <a:ext uri="{FF2B5EF4-FFF2-40B4-BE49-F238E27FC236}">
                    <a16:creationId xmlns:a16="http://schemas.microsoft.com/office/drawing/2014/main" id="{731E342B-8FDA-D0B7-4DC3-CE09CD311B2C}"/>
                  </a:ext>
                </a:extLst>
              </p:cNvPr>
              <p:cNvSpPr/>
              <p:nvPr/>
            </p:nvSpPr>
            <p:spPr>
              <a:xfrm>
                <a:off x="1130260" y="5223328"/>
                <a:ext cx="9352992" cy="84654"/>
              </a:xfrm>
              <a:prstGeom prst="rect">
                <a:avLst/>
              </a:prstGeom>
              <a:solidFill>
                <a:schemeClr val="accent1">
                  <a:lumMod val="20000"/>
                  <a:lumOff val="80000"/>
                </a:schemeClr>
              </a:solidFill>
              <a:ln w="19050"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800">
                  <a:solidFill>
                    <a:schemeClr val="tx1"/>
                  </a:solidFill>
                </a:endParaRPr>
              </a:p>
            </p:txBody>
          </p:sp>
          <p:sp>
            <p:nvSpPr>
              <p:cNvPr id="14" name="Oval 13">
                <a:extLst>
                  <a:ext uri="{FF2B5EF4-FFF2-40B4-BE49-F238E27FC236}">
                    <a16:creationId xmlns:a16="http://schemas.microsoft.com/office/drawing/2014/main" id="{9189B68A-AB14-3B33-B678-A813DB488F0B}"/>
                  </a:ext>
                </a:extLst>
              </p:cNvPr>
              <p:cNvSpPr/>
              <p:nvPr/>
            </p:nvSpPr>
            <p:spPr>
              <a:xfrm>
                <a:off x="981662" y="5052892"/>
                <a:ext cx="426649" cy="426649"/>
              </a:xfrm>
              <a:prstGeom prst="ellipse">
                <a:avLst/>
              </a:prstGeom>
              <a:solidFill>
                <a:schemeClr val="accent1"/>
              </a:solidFill>
              <a:ln w="19050"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4688EF3-5272-49D0-AA5A-A8F0A107CD32}"/>
                  </a:ext>
                </a:extLst>
              </p:cNvPr>
              <p:cNvSpPr/>
              <p:nvPr/>
            </p:nvSpPr>
            <p:spPr>
              <a:xfrm>
                <a:off x="10208444" y="5053970"/>
                <a:ext cx="426649" cy="426649"/>
              </a:xfrm>
              <a:prstGeom prst="ellipse">
                <a:avLst/>
              </a:prstGeom>
              <a:solidFill>
                <a:schemeClr val="accent1"/>
              </a:solidFill>
              <a:ln w="19050"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C0E15759-48D7-A76D-B911-B9687BE04C2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5798" t="5892" r="87266" b="71023"/>
              <a:stretch/>
            </p:blipFill>
            <p:spPr>
              <a:xfrm>
                <a:off x="688599" y="2821452"/>
                <a:ext cx="1009063" cy="1166846"/>
              </a:xfrm>
              <a:prstGeom prst="rect">
                <a:avLst/>
              </a:prstGeom>
            </p:spPr>
          </p:pic>
          <p:sp>
            <p:nvSpPr>
              <p:cNvPr id="19" name="TextBox 18">
                <a:extLst>
                  <a:ext uri="{FF2B5EF4-FFF2-40B4-BE49-F238E27FC236}">
                    <a16:creationId xmlns:a16="http://schemas.microsoft.com/office/drawing/2014/main" id="{18FC2BF9-2B0F-AE31-1C18-E20A5CEE41DD}"/>
                  </a:ext>
                </a:extLst>
              </p:cNvPr>
              <p:cNvSpPr txBox="1"/>
              <p:nvPr/>
            </p:nvSpPr>
            <p:spPr>
              <a:xfrm>
                <a:off x="469045" y="4053146"/>
                <a:ext cx="1475509" cy="824841"/>
              </a:xfrm>
              <a:prstGeom prst="rect">
                <a:avLst/>
              </a:prstGeom>
              <a:noFill/>
            </p:spPr>
            <p:txBody>
              <a:bodyPr wrap="square" lIns="0" tIns="0" rIns="0" bIns="0" rtlCol="0">
                <a:spAutoFit/>
              </a:bodyPr>
              <a:lstStyle/>
              <a:p>
                <a:pPr algn="ctr">
                  <a:lnSpc>
                    <a:spcPct val="90000"/>
                  </a:lnSpc>
                  <a:spcBef>
                    <a:spcPts val="200"/>
                  </a:spcBef>
                  <a:spcAft>
                    <a:spcPts val="400"/>
                  </a:spcAft>
                </a:pPr>
                <a:r>
                  <a:rPr lang="en-US" sz="1800" b="1"/>
                  <a:t>Phase 1:</a:t>
                </a:r>
              </a:p>
              <a:p>
                <a:pPr algn="ctr">
                  <a:lnSpc>
                    <a:spcPct val="90000"/>
                  </a:lnSpc>
                  <a:spcBef>
                    <a:spcPts val="200"/>
                  </a:spcBef>
                  <a:spcAft>
                    <a:spcPts val="400"/>
                  </a:spcAft>
                </a:pPr>
                <a:r>
                  <a:rPr lang="en-US" sz="1800" b="1">
                    <a:solidFill>
                      <a:schemeClr val="accent1"/>
                    </a:solidFill>
                  </a:rPr>
                  <a:t>Project Initiation</a:t>
                </a:r>
              </a:p>
            </p:txBody>
          </p:sp>
          <p:sp>
            <p:nvSpPr>
              <p:cNvPr id="20" name="TextBox 19">
                <a:extLst>
                  <a:ext uri="{FF2B5EF4-FFF2-40B4-BE49-F238E27FC236}">
                    <a16:creationId xmlns:a16="http://schemas.microsoft.com/office/drawing/2014/main" id="{E53ECE81-C740-8D01-CBF2-9BF708727769}"/>
                  </a:ext>
                </a:extLst>
              </p:cNvPr>
              <p:cNvSpPr txBox="1"/>
              <p:nvPr/>
            </p:nvSpPr>
            <p:spPr>
              <a:xfrm>
                <a:off x="9684015" y="4054796"/>
                <a:ext cx="1475509" cy="824841"/>
              </a:xfrm>
              <a:prstGeom prst="rect">
                <a:avLst/>
              </a:prstGeom>
              <a:noFill/>
            </p:spPr>
            <p:txBody>
              <a:bodyPr wrap="square" lIns="0" tIns="0" rIns="0" bIns="0" rtlCol="0">
                <a:spAutoFit/>
              </a:bodyPr>
              <a:lstStyle/>
              <a:p>
                <a:pPr algn="ctr">
                  <a:lnSpc>
                    <a:spcPct val="90000"/>
                  </a:lnSpc>
                  <a:spcBef>
                    <a:spcPts val="200"/>
                  </a:spcBef>
                  <a:spcAft>
                    <a:spcPts val="400"/>
                  </a:spcAft>
                </a:pPr>
                <a:r>
                  <a:rPr lang="en-US" sz="1800" b="1"/>
                  <a:t>Phase 5:</a:t>
                </a:r>
              </a:p>
              <a:p>
                <a:pPr algn="ctr">
                  <a:lnSpc>
                    <a:spcPct val="90000"/>
                  </a:lnSpc>
                  <a:spcBef>
                    <a:spcPts val="200"/>
                  </a:spcBef>
                  <a:spcAft>
                    <a:spcPts val="400"/>
                  </a:spcAft>
                </a:pPr>
                <a:r>
                  <a:rPr lang="en-US" sz="1800" b="1">
                    <a:solidFill>
                      <a:schemeClr val="accent1"/>
                    </a:solidFill>
                  </a:rPr>
                  <a:t>Approval of Official Plan</a:t>
                </a:r>
              </a:p>
            </p:txBody>
          </p:sp>
          <p:sp>
            <p:nvSpPr>
              <p:cNvPr id="21" name="TextBox 20">
                <a:extLst>
                  <a:ext uri="{FF2B5EF4-FFF2-40B4-BE49-F238E27FC236}">
                    <a16:creationId xmlns:a16="http://schemas.microsoft.com/office/drawing/2014/main" id="{AAE4CB40-19FC-3BAA-CCEA-A2F93C5052BA}"/>
                  </a:ext>
                </a:extLst>
              </p:cNvPr>
              <p:cNvSpPr txBox="1"/>
              <p:nvPr/>
            </p:nvSpPr>
            <p:spPr>
              <a:xfrm>
                <a:off x="7543272" y="4051126"/>
                <a:ext cx="1475509" cy="907941"/>
              </a:xfrm>
              <a:prstGeom prst="rect">
                <a:avLst/>
              </a:prstGeom>
              <a:noFill/>
            </p:spPr>
            <p:txBody>
              <a:bodyPr wrap="square" lIns="0" tIns="0" rIns="0" bIns="0" rtlCol="0">
                <a:spAutoFit/>
              </a:bodyPr>
              <a:lstStyle/>
              <a:p>
                <a:pPr algn="ctr">
                  <a:lnSpc>
                    <a:spcPct val="90000"/>
                  </a:lnSpc>
                  <a:spcBef>
                    <a:spcPts val="200"/>
                  </a:spcBef>
                  <a:spcAft>
                    <a:spcPts val="400"/>
                  </a:spcAft>
                </a:pPr>
                <a:r>
                  <a:rPr lang="en-US" sz="1800" b="1"/>
                  <a:t>Phase 4:</a:t>
                </a:r>
              </a:p>
              <a:p>
                <a:pPr algn="ctr">
                  <a:lnSpc>
                    <a:spcPct val="90000"/>
                  </a:lnSpc>
                  <a:spcBef>
                    <a:spcPts val="200"/>
                  </a:spcBef>
                  <a:spcAft>
                    <a:spcPts val="400"/>
                  </a:spcAft>
                </a:pPr>
                <a:r>
                  <a:rPr lang="en-US" sz="1400" b="1">
                    <a:solidFill>
                      <a:schemeClr val="accent1"/>
                    </a:solidFill>
                  </a:rPr>
                  <a:t>Final Draft and Adoption of Official Plan</a:t>
                </a:r>
              </a:p>
            </p:txBody>
          </p:sp>
          <p:sp>
            <p:nvSpPr>
              <p:cNvPr id="22" name="TextBox 21">
                <a:extLst>
                  <a:ext uri="{FF2B5EF4-FFF2-40B4-BE49-F238E27FC236}">
                    <a16:creationId xmlns:a16="http://schemas.microsoft.com/office/drawing/2014/main" id="{A1252805-672D-3C59-2BB7-39CFB520D28A}"/>
                  </a:ext>
                </a:extLst>
              </p:cNvPr>
              <p:cNvSpPr txBox="1"/>
              <p:nvPr/>
            </p:nvSpPr>
            <p:spPr>
              <a:xfrm>
                <a:off x="2746570" y="4051126"/>
                <a:ext cx="1475509" cy="769441"/>
              </a:xfrm>
              <a:prstGeom prst="rect">
                <a:avLst/>
              </a:prstGeom>
              <a:noFill/>
            </p:spPr>
            <p:txBody>
              <a:bodyPr wrap="square" lIns="0" tIns="0" rIns="0" bIns="0" rtlCol="0">
                <a:spAutoFit/>
              </a:bodyPr>
              <a:lstStyle/>
              <a:p>
                <a:pPr algn="ctr">
                  <a:lnSpc>
                    <a:spcPct val="90000"/>
                  </a:lnSpc>
                  <a:spcBef>
                    <a:spcPts val="200"/>
                  </a:spcBef>
                  <a:spcAft>
                    <a:spcPts val="400"/>
                  </a:spcAft>
                </a:pPr>
                <a:r>
                  <a:rPr lang="en-US" sz="1800" b="1"/>
                  <a:t>Phase 2:</a:t>
                </a:r>
              </a:p>
              <a:p>
                <a:pPr algn="ctr">
                  <a:lnSpc>
                    <a:spcPct val="90000"/>
                  </a:lnSpc>
                  <a:spcBef>
                    <a:spcPts val="200"/>
                  </a:spcBef>
                  <a:spcAft>
                    <a:spcPts val="400"/>
                  </a:spcAft>
                </a:pPr>
                <a:r>
                  <a:rPr lang="en-US" sz="1600" b="1">
                    <a:solidFill>
                      <a:schemeClr val="accent1"/>
                    </a:solidFill>
                  </a:rPr>
                  <a:t>Consultation &amp; Policy Review</a:t>
                </a:r>
              </a:p>
            </p:txBody>
          </p:sp>
          <p:sp>
            <p:nvSpPr>
              <p:cNvPr id="23" name="TextBox 22">
                <a:extLst>
                  <a:ext uri="{FF2B5EF4-FFF2-40B4-BE49-F238E27FC236}">
                    <a16:creationId xmlns:a16="http://schemas.microsoft.com/office/drawing/2014/main" id="{820C8A08-7582-4A22-2C58-E97430B2BE53}"/>
                  </a:ext>
                </a:extLst>
              </p:cNvPr>
              <p:cNvSpPr txBox="1"/>
              <p:nvPr/>
            </p:nvSpPr>
            <p:spPr>
              <a:xfrm>
                <a:off x="4887313" y="4045407"/>
                <a:ext cx="1990725" cy="824841"/>
              </a:xfrm>
              <a:prstGeom prst="rect">
                <a:avLst/>
              </a:prstGeom>
              <a:noFill/>
            </p:spPr>
            <p:txBody>
              <a:bodyPr wrap="square" lIns="0" tIns="0" rIns="0" bIns="0" rtlCol="0">
                <a:spAutoFit/>
              </a:bodyPr>
              <a:lstStyle/>
              <a:p>
                <a:pPr algn="ctr">
                  <a:lnSpc>
                    <a:spcPct val="90000"/>
                  </a:lnSpc>
                  <a:spcBef>
                    <a:spcPts val="200"/>
                  </a:spcBef>
                  <a:spcAft>
                    <a:spcPts val="400"/>
                  </a:spcAft>
                </a:pPr>
                <a:r>
                  <a:rPr lang="en-US" sz="1800" b="1"/>
                  <a:t>Phase 3:</a:t>
                </a:r>
              </a:p>
              <a:p>
                <a:pPr algn="ctr">
                  <a:lnSpc>
                    <a:spcPct val="90000"/>
                  </a:lnSpc>
                  <a:spcBef>
                    <a:spcPts val="200"/>
                  </a:spcBef>
                  <a:spcAft>
                    <a:spcPts val="400"/>
                  </a:spcAft>
                </a:pPr>
                <a:r>
                  <a:rPr lang="en-US" sz="1800" b="1">
                    <a:solidFill>
                      <a:schemeClr val="accent1"/>
                    </a:solidFill>
                  </a:rPr>
                  <a:t>First Draft       Official Plan</a:t>
                </a:r>
              </a:p>
            </p:txBody>
          </p:sp>
          <p:sp>
            <p:nvSpPr>
              <p:cNvPr id="24" name="Oval 23">
                <a:extLst>
                  <a:ext uri="{FF2B5EF4-FFF2-40B4-BE49-F238E27FC236}">
                    <a16:creationId xmlns:a16="http://schemas.microsoft.com/office/drawing/2014/main" id="{61DA5DE1-EF61-17F4-5AB9-FA6AFD548714}"/>
                  </a:ext>
                </a:extLst>
              </p:cNvPr>
              <p:cNvSpPr/>
              <p:nvPr/>
            </p:nvSpPr>
            <p:spPr>
              <a:xfrm>
                <a:off x="3270999" y="5052331"/>
                <a:ext cx="426649" cy="426649"/>
              </a:xfrm>
              <a:prstGeom prst="ellipse">
                <a:avLst/>
              </a:prstGeom>
              <a:solidFill>
                <a:schemeClr val="accent1"/>
              </a:solidFill>
              <a:ln w="19050"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E6E1BB9B-9762-74CC-D5E7-AE65549D2DFF}"/>
                  </a:ext>
                </a:extLst>
              </p:cNvPr>
              <p:cNvSpPr/>
              <p:nvPr/>
            </p:nvSpPr>
            <p:spPr>
              <a:xfrm>
                <a:off x="5669350" y="5053970"/>
                <a:ext cx="426649" cy="426649"/>
              </a:xfrm>
              <a:prstGeom prst="ellipse">
                <a:avLst/>
              </a:prstGeom>
              <a:solidFill>
                <a:schemeClr val="accent1"/>
              </a:solidFill>
              <a:ln w="19050"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6633174E-23AA-07E4-3A66-187B3EDF6541}"/>
                  </a:ext>
                </a:extLst>
              </p:cNvPr>
              <p:cNvSpPr/>
              <p:nvPr/>
            </p:nvSpPr>
            <p:spPr>
              <a:xfrm>
                <a:off x="8067701" y="5056681"/>
                <a:ext cx="426649" cy="426649"/>
              </a:xfrm>
              <a:prstGeom prst="ellipse">
                <a:avLst/>
              </a:prstGeom>
              <a:solidFill>
                <a:schemeClr val="accent1"/>
              </a:solidFill>
              <a:ln w="19050"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8" name="Picture 37">
              <a:extLst>
                <a:ext uri="{FF2B5EF4-FFF2-40B4-BE49-F238E27FC236}">
                  <a16:creationId xmlns:a16="http://schemas.microsoft.com/office/drawing/2014/main" id="{A22828A5-5D7F-C189-8475-7C609E7CCB5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5703" t="6832" r="66837" b="72436"/>
            <a:stretch/>
          </p:blipFill>
          <p:spPr>
            <a:xfrm>
              <a:off x="2905152" y="2400399"/>
              <a:ext cx="1147752" cy="1108253"/>
            </a:xfrm>
            <a:prstGeom prst="rect">
              <a:avLst/>
            </a:prstGeom>
          </p:spPr>
        </p:pic>
        <p:pic>
          <p:nvPicPr>
            <p:cNvPr id="39" name="Picture 38">
              <a:extLst>
                <a:ext uri="{FF2B5EF4-FFF2-40B4-BE49-F238E27FC236}">
                  <a16:creationId xmlns:a16="http://schemas.microsoft.com/office/drawing/2014/main" id="{A31910A0-2924-F167-3A51-47D82215EE3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5453" t="6832" r="46457" b="72436"/>
            <a:stretch/>
          </p:blipFill>
          <p:spPr>
            <a:xfrm>
              <a:off x="5260394" y="2458992"/>
              <a:ext cx="1244559" cy="1108253"/>
            </a:xfrm>
            <a:prstGeom prst="rect">
              <a:avLst/>
            </a:prstGeom>
          </p:spPr>
        </p:pic>
        <p:pic>
          <p:nvPicPr>
            <p:cNvPr id="40" name="Picture 39">
              <a:extLst>
                <a:ext uri="{FF2B5EF4-FFF2-40B4-BE49-F238E27FC236}">
                  <a16:creationId xmlns:a16="http://schemas.microsoft.com/office/drawing/2014/main" id="{93865324-D221-A299-83F1-016808C07A5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4966" t="6832" r="5444" b="72436"/>
            <a:stretch/>
          </p:blipFill>
          <p:spPr>
            <a:xfrm>
              <a:off x="9745497" y="2450391"/>
              <a:ext cx="1475509" cy="1108253"/>
            </a:xfrm>
            <a:prstGeom prst="rect">
              <a:avLst/>
            </a:prstGeom>
          </p:spPr>
        </p:pic>
        <p:pic>
          <p:nvPicPr>
            <p:cNvPr id="41" name="Picture 40">
              <a:extLst>
                <a:ext uri="{FF2B5EF4-FFF2-40B4-BE49-F238E27FC236}">
                  <a16:creationId xmlns:a16="http://schemas.microsoft.com/office/drawing/2014/main" id="{34C7CCC4-70C8-8AC7-3145-24BFFC8AA70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65443" t="6832" r="27103" b="72436"/>
            <a:stretch/>
          </p:blipFill>
          <p:spPr>
            <a:xfrm>
              <a:off x="7707607" y="2424206"/>
              <a:ext cx="1146833" cy="1108253"/>
            </a:xfrm>
            <a:prstGeom prst="rect">
              <a:avLst/>
            </a:prstGeom>
          </p:spPr>
        </p:pic>
      </p:grpSp>
      <p:sp>
        <p:nvSpPr>
          <p:cNvPr id="3" name="TextBox 2">
            <a:extLst>
              <a:ext uri="{FF2B5EF4-FFF2-40B4-BE49-F238E27FC236}">
                <a16:creationId xmlns:a16="http://schemas.microsoft.com/office/drawing/2014/main" id="{0BB05FDC-76BC-8969-90A9-93B5F688FC68}"/>
              </a:ext>
            </a:extLst>
          </p:cNvPr>
          <p:cNvSpPr txBox="1"/>
          <p:nvPr/>
        </p:nvSpPr>
        <p:spPr>
          <a:xfrm>
            <a:off x="475549" y="6333579"/>
            <a:ext cx="1418658" cy="110800"/>
          </a:xfrm>
          <a:prstGeom prst="rect">
            <a:avLst/>
          </a:prstGeom>
          <a:noFill/>
        </p:spPr>
        <p:txBody>
          <a:bodyPr wrap="none" lIns="0" tIns="0" rIns="0" bIns="0" rtlCol="0">
            <a:spAutoFit/>
          </a:bodyPr>
          <a:lstStyle/>
          <a:p>
            <a:pPr algn="l">
              <a:lnSpc>
                <a:spcPct val="90000"/>
              </a:lnSpc>
              <a:spcBef>
                <a:spcPts val="200"/>
              </a:spcBef>
              <a:spcAft>
                <a:spcPts val="400"/>
              </a:spcAft>
            </a:pPr>
            <a:r>
              <a:rPr lang="en-US" sz="800"/>
              <a:t>Image Source: County of Brant</a:t>
            </a:r>
            <a:endParaRPr lang="en-CA" sz="800"/>
          </a:p>
        </p:txBody>
      </p:sp>
      <p:sp>
        <p:nvSpPr>
          <p:cNvPr id="5" name="Right Brace 4">
            <a:extLst>
              <a:ext uri="{FF2B5EF4-FFF2-40B4-BE49-F238E27FC236}">
                <a16:creationId xmlns:a16="http://schemas.microsoft.com/office/drawing/2014/main" id="{B10BFC4D-0982-40A7-4DDD-4D5F760F9221}"/>
              </a:ext>
            </a:extLst>
          </p:cNvPr>
          <p:cNvSpPr/>
          <p:nvPr/>
        </p:nvSpPr>
        <p:spPr>
          <a:xfrm rot="5400000">
            <a:off x="5637310" y="745998"/>
            <a:ext cx="481733" cy="9234741"/>
          </a:xfrm>
          <a:prstGeom prst="rightBrace">
            <a:avLst>
              <a:gd name="adj1" fmla="val 8333"/>
              <a:gd name="adj2" fmla="val 49017"/>
            </a:avLst>
          </a:prstGeom>
          <a:ln w="28575" cmpd="sng">
            <a:solidFill>
              <a:schemeClr val="accent1"/>
            </a:solidFill>
            <a:headEnd type="none"/>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9" name="TextBox 8">
            <a:extLst>
              <a:ext uri="{FF2B5EF4-FFF2-40B4-BE49-F238E27FC236}">
                <a16:creationId xmlns:a16="http://schemas.microsoft.com/office/drawing/2014/main" id="{5E294929-272C-9F1F-B8C9-668F0FA5F10A}"/>
              </a:ext>
            </a:extLst>
          </p:cNvPr>
          <p:cNvSpPr txBox="1"/>
          <p:nvPr/>
        </p:nvSpPr>
        <p:spPr>
          <a:xfrm>
            <a:off x="4377453" y="5730015"/>
            <a:ext cx="3231205" cy="547842"/>
          </a:xfrm>
          <a:prstGeom prst="rect">
            <a:avLst/>
          </a:prstGeom>
          <a:noFill/>
        </p:spPr>
        <p:txBody>
          <a:bodyPr wrap="square" lIns="0" tIns="0" rIns="0" bIns="0" rtlCol="0">
            <a:spAutoFit/>
          </a:bodyPr>
          <a:lstStyle/>
          <a:p>
            <a:pPr algn="ctr">
              <a:lnSpc>
                <a:spcPct val="90000"/>
              </a:lnSpc>
              <a:spcBef>
                <a:spcPts val="200"/>
              </a:spcBef>
              <a:spcAft>
                <a:spcPts val="400"/>
              </a:spcAft>
            </a:pPr>
            <a:r>
              <a:rPr lang="en-US" sz="1600" b="1">
                <a:solidFill>
                  <a:schemeClr val="accent1"/>
                </a:solidFill>
              </a:rPr>
              <a:t>Engagement &amp; Consultation</a:t>
            </a:r>
          </a:p>
          <a:p>
            <a:pPr algn="ctr">
              <a:lnSpc>
                <a:spcPct val="90000"/>
              </a:lnSpc>
              <a:spcBef>
                <a:spcPts val="200"/>
              </a:spcBef>
              <a:spcAft>
                <a:spcPts val="400"/>
              </a:spcAft>
            </a:pPr>
            <a:endParaRPr lang="en-US" sz="1800" b="1">
              <a:solidFill>
                <a:schemeClr val="accent1"/>
              </a:solidFill>
            </a:endParaRPr>
          </a:p>
        </p:txBody>
      </p:sp>
      <p:sp>
        <p:nvSpPr>
          <p:cNvPr id="10" name="TextBox 9">
            <a:extLst>
              <a:ext uri="{FF2B5EF4-FFF2-40B4-BE49-F238E27FC236}">
                <a16:creationId xmlns:a16="http://schemas.microsoft.com/office/drawing/2014/main" id="{2D3AB63F-B5C4-195E-FD62-7B7E6E3251CB}"/>
              </a:ext>
            </a:extLst>
          </p:cNvPr>
          <p:cNvSpPr txBox="1"/>
          <p:nvPr/>
        </p:nvSpPr>
        <p:spPr>
          <a:xfrm>
            <a:off x="4858935" y="6003936"/>
            <a:ext cx="2195035" cy="221599"/>
          </a:xfrm>
          <a:prstGeom prst="rect">
            <a:avLst/>
          </a:prstGeom>
          <a:noFill/>
        </p:spPr>
        <p:txBody>
          <a:bodyPr wrap="square" lIns="0" tIns="0" rIns="0" bIns="0" rtlCol="0">
            <a:spAutoFit/>
          </a:bodyPr>
          <a:lstStyle/>
          <a:p>
            <a:pPr algn="ctr">
              <a:lnSpc>
                <a:spcPct val="90000"/>
              </a:lnSpc>
              <a:spcBef>
                <a:spcPts val="200"/>
              </a:spcBef>
              <a:spcAft>
                <a:spcPts val="400"/>
              </a:spcAft>
            </a:pPr>
            <a:r>
              <a:rPr lang="en-US" sz="1600"/>
              <a:t>Ongoing</a:t>
            </a:r>
            <a:endParaRPr lang="en-US" sz="1600">
              <a:solidFill>
                <a:schemeClr val="accent1"/>
              </a:solidFill>
            </a:endParaRPr>
          </a:p>
        </p:txBody>
      </p:sp>
      <p:sp>
        <p:nvSpPr>
          <p:cNvPr id="11" name="Rectangle 10">
            <a:extLst>
              <a:ext uri="{FF2B5EF4-FFF2-40B4-BE49-F238E27FC236}">
                <a16:creationId xmlns:a16="http://schemas.microsoft.com/office/drawing/2014/main" id="{E9A09E22-3F27-7142-F7E4-6BE3020DAF46}"/>
              </a:ext>
            </a:extLst>
          </p:cNvPr>
          <p:cNvSpPr/>
          <p:nvPr/>
        </p:nvSpPr>
        <p:spPr>
          <a:xfrm>
            <a:off x="7431662" y="2057400"/>
            <a:ext cx="1912122" cy="2911045"/>
          </a:xfrm>
          <a:prstGeom prst="rect">
            <a:avLst/>
          </a:prstGeom>
          <a:noFill/>
          <a:ln w="38100" cmpd="sng">
            <a:solidFill>
              <a:srgbClr val="0070C0"/>
            </a:solidFill>
            <a:prstDash val="lg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902766A0-AAF5-527D-E6EF-6022CF51DFCC}"/>
              </a:ext>
            </a:extLst>
          </p:cNvPr>
          <p:cNvSpPr txBox="1"/>
          <p:nvPr/>
        </p:nvSpPr>
        <p:spPr>
          <a:xfrm>
            <a:off x="6812145" y="1731157"/>
            <a:ext cx="3231205" cy="547842"/>
          </a:xfrm>
          <a:prstGeom prst="rect">
            <a:avLst/>
          </a:prstGeom>
          <a:noFill/>
        </p:spPr>
        <p:txBody>
          <a:bodyPr wrap="square" lIns="0" tIns="0" rIns="0" bIns="0" rtlCol="0">
            <a:spAutoFit/>
          </a:bodyPr>
          <a:lstStyle/>
          <a:p>
            <a:pPr algn="ctr">
              <a:lnSpc>
                <a:spcPct val="90000"/>
              </a:lnSpc>
              <a:spcBef>
                <a:spcPts val="200"/>
              </a:spcBef>
              <a:spcAft>
                <a:spcPts val="400"/>
              </a:spcAft>
            </a:pPr>
            <a:r>
              <a:rPr lang="en-US" sz="1600" b="1" dirty="0">
                <a:solidFill>
                  <a:srgbClr val="0070C0"/>
                </a:solidFill>
              </a:rPr>
              <a:t>We Are Here</a:t>
            </a:r>
          </a:p>
          <a:p>
            <a:pPr algn="ctr">
              <a:lnSpc>
                <a:spcPct val="90000"/>
              </a:lnSpc>
              <a:spcBef>
                <a:spcPts val="200"/>
              </a:spcBef>
              <a:spcAft>
                <a:spcPts val="400"/>
              </a:spcAft>
            </a:pPr>
            <a:endParaRPr lang="en-US" sz="1800" b="1" dirty="0">
              <a:solidFill>
                <a:schemeClr val="accent1"/>
              </a:solidFill>
            </a:endParaRPr>
          </a:p>
        </p:txBody>
      </p:sp>
      <p:sp>
        <p:nvSpPr>
          <p:cNvPr id="15" name="Title 3">
            <a:extLst>
              <a:ext uri="{FF2B5EF4-FFF2-40B4-BE49-F238E27FC236}">
                <a16:creationId xmlns:a16="http://schemas.microsoft.com/office/drawing/2014/main" id="{5DFC2959-3D94-1726-5B43-C413D22D4C1A}"/>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2. Process for the Bayham Official Plan Review</a:t>
            </a:r>
          </a:p>
        </p:txBody>
      </p:sp>
      <p:sp>
        <p:nvSpPr>
          <p:cNvPr id="4" name="TextBox 3">
            <a:extLst>
              <a:ext uri="{FF2B5EF4-FFF2-40B4-BE49-F238E27FC236}">
                <a16:creationId xmlns:a16="http://schemas.microsoft.com/office/drawing/2014/main" id="{9189804C-BD7F-92A3-BA9F-C6CA55DE4149}"/>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256185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E36236-5162-2448-9494-246E63E3DB64}"/>
              </a:ext>
            </a:extLst>
          </p:cNvPr>
          <p:cNvSpPr>
            <a:spLocks noGrp="1"/>
          </p:cNvSpPr>
          <p:nvPr>
            <p:ph type="title"/>
          </p:nvPr>
        </p:nvSpPr>
        <p:spPr>
          <a:xfrm>
            <a:off x="562562" y="938698"/>
            <a:ext cx="11265755" cy="685799"/>
          </a:xfrm>
        </p:spPr>
        <p:txBody>
          <a:bodyPr>
            <a:normAutofit/>
          </a:bodyPr>
          <a:lstStyle/>
          <a:p>
            <a:r>
              <a:rPr lang="en-US" sz="3200" dirty="0"/>
              <a:t>3. Public Consultation and Engagement</a:t>
            </a:r>
          </a:p>
        </p:txBody>
      </p:sp>
      <p:sp>
        <p:nvSpPr>
          <p:cNvPr id="7" name="Footer Placeholder 6">
            <a:extLst>
              <a:ext uri="{FF2B5EF4-FFF2-40B4-BE49-F238E27FC236}">
                <a16:creationId xmlns:a16="http://schemas.microsoft.com/office/drawing/2014/main" id="{B3D061FC-8382-294F-8184-5BEA2BBDA3D0}"/>
              </a:ext>
            </a:extLst>
          </p:cNvPr>
          <p:cNvSpPr>
            <a:spLocks noGrp="1"/>
          </p:cNvSpPr>
          <p:nvPr>
            <p:ph type="ftr" sz="quarter" idx="19"/>
          </p:nvPr>
        </p:nvSpPr>
        <p:spPr/>
        <p:txBody>
          <a:bodyPr/>
          <a:lstStyle/>
          <a:p>
            <a:r>
              <a:rPr lang="en-US" dirty="0"/>
              <a:t>© Arcadis 2026</a:t>
            </a:r>
          </a:p>
        </p:txBody>
      </p:sp>
      <p:sp>
        <p:nvSpPr>
          <p:cNvPr id="2" name="Text Placeholder 2">
            <a:extLst>
              <a:ext uri="{FF2B5EF4-FFF2-40B4-BE49-F238E27FC236}">
                <a16:creationId xmlns:a16="http://schemas.microsoft.com/office/drawing/2014/main" id="{770239BE-DC9C-8926-A728-FEA875B71EB9}"/>
              </a:ext>
            </a:extLst>
          </p:cNvPr>
          <p:cNvSpPr txBox="1">
            <a:spLocks/>
          </p:cNvSpPr>
          <p:nvPr/>
        </p:nvSpPr>
        <p:spPr>
          <a:xfrm>
            <a:off x="469045" y="5691338"/>
            <a:ext cx="1758707" cy="828607"/>
          </a:xfrm>
          <a:prstGeom prst="rect">
            <a:avLst/>
          </a:prstGeom>
        </p:spPr>
        <p:txBody>
          <a:bodyPr lIns="182880" tIns="182880" rIns="182880" bIns="182880" anchor="b" anchorCtr="0"/>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R="0" rtl="0">
              <a:lnSpc>
                <a:spcPct val="120000"/>
              </a:lnSpc>
              <a:spcBef>
                <a:spcPts val="0"/>
              </a:spcBef>
              <a:spcAft>
                <a:spcPts val="0"/>
              </a:spcAft>
            </a:pPr>
            <a:r>
              <a:rPr lang="en-US" sz="1400" i="0" u="none" strike="noStrike" baseline="30000">
                <a:solidFill>
                  <a:srgbClr val="FFFFFF"/>
                </a:solidFill>
                <a:latin typeface="+mj-lt"/>
              </a:rPr>
              <a:t>Project Name</a:t>
            </a:r>
          </a:p>
          <a:p>
            <a:pPr marR="0" rtl="0">
              <a:lnSpc>
                <a:spcPct val="120000"/>
              </a:lnSpc>
              <a:spcBef>
                <a:spcPts val="0"/>
              </a:spcBef>
              <a:spcAft>
                <a:spcPts val="0"/>
              </a:spcAft>
            </a:pPr>
            <a:r>
              <a:rPr lang="en-US" sz="1400" b="0" baseline="30000">
                <a:solidFill>
                  <a:srgbClr val="FFFFFF"/>
                </a:solidFill>
                <a:latin typeface="+mj-lt"/>
              </a:rPr>
              <a:t>Location</a:t>
            </a:r>
            <a:endParaRPr lang="en-US" sz="1400" b="0" i="0" u="none" strike="noStrike" baseline="30000">
              <a:solidFill>
                <a:srgbClr val="FFFFFF"/>
              </a:solidFill>
              <a:latin typeface="+mj-lt"/>
            </a:endParaRPr>
          </a:p>
        </p:txBody>
      </p:sp>
      <p:sp>
        <p:nvSpPr>
          <p:cNvPr id="6" name="Date Placeholder 20">
            <a:extLst>
              <a:ext uri="{FF2B5EF4-FFF2-40B4-BE49-F238E27FC236}">
                <a16:creationId xmlns:a16="http://schemas.microsoft.com/office/drawing/2014/main" id="{CEF545C7-0306-B76E-263F-EC8514A22D79}"/>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8" name="Slide Number Placeholder 22">
            <a:extLst>
              <a:ext uri="{FF2B5EF4-FFF2-40B4-BE49-F238E27FC236}">
                <a16:creationId xmlns:a16="http://schemas.microsoft.com/office/drawing/2014/main" id="{3E2942AF-D06E-E70B-C9C3-2B5C0D397FA1}"/>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5</a:t>
            </a:fld>
            <a:endParaRPr lang="en-US"/>
          </a:p>
        </p:txBody>
      </p:sp>
      <p:pic>
        <p:nvPicPr>
          <p:cNvPr id="13" name="Picture 12" descr="P1#y1">
            <a:extLst>
              <a:ext uri="{FF2B5EF4-FFF2-40B4-BE49-F238E27FC236}">
                <a16:creationId xmlns:a16="http://schemas.microsoft.com/office/drawing/2014/main" id="{8FBC51BD-2DBB-70C1-B4C3-B98B4619CA3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1" name="Text Placeholder 2">
            <a:extLst>
              <a:ext uri="{FF2B5EF4-FFF2-40B4-BE49-F238E27FC236}">
                <a16:creationId xmlns:a16="http://schemas.microsoft.com/office/drawing/2014/main" id="{6ECFD245-F918-A324-9E2F-359D76342243}"/>
              </a:ext>
            </a:extLst>
          </p:cNvPr>
          <p:cNvSpPr txBox="1">
            <a:spLocks/>
          </p:cNvSpPr>
          <p:nvPr/>
        </p:nvSpPr>
        <p:spPr>
          <a:xfrm>
            <a:off x="562561" y="1644625"/>
            <a:ext cx="11172239" cy="445846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L="457200" indent="-457200">
              <a:buFont typeface="Arial" panose="020B0604020202020204" pitchFamily="34" charset="0"/>
              <a:buChar char="•"/>
            </a:pPr>
            <a:r>
              <a:rPr lang="en-US" sz="2400" b="0" dirty="0">
                <a:solidFill>
                  <a:schemeClr val="tx1"/>
                </a:solidFill>
              </a:rPr>
              <a:t>Since the initiation of the project in May 2024, the following public consultation and engagement has occurred:</a:t>
            </a:r>
          </a:p>
          <a:p>
            <a:pPr marL="457200" indent="-457200">
              <a:buFont typeface="Arial" panose="020B0604020202020204" pitchFamily="34" charset="0"/>
              <a:buChar char="•"/>
            </a:pPr>
            <a:endParaRPr lang="en-US" sz="1400" b="0" dirty="0">
              <a:solidFill>
                <a:schemeClr val="tx1"/>
              </a:solidFill>
            </a:endParaRPr>
          </a:p>
          <a:p>
            <a:pPr marL="997200" lvl="2" indent="-457200">
              <a:buFont typeface="Courier New" panose="02070309020205020404" pitchFamily="49" charset="0"/>
              <a:buChar char="o"/>
            </a:pPr>
            <a:r>
              <a:rPr lang="en-US" sz="2400" b="1" dirty="0">
                <a:solidFill>
                  <a:schemeClr val="accent1"/>
                </a:solidFill>
              </a:rPr>
              <a:t>2 Open Houses </a:t>
            </a:r>
            <a:r>
              <a:rPr lang="en-US" sz="2400" dirty="0"/>
              <a:t>(June 19, 2024, January 15, 2025)</a:t>
            </a:r>
          </a:p>
          <a:p>
            <a:pPr marL="997200" lvl="2" indent="-457200">
              <a:buFont typeface="Courier New" panose="02070309020205020404" pitchFamily="49" charset="0"/>
              <a:buChar char="o"/>
            </a:pPr>
            <a:r>
              <a:rPr lang="en-US" sz="2400" b="1" dirty="0">
                <a:solidFill>
                  <a:schemeClr val="accent1"/>
                </a:solidFill>
              </a:rPr>
              <a:t>3 Special Council Meetings </a:t>
            </a:r>
            <a:r>
              <a:rPr lang="en-US" sz="2400" dirty="0"/>
              <a:t>(May 23, 2024, August 29, 2024, Today)</a:t>
            </a:r>
          </a:p>
          <a:p>
            <a:pPr marL="997200" lvl="2" indent="-457200">
              <a:buFont typeface="Courier New" panose="02070309020205020404" pitchFamily="49" charset="0"/>
              <a:buChar char="o"/>
            </a:pPr>
            <a:r>
              <a:rPr lang="en-US" sz="2400" b="1" dirty="0">
                <a:solidFill>
                  <a:schemeClr val="accent1"/>
                </a:solidFill>
              </a:rPr>
              <a:t>21 Inquiries </a:t>
            </a:r>
            <a:r>
              <a:rPr lang="en-US" sz="2400" b="0" dirty="0">
                <a:solidFill>
                  <a:schemeClr val="tx1"/>
                </a:solidFill>
              </a:rPr>
              <a:t>via email or written submission (through February </a:t>
            </a:r>
            <a:r>
              <a:rPr lang="en-US" sz="2400" dirty="0"/>
              <a:t>25</a:t>
            </a:r>
            <a:r>
              <a:rPr lang="en-US" sz="2400" b="0" dirty="0">
                <a:solidFill>
                  <a:schemeClr val="tx1"/>
                </a:solidFill>
              </a:rPr>
              <a:t>, 2026)</a:t>
            </a:r>
            <a:endParaRPr lang="en-US" sz="2400" b="1" dirty="0">
              <a:solidFill>
                <a:schemeClr val="accent1"/>
              </a:solidFill>
            </a:endParaRPr>
          </a:p>
          <a:p>
            <a:pPr marL="997200" lvl="2" indent="-457200">
              <a:buFont typeface="Courier New" panose="02070309020205020404" pitchFamily="49" charset="0"/>
              <a:buChar char="o"/>
            </a:pPr>
            <a:r>
              <a:rPr lang="en-US" sz="2400" b="1" dirty="0">
                <a:solidFill>
                  <a:schemeClr val="accent1"/>
                </a:solidFill>
              </a:rPr>
              <a:t>2 One-on-One Meeting </a:t>
            </a:r>
            <a:r>
              <a:rPr lang="en-US" sz="2400" b="0" dirty="0">
                <a:solidFill>
                  <a:schemeClr val="tx1"/>
                </a:solidFill>
              </a:rPr>
              <a:t>with the public</a:t>
            </a:r>
            <a:endParaRPr lang="en-US" sz="2400" dirty="0"/>
          </a:p>
          <a:p>
            <a:pPr marL="457200" indent="-457200">
              <a:buFont typeface="Arial" panose="020B0604020202020204" pitchFamily="34" charset="0"/>
              <a:buChar char="•"/>
            </a:pPr>
            <a:r>
              <a:rPr lang="en-US" sz="2400" b="0" dirty="0">
                <a:solidFill>
                  <a:schemeClr val="tx1"/>
                </a:solidFill>
              </a:rPr>
              <a:t>First Draft Official Plan released December 9, 2024</a:t>
            </a:r>
          </a:p>
          <a:p>
            <a:pPr marL="457200" indent="-457200">
              <a:buFont typeface="Arial" panose="020B0604020202020204" pitchFamily="34" charset="0"/>
              <a:buChar char="•"/>
            </a:pPr>
            <a:r>
              <a:rPr lang="en-US" sz="2400" b="0" dirty="0">
                <a:solidFill>
                  <a:schemeClr val="tx1"/>
                </a:solidFill>
              </a:rPr>
              <a:t>Final Draft Official Plan released January 28, 2026</a:t>
            </a:r>
            <a:endParaRPr lang="en-US" sz="2000" b="0" dirty="0">
              <a:solidFill>
                <a:schemeClr val="tx1"/>
              </a:solidFill>
            </a:endParaRPr>
          </a:p>
        </p:txBody>
      </p:sp>
      <p:sp>
        <p:nvSpPr>
          <p:cNvPr id="3" name="TextBox 2">
            <a:extLst>
              <a:ext uri="{FF2B5EF4-FFF2-40B4-BE49-F238E27FC236}">
                <a16:creationId xmlns:a16="http://schemas.microsoft.com/office/drawing/2014/main" id="{C3EA7846-AA4C-4546-3485-70C8FEEAC378}"/>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4130414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E36236-5162-2448-9494-246E63E3DB64}"/>
              </a:ext>
            </a:extLst>
          </p:cNvPr>
          <p:cNvSpPr>
            <a:spLocks noGrp="1"/>
          </p:cNvSpPr>
          <p:nvPr>
            <p:ph type="title"/>
          </p:nvPr>
        </p:nvSpPr>
        <p:spPr>
          <a:xfrm>
            <a:off x="562562" y="938698"/>
            <a:ext cx="11265755" cy="685799"/>
          </a:xfrm>
        </p:spPr>
        <p:txBody>
          <a:bodyPr>
            <a:normAutofit/>
          </a:bodyPr>
          <a:lstStyle/>
          <a:p>
            <a:r>
              <a:rPr lang="en-US" sz="3200" dirty="0"/>
              <a:t>3. Public Consultation and Engagement </a:t>
            </a:r>
            <a:r>
              <a:rPr lang="en-US" sz="2400" dirty="0"/>
              <a:t>(continued)</a:t>
            </a:r>
            <a:endParaRPr lang="en-US" sz="3200" dirty="0"/>
          </a:p>
        </p:txBody>
      </p:sp>
      <p:sp>
        <p:nvSpPr>
          <p:cNvPr id="7" name="Footer Placeholder 6">
            <a:extLst>
              <a:ext uri="{FF2B5EF4-FFF2-40B4-BE49-F238E27FC236}">
                <a16:creationId xmlns:a16="http://schemas.microsoft.com/office/drawing/2014/main" id="{B3D061FC-8382-294F-8184-5BEA2BBDA3D0}"/>
              </a:ext>
            </a:extLst>
          </p:cNvPr>
          <p:cNvSpPr>
            <a:spLocks noGrp="1"/>
          </p:cNvSpPr>
          <p:nvPr>
            <p:ph type="ftr" sz="quarter" idx="19"/>
          </p:nvPr>
        </p:nvSpPr>
        <p:spPr/>
        <p:txBody>
          <a:bodyPr/>
          <a:lstStyle/>
          <a:p>
            <a:r>
              <a:rPr lang="en-US" dirty="0"/>
              <a:t>© Arcadis 2026</a:t>
            </a:r>
          </a:p>
        </p:txBody>
      </p:sp>
      <p:sp>
        <p:nvSpPr>
          <p:cNvPr id="2" name="Text Placeholder 2">
            <a:extLst>
              <a:ext uri="{FF2B5EF4-FFF2-40B4-BE49-F238E27FC236}">
                <a16:creationId xmlns:a16="http://schemas.microsoft.com/office/drawing/2014/main" id="{770239BE-DC9C-8926-A728-FEA875B71EB9}"/>
              </a:ext>
            </a:extLst>
          </p:cNvPr>
          <p:cNvSpPr txBox="1">
            <a:spLocks/>
          </p:cNvSpPr>
          <p:nvPr/>
        </p:nvSpPr>
        <p:spPr>
          <a:xfrm>
            <a:off x="469045" y="5691338"/>
            <a:ext cx="1758707" cy="828607"/>
          </a:xfrm>
          <a:prstGeom prst="rect">
            <a:avLst/>
          </a:prstGeom>
        </p:spPr>
        <p:txBody>
          <a:bodyPr lIns="182880" tIns="182880" rIns="182880" bIns="182880" anchor="b" anchorCtr="0"/>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R="0" rtl="0">
              <a:lnSpc>
                <a:spcPct val="120000"/>
              </a:lnSpc>
              <a:spcBef>
                <a:spcPts val="0"/>
              </a:spcBef>
              <a:spcAft>
                <a:spcPts val="0"/>
              </a:spcAft>
            </a:pPr>
            <a:r>
              <a:rPr lang="en-US" sz="1400" i="0" u="none" strike="noStrike" baseline="30000">
                <a:solidFill>
                  <a:srgbClr val="FFFFFF"/>
                </a:solidFill>
                <a:latin typeface="+mj-lt"/>
              </a:rPr>
              <a:t>Project Name</a:t>
            </a:r>
          </a:p>
          <a:p>
            <a:pPr marR="0" rtl="0">
              <a:lnSpc>
                <a:spcPct val="120000"/>
              </a:lnSpc>
              <a:spcBef>
                <a:spcPts val="0"/>
              </a:spcBef>
              <a:spcAft>
                <a:spcPts val="0"/>
              </a:spcAft>
            </a:pPr>
            <a:r>
              <a:rPr lang="en-US" sz="1400" b="0" baseline="30000">
                <a:solidFill>
                  <a:srgbClr val="FFFFFF"/>
                </a:solidFill>
                <a:latin typeface="+mj-lt"/>
              </a:rPr>
              <a:t>Location</a:t>
            </a:r>
            <a:endParaRPr lang="en-US" sz="1400" b="0" i="0" u="none" strike="noStrike" baseline="30000">
              <a:solidFill>
                <a:srgbClr val="FFFFFF"/>
              </a:solidFill>
              <a:latin typeface="+mj-lt"/>
            </a:endParaRPr>
          </a:p>
        </p:txBody>
      </p:sp>
      <p:sp>
        <p:nvSpPr>
          <p:cNvPr id="6" name="Date Placeholder 20">
            <a:extLst>
              <a:ext uri="{FF2B5EF4-FFF2-40B4-BE49-F238E27FC236}">
                <a16:creationId xmlns:a16="http://schemas.microsoft.com/office/drawing/2014/main" id="{CEF545C7-0306-B76E-263F-EC8514A22D79}"/>
              </a:ext>
            </a:extLst>
          </p:cNvPr>
          <p:cNvSpPr>
            <a:spLocks noGrp="1"/>
          </p:cNvSpPr>
          <p:nvPr>
            <p:ph type="dt" sz="half" idx="2"/>
          </p:nvPr>
        </p:nvSpPr>
        <p:spPr>
          <a:xfrm>
            <a:off x="9067800" y="6446837"/>
            <a:ext cx="1714500" cy="365125"/>
          </a:xfrm>
          <a:prstGeom prst="rect">
            <a:avLst/>
          </a:prstGeom>
        </p:spPr>
        <p:txBody>
          <a:bodyPr vert="horz" lIns="0" tIns="0" rIns="0" bIns="0" rtlCol="0" anchor="ctr"/>
          <a:lstStyle>
            <a:lvl1pPr algn="r">
              <a:defRPr sz="900">
                <a:solidFill>
                  <a:schemeClr val="bg2"/>
                </a:solidFill>
              </a:defRPr>
            </a:lvl1pPr>
          </a:lstStyle>
          <a:p>
            <a:fld id="{F31E42D4-B472-4D33-8D3D-6F0C0E7887EA}" type="datetime3">
              <a:rPr lang="en-US" smtClean="0"/>
              <a:t>27 February 2026</a:t>
            </a:fld>
            <a:endParaRPr lang="en-US"/>
          </a:p>
        </p:txBody>
      </p:sp>
      <p:sp>
        <p:nvSpPr>
          <p:cNvPr id="8" name="Slide Number Placeholder 22">
            <a:extLst>
              <a:ext uri="{FF2B5EF4-FFF2-40B4-BE49-F238E27FC236}">
                <a16:creationId xmlns:a16="http://schemas.microsoft.com/office/drawing/2014/main" id="{3E2942AF-D06E-E70B-C9C3-2B5C0D397FA1}"/>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6</a:t>
            </a:fld>
            <a:endParaRPr lang="en-US"/>
          </a:p>
        </p:txBody>
      </p:sp>
      <p:pic>
        <p:nvPicPr>
          <p:cNvPr id="13" name="Picture 12" descr="P1#y1">
            <a:extLst>
              <a:ext uri="{FF2B5EF4-FFF2-40B4-BE49-F238E27FC236}">
                <a16:creationId xmlns:a16="http://schemas.microsoft.com/office/drawing/2014/main" id="{8FBC51BD-2DBB-70C1-B4C3-B98B4619CA3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1" name="Text Placeholder 2">
            <a:extLst>
              <a:ext uri="{FF2B5EF4-FFF2-40B4-BE49-F238E27FC236}">
                <a16:creationId xmlns:a16="http://schemas.microsoft.com/office/drawing/2014/main" id="{6ECFD245-F918-A324-9E2F-359D76342243}"/>
              </a:ext>
            </a:extLst>
          </p:cNvPr>
          <p:cNvSpPr txBox="1">
            <a:spLocks/>
          </p:cNvSpPr>
          <p:nvPr/>
        </p:nvSpPr>
        <p:spPr>
          <a:xfrm>
            <a:off x="562561" y="1644625"/>
            <a:ext cx="10943639" cy="445846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marL="457200" indent="-457200">
              <a:buFont typeface="Arial" panose="020B0604020202020204" pitchFamily="34" charset="0"/>
              <a:buChar char="•"/>
            </a:pPr>
            <a:r>
              <a:rPr lang="en-US" sz="2400" dirty="0"/>
              <a:t>Key Themes </a:t>
            </a:r>
            <a:r>
              <a:rPr lang="en-US" sz="2400" b="0" dirty="0">
                <a:solidFill>
                  <a:schemeClr val="tx1"/>
                </a:solidFill>
              </a:rPr>
              <a:t>from the consultation and engagement include:</a:t>
            </a:r>
            <a:endParaRPr lang="en-US" sz="2400" dirty="0"/>
          </a:p>
          <a:p>
            <a:pPr marL="997200" lvl="2" indent="-457200">
              <a:buFont typeface="Courier New" panose="02070309020205020404" pitchFamily="49" charset="0"/>
              <a:buChar char="o"/>
            </a:pPr>
            <a:r>
              <a:rPr lang="en-US" sz="2200" dirty="0"/>
              <a:t>Settlement Areas (</a:t>
            </a:r>
            <a:r>
              <a:rPr lang="en-US" sz="2200" b="0" dirty="0">
                <a:solidFill>
                  <a:schemeClr val="tx1"/>
                </a:solidFill>
              </a:rPr>
              <a:t>specifically the inclusion or removal of lands from property owners)</a:t>
            </a:r>
          </a:p>
          <a:p>
            <a:pPr marL="997200" lvl="2" indent="-457200">
              <a:buFont typeface="Courier New" panose="02070309020205020404" pitchFamily="49" charset="0"/>
              <a:buChar char="o"/>
            </a:pPr>
            <a:r>
              <a:rPr lang="en-US" sz="2200" dirty="0"/>
              <a:t>On-Farm Diversified and Agricultural Related Uses (specifically enhancing policies in the Official Plan)</a:t>
            </a:r>
          </a:p>
          <a:p>
            <a:pPr marL="997200" lvl="2" indent="-457200">
              <a:buFont typeface="Courier New" panose="02070309020205020404" pitchFamily="49" charset="0"/>
              <a:buChar char="o"/>
            </a:pPr>
            <a:r>
              <a:rPr lang="en-US" sz="2200" dirty="0"/>
              <a:t>Protection of Agricultural and Natural Heritage</a:t>
            </a:r>
          </a:p>
          <a:p>
            <a:pPr marL="997200" lvl="2" indent="-457200">
              <a:buFont typeface="Courier New" panose="02070309020205020404" pitchFamily="49" charset="0"/>
              <a:buChar char="o"/>
            </a:pPr>
            <a:r>
              <a:rPr lang="en-US" sz="2200" b="0" dirty="0">
                <a:solidFill>
                  <a:schemeClr val="tx1"/>
                </a:solidFill>
              </a:rPr>
              <a:t>Indigenous </a:t>
            </a:r>
            <a:r>
              <a:rPr lang="en-US" sz="2200" dirty="0"/>
              <a:t>Engagement</a:t>
            </a:r>
          </a:p>
          <a:p>
            <a:pPr marL="997200" lvl="2" indent="-457200">
              <a:buFont typeface="Courier New" panose="02070309020205020404" pitchFamily="49" charset="0"/>
              <a:buChar char="o"/>
            </a:pPr>
            <a:r>
              <a:rPr lang="en-US" sz="2200" b="0" dirty="0">
                <a:solidFill>
                  <a:schemeClr val="tx1"/>
                </a:solidFill>
              </a:rPr>
              <a:t>How the new Provincial Planning Statement will impact the project timeline</a:t>
            </a:r>
          </a:p>
          <a:p>
            <a:pPr marL="997200" lvl="2" indent="-457200">
              <a:buFont typeface="Courier New" panose="02070309020205020404" pitchFamily="49" charset="0"/>
              <a:buChar char="o"/>
            </a:pPr>
            <a:r>
              <a:rPr lang="en-US" sz="2200" dirty="0"/>
              <a:t>Process pertaining to the Official Plan Review project</a:t>
            </a:r>
            <a:endParaRPr lang="en-US" sz="2200" b="0" dirty="0">
              <a:solidFill>
                <a:schemeClr val="tx1"/>
              </a:solidFill>
            </a:endParaRPr>
          </a:p>
        </p:txBody>
      </p:sp>
      <p:sp>
        <p:nvSpPr>
          <p:cNvPr id="3" name="TextBox 2">
            <a:extLst>
              <a:ext uri="{FF2B5EF4-FFF2-40B4-BE49-F238E27FC236}">
                <a16:creationId xmlns:a16="http://schemas.microsoft.com/office/drawing/2014/main" id="{A4A64F98-0F17-955A-849A-236D7788E51A}"/>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2545590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F99A9-F47B-FA9F-D768-FC3D27259E5F}"/>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7355754E-E4F8-8B69-3FE7-EC319E27CDD5}"/>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167A206C-BD74-E513-465B-8D00A77F20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425CF5EF-438A-31E8-AF58-26AC5FE33086}"/>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4. Changes Since First Draft Official Plan</a:t>
            </a:r>
          </a:p>
        </p:txBody>
      </p:sp>
      <p:sp>
        <p:nvSpPr>
          <p:cNvPr id="11" name="Text Placeholder 2">
            <a:extLst>
              <a:ext uri="{FF2B5EF4-FFF2-40B4-BE49-F238E27FC236}">
                <a16:creationId xmlns:a16="http://schemas.microsoft.com/office/drawing/2014/main" id="{1CBFF6D6-07CF-4F5E-C437-C0A9A851EEAC}"/>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nSpc>
                <a:spcPct val="150000"/>
              </a:lnSpc>
            </a:pPr>
            <a:r>
              <a:rPr lang="en-US" sz="2200" b="0" dirty="0">
                <a:solidFill>
                  <a:schemeClr val="tx1"/>
                </a:solidFill>
              </a:rPr>
              <a:t>The Final Draft Official Plan included </a:t>
            </a:r>
            <a:r>
              <a:rPr lang="en-US" sz="2200" dirty="0"/>
              <a:t>38 modifications </a:t>
            </a:r>
            <a:r>
              <a:rPr lang="en-US" sz="2200" b="0" dirty="0">
                <a:solidFill>
                  <a:schemeClr val="tx1"/>
                </a:solidFill>
              </a:rPr>
              <a:t>from the First Draft:</a:t>
            </a:r>
          </a:p>
          <a:p>
            <a:pPr marL="342900" indent="-342900">
              <a:lnSpc>
                <a:spcPct val="100000"/>
              </a:lnSpc>
              <a:buFont typeface="Arial" panose="020B0604020202020204" pitchFamily="34" charset="0"/>
              <a:buChar char="•"/>
            </a:pPr>
            <a:r>
              <a:rPr lang="en-US" sz="2200" b="0" dirty="0">
                <a:solidFill>
                  <a:schemeClr val="tx1"/>
                </a:solidFill>
              </a:rPr>
              <a:t>6 modifications were to align with County Official Plan modifications</a:t>
            </a:r>
          </a:p>
          <a:p>
            <a:pPr marL="342900" indent="-342900">
              <a:lnSpc>
                <a:spcPct val="100000"/>
              </a:lnSpc>
              <a:buFont typeface="Arial" panose="020B0604020202020204" pitchFamily="34" charset="0"/>
              <a:buChar char="•"/>
            </a:pPr>
            <a:r>
              <a:rPr lang="en-US" sz="2200" b="0" dirty="0">
                <a:solidFill>
                  <a:schemeClr val="tx1"/>
                </a:solidFill>
              </a:rPr>
              <a:t>3 modifications were to include OPA 39, 40, and 41</a:t>
            </a:r>
          </a:p>
          <a:p>
            <a:pPr marL="342900" indent="-342900">
              <a:lnSpc>
                <a:spcPct val="100000"/>
              </a:lnSpc>
              <a:buFont typeface="Arial" panose="020B0604020202020204" pitchFamily="34" charset="0"/>
              <a:buChar char="•"/>
            </a:pPr>
            <a:r>
              <a:rPr lang="en-US" sz="2200" b="1" dirty="0">
                <a:solidFill>
                  <a:schemeClr val="accent1"/>
                </a:solidFill>
              </a:rPr>
              <a:t>12 modifications were policy changes and clarifications to policy</a:t>
            </a:r>
          </a:p>
          <a:p>
            <a:pPr marL="342900" indent="-342900">
              <a:lnSpc>
                <a:spcPct val="100000"/>
              </a:lnSpc>
              <a:buFont typeface="Arial" panose="020B0604020202020204" pitchFamily="34" charset="0"/>
              <a:buChar char="•"/>
            </a:pPr>
            <a:r>
              <a:rPr lang="en-US" sz="2200" b="0" dirty="0">
                <a:solidFill>
                  <a:schemeClr val="tx1"/>
                </a:solidFill>
              </a:rPr>
              <a:t>2 modifications were to align with Conservation Authority regulation limit changes</a:t>
            </a:r>
          </a:p>
          <a:p>
            <a:pPr marL="342900" indent="-342900">
              <a:lnSpc>
                <a:spcPct val="100000"/>
              </a:lnSpc>
              <a:buFont typeface="Arial" panose="020B0604020202020204" pitchFamily="34" charset="0"/>
              <a:buChar char="•"/>
            </a:pPr>
            <a:r>
              <a:rPr lang="en-US" sz="2200" b="1" dirty="0">
                <a:solidFill>
                  <a:schemeClr val="accent1"/>
                </a:solidFill>
              </a:rPr>
              <a:t>2 modifications were minor settlement area boundary adjustments</a:t>
            </a:r>
          </a:p>
          <a:p>
            <a:pPr marL="342900" indent="-342900">
              <a:lnSpc>
                <a:spcPct val="100000"/>
              </a:lnSpc>
              <a:buFont typeface="Arial" panose="020B0604020202020204" pitchFamily="34" charset="0"/>
              <a:buChar char="•"/>
            </a:pPr>
            <a:r>
              <a:rPr lang="en-US" sz="2200" b="0" dirty="0">
                <a:solidFill>
                  <a:schemeClr val="tx1"/>
                </a:solidFill>
              </a:rPr>
              <a:t>13 modifications were technical corrections (typos, drawing errors, omissions, etc.)</a:t>
            </a:r>
          </a:p>
        </p:txBody>
      </p:sp>
      <p:sp>
        <p:nvSpPr>
          <p:cNvPr id="12" name="Slide Number Placeholder 22">
            <a:extLst>
              <a:ext uri="{FF2B5EF4-FFF2-40B4-BE49-F238E27FC236}">
                <a16:creationId xmlns:a16="http://schemas.microsoft.com/office/drawing/2014/main" id="{43C6D2AF-1027-86B5-16A5-645EE8B4464C}"/>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7</a:t>
            </a:fld>
            <a:endParaRPr lang="en-US"/>
          </a:p>
        </p:txBody>
      </p:sp>
      <p:sp>
        <p:nvSpPr>
          <p:cNvPr id="2" name="TextBox 1">
            <a:extLst>
              <a:ext uri="{FF2B5EF4-FFF2-40B4-BE49-F238E27FC236}">
                <a16:creationId xmlns:a16="http://schemas.microsoft.com/office/drawing/2014/main" id="{BE4A57EB-03FF-431C-63D4-D14B398F116B}"/>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4248053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3F3AB-5AC7-C3CC-5318-E6E76402A759}"/>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EEA86667-1C2F-B7C9-1FA8-263B12E972A9}"/>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DCCABE50-F750-1C5D-05D9-E84B963A373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32D0BF36-2997-DDC7-A37C-A7A9B8F741C2}"/>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4. Changes Since First Draft Official Plan </a:t>
            </a:r>
            <a:r>
              <a:rPr lang="en-US" sz="2400" dirty="0"/>
              <a:t>(continued)</a:t>
            </a:r>
          </a:p>
        </p:txBody>
      </p:sp>
      <p:sp>
        <p:nvSpPr>
          <p:cNvPr id="11" name="Text Placeholder 2">
            <a:extLst>
              <a:ext uri="{FF2B5EF4-FFF2-40B4-BE49-F238E27FC236}">
                <a16:creationId xmlns:a16="http://schemas.microsoft.com/office/drawing/2014/main" id="{CC7F56A0-1E37-B69C-7BCA-BF9E2469E1E0}"/>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nSpc>
                <a:spcPct val="100000"/>
              </a:lnSpc>
            </a:pPr>
            <a:r>
              <a:rPr lang="en-US" sz="2200" b="0" dirty="0">
                <a:solidFill>
                  <a:schemeClr val="tx1"/>
                </a:solidFill>
              </a:rPr>
              <a:t>Policy changes and clarifications to policy (</a:t>
            </a:r>
            <a:r>
              <a:rPr lang="en-US" sz="2200" dirty="0"/>
              <a:t>12 modifications</a:t>
            </a:r>
            <a:r>
              <a:rPr lang="en-US" sz="2200" b="0" dirty="0">
                <a:solidFill>
                  <a:schemeClr val="tx1"/>
                </a:solidFill>
              </a:rPr>
              <a:t>):</a:t>
            </a:r>
          </a:p>
          <a:p>
            <a:pPr marL="342900" indent="-342900">
              <a:lnSpc>
                <a:spcPct val="100000"/>
              </a:lnSpc>
              <a:buFont typeface="Arial" panose="020B0604020202020204" pitchFamily="34" charset="0"/>
              <a:buChar char="•"/>
            </a:pPr>
            <a:r>
              <a:rPr lang="en-US" sz="2200" b="0" dirty="0">
                <a:solidFill>
                  <a:schemeClr val="tx1"/>
                </a:solidFill>
              </a:rPr>
              <a:t>Clarified Farm </a:t>
            </a:r>
            <a:r>
              <a:rPr lang="en-US" sz="2200" b="0" dirty="0" err="1">
                <a:solidFill>
                  <a:schemeClr val="tx1"/>
                </a:solidFill>
              </a:rPr>
              <a:t>Labour</a:t>
            </a:r>
            <a:r>
              <a:rPr lang="en-US" sz="2200" b="0" dirty="0">
                <a:solidFill>
                  <a:schemeClr val="tx1"/>
                </a:solidFill>
              </a:rPr>
              <a:t> Accommodation policies are about cumulative floor area</a:t>
            </a:r>
          </a:p>
          <a:p>
            <a:pPr marL="342900" indent="-342900">
              <a:lnSpc>
                <a:spcPct val="100000"/>
              </a:lnSpc>
              <a:buFont typeface="Arial" panose="020B0604020202020204" pitchFamily="34" charset="0"/>
              <a:buChar char="•"/>
            </a:pPr>
            <a:r>
              <a:rPr lang="en-US" sz="2200" b="0" dirty="0">
                <a:solidFill>
                  <a:schemeClr val="tx1"/>
                </a:solidFill>
              </a:rPr>
              <a:t>Removed historical permissions allowing new residential units in Agricultural Areas</a:t>
            </a:r>
          </a:p>
          <a:p>
            <a:pPr marL="342900" indent="-342900">
              <a:lnSpc>
                <a:spcPct val="100000"/>
              </a:lnSpc>
              <a:buFont typeface="Arial" panose="020B0604020202020204" pitchFamily="34" charset="0"/>
              <a:buChar char="•"/>
            </a:pPr>
            <a:r>
              <a:rPr lang="en-US" sz="2200" b="0" dirty="0">
                <a:solidFill>
                  <a:schemeClr val="tx1"/>
                </a:solidFill>
              </a:rPr>
              <a:t>Removed historical permissions permitting new Estate Residential lots </a:t>
            </a:r>
          </a:p>
          <a:p>
            <a:pPr marL="612900" lvl="1" indent="-342900">
              <a:lnSpc>
                <a:spcPct val="100000"/>
              </a:lnSpc>
            </a:pPr>
            <a:r>
              <a:rPr lang="en-US" sz="1800" dirty="0"/>
              <a:t>All established Estate Residential lots are now precisely mapped</a:t>
            </a:r>
            <a:endParaRPr lang="en-US" sz="1800" b="0" dirty="0">
              <a:solidFill>
                <a:schemeClr val="tx1"/>
              </a:solidFill>
            </a:endParaRPr>
          </a:p>
          <a:p>
            <a:pPr marL="342900" indent="-342900">
              <a:lnSpc>
                <a:spcPct val="100000"/>
              </a:lnSpc>
              <a:buFont typeface="Arial" panose="020B0604020202020204" pitchFamily="34" charset="0"/>
              <a:buChar char="•"/>
            </a:pPr>
            <a:r>
              <a:rPr lang="en-US" sz="2200" b="0" dirty="0">
                <a:solidFill>
                  <a:schemeClr val="tx1"/>
                </a:solidFill>
              </a:rPr>
              <a:t>Clarified locations of Mobile Home Parks and Seasonal Travel Trailer Parks</a:t>
            </a:r>
          </a:p>
          <a:p>
            <a:pPr marL="612900" lvl="1" indent="-342900">
              <a:lnSpc>
                <a:spcPct val="100000"/>
              </a:lnSpc>
            </a:pPr>
            <a:r>
              <a:rPr lang="en-US" sz="1800" dirty="0"/>
              <a:t>All established uses are now precisely mapped</a:t>
            </a:r>
            <a:endParaRPr lang="en-US" sz="1800" b="0" dirty="0">
              <a:solidFill>
                <a:schemeClr val="tx1"/>
              </a:solidFill>
            </a:endParaRPr>
          </a:p>
          <a:p>
            <a:pPr marL="342900" indent="-342900">
              <a:lnSpc>
                <a:spcPct val="100000"/>
              </a:lnSpc>
              <a:buFont typeface="Arial" panose="020B0604020202020204" pitchFamily="34" charset="0"/>
              <a:buChar char="•"/>
            </a:pPr>
            <a:r>
              <a:rPr lang="en-US" sz="2200" b="0" dirty="0">
                <a:solidFill>
                  <a:schemeClr val="tx1"/>
                </a:solidFill>
              </a:rPr>
              <a:t>Added that the impacts of climate change include human health per SWPH</a:t>
            </a:r>
          </a:p>
          <a:p>
            <a:pPr marL="342900" indent="-342900">
              <a:lnSpc>
                <a:spcPct val="100000"/>
              </a:lnSpc>
              <a:buFont typeface="Arial" panose="020B0604020202020204" pitchFamily="34" charset="0"/>
              <a:buChar char="•"/>
            </a:pPr>
            <a:r>
              <a:rPr lang="en-US" sz="2200" b="0" dirty="0">
                <a:solidFill>
                  <a:schemeClr val="tx1"/>
                </a:solidFill>
              </a:rPr>
              <a:t>Added new policy for Temporary Uses (Garden Suites)</a:t>
            </a:r>
          </a:p>
          <a:p>
            <a:pPr marL="612900" lvl="1" indent="-342900">
              <a:lnSpc>
                <a:spcPct val="100000"/>
              </a:lnSpc>
            </a:pPr>
            <a:r>
              <a:rPr lang="en-US" sz="1800" b="0" dirty="0">
                <a:solidFill>
                  <a:schemeClr val="tx1"/>
                </a:solidFill>
              </a:rPr>
              <a:t>Relies on Section 39.1 of the Planning Act; typical limit is 10 years per Council decisions</a:t>
            </a:r>
            <a:endParaRPr lang="en-US" sz="2200" b="0" dirty="0">
              <a:solidFill>
                <a:schemeClr val="tx1"/>
              </a:solidFill>
            </a:endParaRPr>
          </a:p>
        </p:txBody>
      </p:sp>
      <p:sp>
        <p:nvSpPr>
          <p:cNvPr id="12" name="Slide Number Placeholder 22">
            <a:extLst>
              <a:ext uri="{FF2B5EF4-FFF2-40B4-BE49-F238E27FC236}">
                <a16:creationId xmlns:a16="http://schemas.microsoft.com/office/drawing/2014/main" id="{2A8BDAC1-C81A-8B51-95C9-B58F56D48AAE}"/>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8</a:t>
            </a:fld>
            <a:endParaRPr lang="en-US"/>
          </a:p>
        </p:txBody>
      </p:sp>
      <p:sp>
        <p:nvSpPr>
          <p:cNvPr id="2" name="TextBox 1">
            <a:extLst>
              <a:ext uri="{FF2B5EF4-FFF2-40B4-BE49-F238E27FC236}">
                <a16:creationId xmlns:a16="http://schemas.microsoft.com/office/drawing/2014/main" id="{7E5FA56C-AEA1-BBC6-8D59-EBC890D7EB25}"/>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4147843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5CD3A-8009-DDAF-CFB5-B4F373B52A95}"/>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6862754C-416B-5E2D-E5AE-AE2066461191}"/>
              </a:ext>
            </a:extLst>
          </p:cNvPr>
          <p:cNvSpPr>
            <a:spLocks noGrp="1"/>
          </p:cNvSpPr>
          <p:nvPr>
            <p:ph type="ftr" sz="quarter" idx="19"/>
          </p:nvPr>
        </p:nvSpPr>
        <p:spPr/>
        <p:txBody>
          <a:bodyPr/>
          <a:lstStyle/>
          <a:p>
            <a:r>
              <a:rPr lang="en-US" dirty="0"/>
              <a:t>© Arcadis 2026</a:t>
            </a:r>
          </a:p>
        </p:txBody>
      </p:sp>
      <p:pic>
        <p:nvPicPr>
          <p:cNvPr id="5" name="Picture 4" descr="P1#y1">
            <a:extLst>
              <a:ext uri="{FF2B5EF4-FFF2-40B4-BE49-F238E27FC236}">
                <a16:creationId xmlns:a16="http://schemas.microsoft.com/office/drawing/2014/main" id="{68519012-D175-2165-ADA0-683C831AB4E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865036" y="169399"/>
            <a:ext cx="1015627" cy="866548"/>
          </a:xfrm>
          <a:prstGeom prst="rect">
            <a:avLst/>
          </a:prstGeom>
          <a:noFill/>
          <a:ln>
            <a:noFill/>
          </a:ln>
          <a:extLst>
            <a:ext uri="{53640926-AAD7-44D8-BBD7-CCE9431645EC}">
              <a14:shadowObscured xmlns:a14="http://schemas.microsoft.com/office/drawing/2010/main"/>
            </a:ext>
          </a:extLst>
        </p:spPr>
      </p:pic>
      <p:sp>
        <p:nvSpPr>
          <p:cNvPr id="10" name="Title 3">
            <a:extLst>
              <a:ext uri="{FF2B5EF4-FFF2-40B4-BE49-F238E27FC236}">
                <a16:creationId xmlns:a16="http://schemas.microsoft.com/office/drawing/2014/main" id="{155DF528-943B-78C9-52D2-B3A44F2BC512}"/>
              </a:ext>
            </a:extLst>
          </p:cNvPr>
          <p:cNvSpPr txBox="1">
            <a:spLocks/>
          </p:cNvSpPr>
          <p:nvPr/>
        </p:nvSpPr>
        <p:spPr>
          <a:xfrm>
            <a:off x="562562" y="914400"/>
            <a:ext cx="11265755" cy="685799"/>
          </a:xfrm>
          <a:prstGeom prst="rect">
            <a:avLst/>
          </a:prstGeom>
        </p:spPr>
        <p:txBody>
          <a:bodyPr vert="horz" lIns="0" tIns="0" rIns="0" bIns="0" rtlCol="0" anchor="t">
            <a:normAutofit/>
          </a:bodyPr>
          <a:lstStyle>
            <a:lvl1pPr algn="l" defTabSz="986912" rtl="0" eaLnBrk="1" latinLnBrk="0" hangingPunct="1">
              <a:lnSpc>
                <a:spcPct val="90000"/>
              </a:lnSpc>
              <a:spcBef>
                <a:spcPct val="0"/>
              </a:spcBef>
              <a:buNone/>
              <a:defRPr sz="2800" b="1" kern="1200">
                <a:solidFill>
                  <a:schemeClr val="tx1"/>
                </a:solidFill>
                <a:latin typeface="+mj-lt"/>
                <a:ea typeface="+mj-ea"/>
                <a:cs typeface="+mj-cs"/>
              </a:defRPr>
            </a:lvl1pPr>
          </a:lstStyle>
          <a:p>
            <a:r>
              <a:rPr lang="en-US" sz="3200" dirty="0"/>
              <a:t>4. Changes Since First Draft Official Plan </a:t>
            </a:r>
            <a:r>
              <a:rPr lang="en-US" sz="2400" dirty="0"/>
              <a:t>(continued)</a:t>
            </a:r>
          </a:p>
        </p:txBody>
      </p:sp>
      <p:sp>
        <p:nvSpPr>
          <p:cNvPr id="11" name="Text Placeholder 2">
            <a:extLst>
              <a:ext uri="{FF2B5EF4-FFF2-40B4-BE49-F238E27FC236}">
                <a16:creationId xmlns:a16="http://schemas.microsoft.com/office/drawing/2014/main" id="{EF48D329-F395-5D09-D7ED-5979A62763F5}"/>
              </a:ext>
            </a:extLst>
          </p:cNvPr>
          <p:cNvSpPr txBox="1">
            <a:spLocks/>
          </p:cNvSpPr>
          <p:nvPr/>
        </p:nvSpPr>
        <p:spPr>
          <a:xfrm>
            <a:off x="562561" y="1389864"/>
            <a:ext cx="10951564" cy="4345253"/>
          </a:xfrm>
          <a:prstGeom prst="rect">
            <a:avLst/>
          </a:prstGeom>
        </p:spPr>
        <p:txBody>
          <a:bodyPr/>
          <a:lstStyle>
            <a:lvl1pPr marL="0" indent="0" algn="l" defTabSz="986912" rtl="0" eaLnBrk="1" latinLnBrk="0" hangingPunct="1">
              <a:lnSpc>
                <a:spcPct val="90000"/>
              </a:lnSpc>
              <a:spcBef>
                <a:spcPts val="300"/>
              </a:spcBef>
              <a:spcAft>
                <a:spcPts val="600"/>
              </a:spcAft>
              <a:buClr>
                <a:schemeClr val="accent1"/>
              </a:buClr>
              <a:buFont typeface="Arial" panose="020B0604020202020204" pitchFamily="34" charset="0"/>
              <a:buNone/>
              <a:defRPr lang="en-US" sz="1800" b="1" kern="1200" dirty="0" smtClean="0">
                <a:solidFill>
                  <a:schemeClr val="accent1"/>
                </a:solidFill>
                <a:latin typeface="+mn-lt"/>
                <a:ea typeface="+mn-ea"/>
                <a:cs typeface="+mn-cs"/>
              </a:defRPr>
            </a:lvl1pPr>
            <a:lvl2pPr marL="27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2pPr>
            <a:lvl3pPr marL="540000" indent="-2700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lang="en-US" sz="1400" kern="1200" dirty="0" smtClean="0">
                <a:solidFill>
                  <a:schemeClr val="tx1"/>
                </a:solidFill>
                <a:latin typeface="+mn-lt"/>
                <a:ea typeface="+mn-ea"/>
                <a:cs typeface="+mn-cs"/>
              </a:defRPr>
            </a:lvl3pPr>
            <a:lvl4pPr marL="809625" indent="-266700" algn="l" defTabSz="986912" rtl="0" eaLnBrk="1" latinLnBrk="0" hangingPunct="1">
              <a:lnSpc>
                <a:spcPct val="90000"/>
              </a:lnSpc>
              <a:spcBef>
                <a:spcPts val="600"/>
              </a:spcBef>
              <a:spcAft>
                <a:spcPts val="1200"/>
              </a:spcAft>
              <a:buClr>
                <a:schemeClr val="accent1"/>
              </a:buClr>
              <a:buFont typeface="Wingdings" panose="05000000000000000000" pitchFamily="2" charset="2"/>
              <a:buChar char="§"/>
              <a:tabLst>
                <a:tab pos="872115" algn="l"/>
              </a:tabLst>
              <a:defRPr lang="en-US" sz="1400" kern="1200" dirty="0">
                <a:solidFill>
                  <a:schemeClr val="tx1"/>
                </a:solidFill>
                <a:latin typeface="+mn-lt"/>
                <a:ea typeface="+mn-ea"/>
                <a:cs typeface="+mn-cs"/>
              </a:defRPr>
            </a:lvl4pPr>
            <a:lvl5pPr marL="1076325" indent="-266700" algn="l" defTabSz="986912" rtl="0" eaLnBrk="1" latinLnBrk="0" hangingPunct="1">
              <a:lnSpc>
                <a:spcPct val="90000"/>
              </a:lnSpc>
              <a:spcBef>
                <a:spcPts val="600"/>
              </a:spcBef>
              <a:spcAft>
                <a:spcPts val="12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714008"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6pPr>
            <a:lvl7pPr marL="3207464"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7pPr>
            <a:lvl8pPr marL="3700920"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8pPr>
            <a:lvl9pPr marL="4194376" indent="-246728" algn="l" defTabSz="986912" rtl="0" eaLnBrk="1" latinLnBrk="0" hangingPunct="1">
              <a:lnSpc>
                <a:spcPct val="90000"/>
              </a:lnSpc>
              <a:spcBef>
                <a:spcPts val="540"/>
              </a:spcBef>
              <a:buFont typeface="Arial" panose="020B0604020202020204" pitchFamily="34" charset="0"/>
              <a:buChar char="•"/>
              <a:defRPr sz="1943" kern="1200">
                <a:solidFill>
                  <a:schemeClr val="tx1"/>
                </a:solidFill>
                <a:latin typeface="+mn-lt"/>
                <a:ea typeface="+mn-ea"/>
                <a:cs typeface="+mn-cs"/>
              </a:defRPr>
            </a:lvl9pPr>
          </a:lstStyle>
          <a:p>
            <a:pPr>
              <a:lnSpc>
                <a:spcPct val="100000"/>
              </a:lnSpc>
            </a:pPr>
            <a:r>
              <a:rPr lang="en-US" sz="2200" b="0" dirty="0">
                <a:solidFill>
                  <a:schemeClr val="tx1"/>
                </a:solidFill>
              </a:rPr>
              <a:t>Minor settlement area boundary adjustments (</a:t>
            </a:r>
            <a:r>
              <a:rPr lang="en-US" sz="2200" dirty="0"/>
              <a:t>2 modifications</a:t>
            </a:r>
            <a:r>
              <a:rPr lang="en-US" sz="2200" b="0" dirty="0">
                <a:solidFill>
                  <a:schemeClr val="tx1"/>
                </a:solidFill>
              </a:rPr>
              <a:t>)</a:t>
            </a:r>
          </a:p>
          <a:p>
            <a:pPr marL="342900" indent="-342900">
              <a:lnSpc>
                <a:spcPct val="100000"/>
              </a:lnSpc>
              <a:buFont typeface="Arial" panose="020B0604020202020204" pitchFamily="34" charset="0"/>
              <a:buChar char="•"/>
            </a:pPr>
            <a:r>
              <a:rPr lang="en-US" sz="2200" b="0" dirty="0">
                <a:solidFill>
                  <a:schemeClr val="tx1"/>
                </a:solidFill>
              </a:rPr>
              <a:t>Minister undid minor corrections in Adopted County OP / First Draft Bayham OP</a:t>
            </a:r>
          </a:p>
          <a:p>
            <a:pPr marL="342900" indent="-342900">
              <a:lnSpc>
                <a:spcPct val="100000"/>
              </a:lnSpc>
              <a:buFont typeface="Arial" panose="020B0604020202020204" pitchFamily="34" charset="0"/>
              <a:buChar char="•"/>
            </a:pPr>
            <a:r>
              <a:rPr lang="en-US" sz="2200" b="0" dirty="0">
                <a:solidFill>
                  <a:schemeClr val="tx1"/>
                </a:solidFill>
              </a:rPr>
              <a:t>County OP Permits Minor Adjustments (Policy 2.9)</a:t>
            </a:r>
          </a:p>
          <a:p>
            <a:pPr marL="342900" indent="-342900">
              <a:lnSpc>
                <a:spcPct val="100000"/>
              </a:lnSpc>
              <a:buFont typeface="Arial" panose="020B0604020202020204" pitchFamily="34" charset="0"/>
              <a:buChar char="•"/>
            </a:pPr>
            <a:r>
              <a:rPr lang="en-US" sz="2200" b="0" dirty="0">
                <a:solidFill>
                  <a:schemeClr val="tx1"/>
                </a:solidFill>
              </a:rPr>
              <a:t>New </a:t>
            </a:r>
            <a:r>
              <a:rPr lang="en-US" sz="2200" dirty="0"/>
              <a:t>adjustment</a:t>
            </a:r>
            <a:r>
              <a:rPr lang="en-US" sz="2200" b="0" dirty="0">
                <a:solidFill>
                  <a:schemeClr val="tx1"/>
                </a:solidFill>
              </a:rPr>
              <a:t> added at County request</a:t>
            </a:r>
          </a:p>
        </p:txBody>
      </p:sp>
      <p:sp>
        <p:nvSpPr>
          <p:cNvPr id="12" name="Slide Number Placeholder 22">
            <a:extLst>
              <a:ext uri="{FF2B5EF4-FFF2-40B4-BE49-F238E27FC236}">
                <a16:creationId xmlns:a16="http://schemas.microsoft.com/office/drawing/2014/main" id="{98F551DC-2893-0D1A-B81F-8BDEAA31EDEC}"/>
              </a:ext>
            </a:extLst>
          </p:cNvPr>
          <p:cNvSpPr>
            <a:spLocks noGrp="1"/>
          </p:cNvSpPr>
          <p:nvPr>
            <p:ph type="sldNum" sz="quarter" idx="4"/>
          </p:nvPr>
        </p:nvSpPr>
        <p:spPr>
          <a:xfrm>
            <a:off x="11010900" y="6446837"/>
            <a:ext cx="723900" cy="365125"/>
          </a:xfrm>
          <a:prstGeom prst="rect">
            <a:avLst/>
          </a:prstGeom>
        </p:spPr>
        <p:txBody>
          <a:bodyPr vert="horz" lIns="0" tIns="0" rIns="0" bIns="0" rtlCol="0" anchor="ctr"/>
          <a:lstStyle>
            <a:lvl1pPr algn="r">
              <a:defRPr sz="900">
                <a:solidFill>
                  <a:schemeClr val="accent1"/>
                </a:solidFill>
              </a:defRPr>
            </a:lvl1pPr>
          </a:lstStyle>
          <a:p>
            <a:fld id="{2FE63AA4-120D-435A-A130-F49443AF7CBF}" type="slidenum">
              <a:rPr lang="en-US" smtClean="0"/>
              <a:pPr/>
              <a:t>9</a:t>
            </a:fld>
            <a:endParaRPr lang="en-US"/>
          </a:p>
        </p:txBody>
      </p:sp>
      <p:sp>
        <p:nvSpPr>
          <p:cNvPr id="9" name="TextBox 8">
            <a:extLst>
              <a:ext uri="{FF2B5EF4-FFF2-40B4-BE49-F238E27FC236}">
                <a16:creationId xmlns:a16="http://schemas.microsoft.com/office/drawing/2014/main" id="{C505DB2D-A496-FD04-E193-CD18F79CB067}"/>
              </a:ext>
            </a:extLst>
          </p:cNvPr>
          <p:cNvSpPr txBox="1"/>
          <p:nvPr/>
        </p:nvSpPr>
        <p:spPr>
          <a:xfrm>
            <a:off x="633812" y="4131781"/>
            <a:ext cx="2348400" cy="1215717"/>
          </a:xfrm>
          <a:prstGeom prst="rect">
            <a:avLst/>
          </a:prstGeom>
          <a:noFill/>
        </p:spPr>
        <p:txBody>
          <a:bodyPr wrap="none" lIns="0" tIns="0" rIns="0" bIns="0" rtlCol="0">
            <a:spAutoFit/>
          </a:bodyPr>
          <a:lstStyle/>
          <a:p>
            <a:pPr algn="l">
              <a:lnSpc>
                <a:spcPct val="90000"/>
              </a:lnSpc>
              <a:spcBef>
                <a:spcPts val="200"/>
              </a:spcBef>
              <a:spcAft>
                <a:spcPts val="400"/>
              </a:spcAft>
            </a:pPr>
            <a:r>
              <a:rPr lang="en-US" dirty="0"/>
              <a:t>Approved County OP</a:t>
            </a:r>
          </a:p>
          <a:p>
            <a:pPr algn="l">
              <a:lnSpc>
                <a:spcPct val="90000"/>
              </a:lnSpc>
              <a:spcBef>
                <a:spcPts val="200"/>
              </a:spcBef>
              <a:spcAft>
                <a:spcPts val="400"/>
              </a:spcAft>
            </a:pPr>
            <a:r>
              <a:rPr lang="en-US" dirty="0"/>
              <a:t>First Draft Bayham OP</a:t>
            </a:r>
          </a:p>
          <a:p>
            <a:pPr algn="l">
              <a:lnSpc>
                <a:spcPct val="90000"/>
              </a:lnSpc>
              <a:spcBef>
                <a:spcPts val="200"/>
              </a:spcBef>
              <a:spcAft>
                <a:spcPts val="400"/>
              </a:spcAft>
            </a:pPr>
            <a:r>
              <a:rPr lang="en-US" dirty="0"/>
              <a:t>Final Draft Bayham OP</a:t>
            </a:r>
          </a:p>
          <a:p>
            <a:pPr algn="l">
              <a:lnSpc>
                <a:spcPct val="90000"/>
              </a:lnSpc>
              <a:spcBef>
                <a:spcPts val="200"/>
              </a:spcBef>
              <a:spcAft>
                <a:spcPts val="400"/>
              </a:spcAft>
            </a:pPr>
            <a:endParaRPr lang="en-CA" dirty="0"/>
          </a:p>
        </p:txBody>
      </p:sp>
      <p:grpSp>
        <p:nvGrpSpPr>
          <p:cNvPr id="40" name="Group 39">
            <a:extLst>
              <a:ext uri="{FF2B5EF4-FFF2-40B4-BE49-F238E27FC236}">
                <a16:creationId xmlns:a16="http://schemas.microsoft.com/office/drawing/2014/main" id="{EB28C596-A70D-A8E9-0C03-BA49F4E1C2DC}"/>
              </a:ext>
            </a:extLst>
          </p:cNvPr>
          <p:cNvGrpSpPr/>
          <p:nvPr/>
        </p:nvGrpSpPr>
        <p:grpSpPr>
          <a:xfrm>
            <a:off x="2992674" y="4129170"/>
            <a:ext cx="930048" cy="860320"/>
            <a:chOff x="2880914" y="3732930"/>
            <a:chExt cx="930048" cy="860320"/>
          </a:xfrm>
        </p:grpSpPr>
        <p:sp>
          <p:nvSpPr>
            <p:cNvPr id="18" name="Rectangle 17">
              <a:extLst>
                <a:ext uri="{FF2B5EF4-FFF2-40B4-BE49-F238E27FC236}">
                  <a16:creationId xmlns:a16="http://schemas.microsoft.com/office/drawing/2014/main" id="{0DC07727-D61B-E05E-7C71-133B3DCCE6CD}"/>
                </a:ext>
              </a:extLst>
            </p:cNvPr>
            <p:cNvSpPr/>
            <p:nvPr/>
          </p:nvSpPr>
          <p:spPr>
            <a:xfrm>
              <a:off x="2880914" y="3732930"/>
              <a:ext cx="464938" cy="228600"/>
            </a:xfrm>
            <a:prstGeom prst="rect">
              <a:avLst/>
            </a:prstGeom>
            <a:solidFill>
              <a:srgbClr val="8700AF"/>
            </a:solidFill>
            <a:ln w="19050" cmpd="sng">
              <a:solidFill>
                <a:srgbClr val="8700A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9" name="Rectangle 18">
              <a:extLst>
                <a:ext uri="{FF2B5EF4-FFF2-40B4-BE49-F238E27FC236}">
                  <a16:creationId xmlns:a16="http://schemas.microsoft.com/office/drawing/2014/main" id="{024E6D4F-B1F8-3EF0-39AF-331A9322E82C}"/>
                </a:ext>
              </a:extLst>
            </p:cNvPr>
            <p:cNvSpPr/>
            <p:nvPr/>
          </p:nvSpPr>
          <p:spPr>
            <a:xfrm>
              <a:off x="3345852" y="3732930"/>
              <a:ext cx="464938" cy="228600"/>
            </a:xfrm>
            <a:prstGeom prst="rect">
              <a:avLst/>
            </a:prstGeom>
            <a:solidFill>
              <a:schemeClr val="tx1"/>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0" name="Rectangle 19">
              <a:extLst>
                <a:ext uri="{FF2B5EF4-FFF2-40B4-BE49-F238E27FC236}">
                  <a16:creationId xmlns:a16="http://schemas.microsoft.com/office/drawing/2014/main" id="{851175CE-9B37-DA18-27C2-9963F519457A}"/>
                </a:ext>
              </a:extLst>
            </p:cNvPr>
            <p:cNvSpPr/>
            <p:nvPr/>
          </p:nvSpPr>
          <p:spPr>
            <a:xfrm>
              <a:off x="2880914" y="4047890"/>
              <a:ext cx="464938" cy="228600"/>
            </a:xfrm>
            <a:prstGeom prst="rect">
              <a:avLst/>
            </a:prstGeom>
            <a:solidFill>
              <a:srgbClr val="8700AF"/>
            </a:solidFill>
            <a:ln w="19050" cmpd="sng">
              <a:solidFill>
                <a:srgbClr val="8700A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1" name="Rectangle 20">
              <a:extLst>
                <a:ext uri="{FF2B5EF4-FFF2-40B4-BE49-F238E27FC236}">
                  <a16:creationId xmlns:a16="http://schemas.microsoft.com/office/drawing/2014/main" id="{8B9479D9-2A46-08F9-0537-0B6993AC790D}"/>
                </a:ext>
              </a:extLst>
            </p:cNvPr>
            <p:cNvSpPr/>
            <p:nvPr/>
          </p:nvSpPr>
          <p:spPr>
            <a:xfrm>
              <a:off x="3345852" y="4047890"/>
              <a:ext cx="464938" cy="228600"/>
            </a:xfrm>
            <a:prstGeom prst="rect">
              <a:avLst/>
            </a:prstGeom>
            <a:solidFill>
              <a:srgbClr val="D750FF"/>
            </a:solidFill>
            <a:ln w="19050" cmpd="sng">
              <a:solidFill>
                <a:srgbClr val="D75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DCA86556-356B-B55A-3BE1-5DF1F3AD9DD1}"/>
                </a:ext>
              </a:extLst>
            </p:cNvPr>
            <p:cNvSpPr/>
            <p:nvPr/>
          </p:nvSpPr>
          <p:spPr>
            <a:xfrm>
              <a:off x="2880914" y="4362850"/>
              <a:ext cx="309600" cy="230400"/>
            </a:xfrm>
            <a:prstGeom prst="rect">
              <a:avLst/>
            </a:prstGeom>
            <a:solidFill>
              <a:srgbClr val="8700AF"/>
            </a:solidFill>
            <a:ln w="19050" cmpd="sng">
              <a:solidFill>
                <a:srgbClr val="8700A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3" name="Rectangle 22">
              <a:extLst>
                <a:ext uri="{FF2B5EF4-FFF2-40B4-BE49-F238E27FC236}">
                  <a16:creationId xmlns:a16="http://schemas.microsoft.com/office/drawing/2014/main" id="{E3E0DE07-4332-4043-1487-3CD58819F19C}"/>
                </a:ext>
              </a:extLst>
            </p:cNvPr>
            <p:cNvSpPr/>
            <p:nvPr/>
          </p:nvSpPr>
          <p:spPr>
            <a:xfrm>
              <a:off x="3195979" y="4362850"/>
              <a:ext cx="309600" cy="230400"/>
            </a:xfrm>
            <a:prstGeom prst="rect">
              <a:avLst/>
            </a:prstGeom>
            <a:solidFill>
              <a:srgbClr val="D750FF"/>
            </a:solidFill>
            <a:ln w="19050" cmpd="sng">
              <a:solidFill>
                <a:srgbClr val="D75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F809289E-C5AA-AAE7-3612-F5E117258064}"/>
                </a:ext>
              </a:extLst>
            </p:cNvPr>
            <p:cNvSpPr/>
            <p:nvPr/>
          </p:nvSpPr>
          <p:spPr>
            <a:xfrm>
              <a:off x="3501362" y="4362850"/>
              <a:ext cx="309600" cy="230400"/>
            </a:xfrm>
            <a:prstGeom prst="rect">
              <a:avLst/>
            </a:prstGeom>
            <a:solidFill>
              <a:schemeClr val="accent1"/>
            </a:solidFill>
            <a:ln w="1905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grpSp>
      <p:grpSp>
        <p:nvGrpSpPr>
          <p:cNvPr id="41" name="Group 40">
            <a:extLst>
              <a:ext uri="{FF2B5EF4-FFF2-40B4-BE49-F238E27FC236}">
                <a16:creationId xmlns:a16="http://schemas.microsoft.com/office/drawing/2014/main" id="{79215326-641D-D740-0461-C35BCDA002A2}"/>
              </a:ext>
            </a:extLst>
          </p:cNvPr>
          <p:cNvGrpSpPr/>
          <p:nvPr/>
        </p:nvGrpSpPr>
        <p:grpSpPr>
          <a:xfrm>
            <a:off x="4315901" y="3134360"/>
            <a:ext cx="7115554" cy="3352801"/>
            <a:chOff x="4315901" y="2971800"/>
            <a:chExt cx="7115554" cy="3352801"/>
          </a:xfrm>
        </p:grpSpPr>
        <p:pic>
          <p:nvPicPr>
            <p:cNvPr id="3" name="Picture 2" descr="A logo with purple and black text&#10;&#10;AI-generated content may be incorrect.">
              <a:extLst>
                <a:ext uri="{FF2B5EF4-FFF2-40B4-BE49-F238E27FC236}">
                  <a16:creationId xmlns:a16="http://schemas.microsoft.com/office/drawing/2014/main" id="{778289E3-42EB-555C-D3CA-DCF2B100474A}"/>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7886700" y="3200400"/>
              <a:ext cx="3544755" cy="3124201"/>
            </a:xfrm>
            <a:prstGeom prst="rect">
              <a:avLst/>
            </a:prstGeom>
            <a:noFill/>
            <a:ln>
              <a:noFill/>
            </a:ln>
          </p:spPr>
        </p:pic>
        <p:grpSp>
          <p:nvGrpSpPr>
            <p:cNvPr id="17" name="Group 16">
              <a:extLst>
                <a:ext uri="{FF2B5EF4-FFF2-40B4-BE49-F238E27FC236}">
                  <a16:creationId xmlns:a16="http://schemas.microsoft.com/office/drawing/2014/main" id="{8F206A36-889D-7D8D-7B24-7A5039A7B443}"/>
                </a:ext>
              </a:extLst>
            </p:cNvPr>
            <p:cNvGrpSpPr/>
            <p:nvPr/>
          </p:nvGrpSpPr>
          <p:grpSpPr>
            <a:xfrm>
              <a:off x="4315901" y="2971800"/>
              <a:ext cx="3626553" cy="3334240"/>
              <a:chOff x="510107" y="2304561"/>
              <a:chExt cx="3626553" cy="3334240"/>
            </a:xfrm>
          </p:grpSpPr>
          <p:pic>
            <p:nvPicPr>
              <p:cNvPr id="13" name="Picture 12" descr="A screenshot of a map&#10;&#10;AI-generated content may be incorrect.">
                <a:extLst>
                  <a:ext uri="{FF2B5EF4-FFF2-40B4-BE49-F238E27FC236}">
                    <a16:creationId xmlns:a16="http://schemas.microsoft.com/office/drawing/2014/main" id="{488D47F8-A5D6-B7D1-9E7A-932575F120E7}"/>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510107" y="2304561"/>
                <a:ext cx="3626553" cy="3334240"/>
              </a:xfrm>
              <a:prstGeom prst="rect">
                <a:avLst/>
              </a:prstGeom>
              <a:noFill/>
              <a:ln>
                <a:noFill/>
              </a:ln>
            </p:spPr>
          </p:pic>
          <p:sp>
            <p:nvSpPr>
              <p:cNvPr id="16" name="Freeform: Shape 15">
                <a:extLst>
                  <a:ext uri="{FF2B5EF4-FFF2-40B4-BE49-F238E27FC236}">
                    <a16:creationId xmlns:a16="http://schemas.microsoft.com/office/drawing/2014/main" id="{997A4990-F764-33CA-544F-D60DD81151C8}"/>
                  </a:ext>
                </a:extLst>
              </p:cNvPr>
              <p:cNvSpPr/>
              <p:nvPr/>
            </p:nvSpPr>
            <p:spPr>
              <a:xfrm>
                <a:off x="1476375" y="2860675"/>
                <a:ext cx="47625" cy="139700"/>
              </a:xfrm>
              <a:custGeom>
                <a:avLst/>
                <a:gdLst>
                  <a:gd name="csX0" fmla="*/ 41275 w 47625"/>
                  <a:gd name="csY0" fmla="*/ 28575 h 139700"/>
                  <a:gd name="csX1" fmla="*/ 0 w 47625"/>
                  <a:gd name="csY1" fmla="*/ 0 h 139700"/>
                  <a:gd name="csX2" fmla="*/ 0 w 47625"/>
                  <a:gd name="csY2" fmla="*/ 104775 h 139700"/>
                  <a:gd name="csX3" fmla="*/ 47625 w 47625"/>
                  <a:gd name="csY3" fmla="*/ 139700 h 139700"/>
                  <a:gd name="csX4" fmla="*/ 41275 w 47625"/>
                  <a:gd name="csY4" fmla="*/ 28575 h 139700"/>
                </a:gdLst>
                <a:ahLst/>
                <a:cxnLst>
                  <a:cxn ang="0">
                    <a:pos x="csX0" y="csY0"/>
                  </a:cxn>
                  <a:cxn ang="0">
                    <a:pos x="csX1" y="csY1"/>
                  </a:cxn>
                  <a:cxn ang="0">
                    <a:pos x="csX2" y="csY2"/>
                  </a:cxn>
                  <a:cxn ang="0">
                    <a:pos x="csX3" y="csY3"/>
                  </a:cxn>
                  <a:cxn ang="0">
                    <a:pos x="csX4" y="csY4"/>
                  </a:cxn>
                </a:cxnLst>
                <a:rect l="l" t="t" r="r" b="b"/>
                <a:pathLst>
                  <a:path w="47625" h="139700">
                    <a:moveTo>
                      <a:pt x="41275" y="28575"/>
                    </a:moveTo>
                    <a:lnTo>
                      <a:pt x="0" y="0"/>
                    </a:lnTo>
                    <a:lnTo>
                      <a:pt x="0" y="104775"/>
                    </a:lnTo>
                    <a:lnTo>
                      <a:pt x="47625" y="139700"/>
                    </a:lnTo>
                    <a:lnTo>
                      <a:pt x="41275" y="28575"/>
                    </a:lnTo>
                    <a:close/>
                  </a:path>
                </a:pathLst>
              </a:custGeom>
              <a:solidFill>
                <a:schemeClr val="accent1"/>
              </a:solidFill>
              <a:ln w="190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grpSp>
        <p:sp>
          <p:nvSpPr>
            <p:cNvPr id="38" name="TextBox 37">
              <a:extLst>
                <a:ext uri="{FF2B5EF4-FFF2-40B4-BE49-F238E27FC236}">
                  <a16:creationId xmlns:a16="http://schemas.microsoft.com/office/drawing/2014/main" id="{722124AE-F29B-A4B3-FC33-89632CCB24D3}"/>
                </a:ext>
              </a:extLst>
            </p:cNvPr>
            <p:cNvSpPr txBox="1"/>
            <p:nvPr/>
          </p:nvSpPr>
          <p:spPr>
            <a:xfrm>
              <a:off x="5567062" y="2971800"/>
              <a:ext cx="1256754" cy="246221"/>
            </a:xfrm>
            <a:prstGeom prst="rect">
              <a:avLst/>
            </a:prstGeom>
            <a:noFill/>
          </p:spPr>
          <p:txBody>
            <a:bodyPr wrap="none" lIns="0" tIns="0" rIns="0" bIns="0" rtlCol="0">
              <a:spAutoFit/>
            </a:bodyPr>
            <a:lstStyle/>
            <a:p>
              <a:pPr algn="l">
                <a:lnSpc>
                  <a:spcPct val="90000"/>
                </a:lnSpc>
                <a:spcBef>
                  <a:spcPts val="200"/>
                </a:spcBef>
                <a:spcAft>
                  <a:spcPts val="400"/>
                </a:spcAft>
              </a:pPr>
              <a:r>
                <a:rPr lang="en-US" b="1" dirty="0"/>
                <a:t>RICHMOND</a:t>
              </a:r>
              <a:endParaRPr lang="en-CA" b="1" dirty="0"/>
            </a:p>
          </p:txBody>
        </p:sp>
        <p:sp>
          <p:nvSpPr>
            <p:cNvPr id="39" name="TextBox 38">
              <a:extLst>
                <a:ext uri="{FF2B5EF4-FFF2-40B4-BE49-F238E27FC236}">
                  <a16:creationId xmlns:a16="http://schemas.microsoft.com/office/drawing/2014/main" id="{28300245-58AD-9334-6A6F-23CFA2B7063D}"/>
                </a:ext>
              </a:extLst>
            </p:cNvPr>
            <p:cNvSpPr txBox="1"/>
            <p:nvPr/>
          </p:nvSpPr>
          <p:spPr>
            <a:xfrm>
              <a:off x="9270724" y="2971800"/>
              <a:ext cx="1041952" cy="246221"/>
            </a:xfrm>
            <a:prstGeom prst="rect">
              <a:avLst/>
            </a:prstGeom>
            <a:noFill/>
          </p:spPr>
          <p:txBody>
            <a:bodyPr wrap="none" lIns="0" tIns="0" rIns="0" bIns="0" rtlCol="0">
              <a:spAutoFit/>
            </a:bodyPr>
            <a:lstStyle/>
            <a:p>
              <a:pPr algn="l">
                <a:lnSpc>
                  <a:spcPct val="90000"/>
                </a:lnSpc>
                <a:spcBef>
                  <a:spcPts val="200"/>
                </a:spcBef>
                <a:spcAft>
                  <a:spcPts val="400"/>
                </a:spcAft>
              </a:pPr>
              <a:r>
                <a:rPr lang="en-US" b="1" dirty="0"/>
                <a:t>CORINTH</a:t>
              </a:r>
              <a:endParaRPr lang="en-CA" b="1" dirty="0"/>
            </a:p>
          </p:txBody>
        </p:sp>
      </p:grpSp>
      <p:cxnSp>
        <p:nvCxnSpPr>
          <p:cNvPr id="26" name="Straight Arrow Connector 25">
            <a:extLst>
              <a:ext uri="{FF2B5EF4-FFF2-40B4-BE49-F238E27FC236}">
                <a16:creationId xmlns:a16="http://schemas.microsoft.com/office/drawing/2014/main" id="{437856F7-6CCD-E0EC-5FE2-1A03854FADE6}"/>
              </a:ext>
            </a:extLst>
          </p:cNvPr>
          <p:cNvCxnSpPr>
            <a:cxnSpLocks/>
            <a:stCxn id="24" idx="3"/>
            <a:endCxn id="16" idx="0"/>
          </p:cNvCxnSpPr>
          <p:nvPr/>
        </p:nvCxnSpPr>
        <p:spPr>
          <a:xfrm flipV="1">
            <a:off x="3922722" y="3719049"/>
            <a:ext cx="1400722" cy="1155241"/>
          </a:xfrm>
          <a:prstGeom prst="straightConnector1">
            <a:avLst/>
          </a:prstGeom>
          <a:ln w="1905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2668A925-BF84-8BB1-C7D5-F1BEFCB0FBD3}"/>
              </a:ext>
            </a:extLst>
          </p:cNvPr>
          <p:cNvSpPr txBox="1"/>
          <p:nvPr/>
        </p:nvSpPr>
        <p:spPr>
          <a:xfrm>
            <a:off x="560353" y="479562"/>
            <a:ext cx="3463705" cy="246221"/>
          </a:xfrm>
          <a:prstGeom prst="rect">
            <a:avLst/>
          </a:prstGeom>
          <a:noFill/>
        </p:spPr>
        <p:txBody>
          <a:bodyPr wrap="none" lIns="0" tIns="0" rIns="0" bIns="0" rtlCol="0">
            <a:spAutoFit/>
          </a:bodyPr>
          <a:lstStyle/>
          <a:p>
            <a:pPr algn="l">
              <a:lnSpc>
                <a:spcPct val="90000"/>
              </a:lnSpc>
              <a:spcBef>
                <a:spcPts val="200"/>
              </a:spcBef>
              <a:spcAft>
                <a:spcPts val="400"/>
              </a:spcAft>
            </a:pPr>
            <a:r>
              <a:rPr lang="en-CA" i="1" dirty="0"/>
              <a:t>DRAFT – SUBJECT TO CHANGE</a:t>
            </a:r>
          </a:p>
        </p:txBody>
      </p:sp>
    </p:spTree>
    <p:extLst>
      <p:ext uri="{BB962C8B-B14F-4D97-AF65-F5344CB8AC3E}">
        <p14:creationId xmlns:p14="http://schemas.microsoft.com/office/powerpoint/2010/main" val="30557490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4"/>
</p:tagLst>
</file>

<file path=ppt/theme/theme1.xml><?xml version="1.0" encoding="utf-8"?>
<a:theme xmlns:a="http://schemas.openxmlformats.org/drawingml/2006/main" name="Arcadis Master w Kicker">
  <a:themeElements>
    <a:clrScheme name="Arcadis Color Palette">
      <a:dk1>
        <a:srgbClr val="0C0808"/>
      </a:dk1>
      <a:lt1>
        <a:srgbClr val="FFFFFF"/>
      </a:lt1>
      <a:dk2>
        <a:srgbClr val="494646"/>
      </a:dk2>
      <a:lt2>
        <a:srgbClr val="C2C1C1"/>
      </a:lt2>
      <a:accent1>
        <a:srgbClr val="E4610F"/>
      </a:accent1>
      <a:accent2>
        <a:srgbClr val="F2B087"/>
      </a:accent2>
      <a:accent3>
        <a:srgbClr val="9C266E"/>
      </a:accent3>
      <a:accent4>
        <a:srgbClr val="F1B434"/>
      </a:accent4>
      <a:accent5>
        <a:srgbClr val="007377"/>
      </a:accent5>
      <a:accent6>
        <a:srgbClr val="326295"/>
      </a:accent6>
      <a:hlink>
        <a:srgbClr val="E4610F"/>
      </a:hlink>
      <a:folHlink>
        <a:srgbClr val="F2B087"/>
      </a:folHlink>
    </a:clrScheme>
    <a:fontScheme name="ARCAD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19050" cmpd="sng">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6350" cmpd="sng">
          <a:solidFill>
            <a:schemeClr val="tx2"/>
          </a:solidFill>
          <a:headEnd type="none"/>
          <a:tailEnd type="none"/>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lnSpc>
            <a:spcPct val="90000"/>
          </a:lnSpc>
          <a:spcBef>
            <a:spcPts val="200"/>
          </a:spcBef>
          <a:spcAft>
            <a:spcPts val="400"/>
          </a:spcAft>
          <a:defRPr dirty="0" smtClean="0"/>
        </a:defPPr>
      </a:lstStyle>
    </a:txDef>
  </a:objectDefaults>
  <a:extraClrSchemeLst/>
  <a:custClrLst>
    <a:custClr name="white">
      <a:srgbClr val="FFFFFF"/>
    </a:custClr>
    <a:custClr name="Confidence-75">
      <a:srgbClr val="494646"/>
    </a:custClr>
    <a:custClr name="white">
      <a:srgbClr val="FFFFFF"/>
    </a:custClr>
    <a:custClr name="white">
      <a:srgbClr val="FFFFFF"/>
    </a:custClr>
    <a:custClr name="Heritage-75">
      <a:srgbClr val="EB894B"/>
    </a:custClr>
    <a:custClr name="white">
      <a:srgbClr val="FFFFFF"/>
    </a:custClr>
    <a:custClr name="Collaboration-75">
      <a:srgbClr val="B55C92"/>
    </a:custClr>
    <a:custClr name="ClientSuccess-75">
      <a:srgbClr val="F5C767"/>
    </a:custClr>
    <a:custClr name="Sustainability-75">
      <a:srgbClr val="409699"/>
    </a:custClr>
    <a:custClr name="Integrity-75">
      <a:srgbClr val="6589B0"/>
    </a:custClr>
    <a:custClr name="white">
      <a:srgbClr val="FFFFFF"/>
    </a:custClr>
    <a:custClr name="Confidence-50">
      <a:srgbClr val="868484"/>
    </a:custClr>
    <a:custClr name="white">
      <a:srgbClr val="FFFFFF"/>
    </a:custClr>
    <a:custClr name="white">
      <a:srgbClr val="FFFFFF"/>
    </a:custClr>
    <a:custClr name="Heritage-50">
      <a:srgbClr val="F2B087"/>
    </a:custClr>
    <a:custClr name="white">
      <a:srgbClr val="FFFFFF"/>
    </a:custClr>
    <a:custClr name="Collaboration-50">
      <a:srgbClr val="CE93B7"/>
    </a:custClr>
    <a:custClr name="ClientSuccess-50">
      <a:srgbClr val="F8DA9A"/>
    </a:custClr>
    <a:custClr name="Sustainability-50">
      <a:srgbClr val="80B9BB"/>
    </a:custClr>
    <a:custClr name="Integrity-50">
      <a:srgbClr val="99B1CA"/>
    </a:custClr>
    <a:custClr name="white">
      <a:srgbClr val="FFFFFF"/>
    </a:custClr>
    <a:custClr name="Confidence-25">
      <a:srgbClr val="C2C1C1"/>
    </a:custClr>
    <a:custClr name="white">
      <a:srgbClr val="FFFFFF"/>
    </a:custClr>
    <a:custClr name="white">
      <a:srgbClr val="FFFFFF"/>
    </a:custClr>
    <a:custClr name="Heritage-25">
      <a:srgbClr val="F8D8C3"/>
    </a:custClr>
    <a:custClr name="white">
      <a:srgbClr val="FFFFFF"/>
    </a:custClr>
    <a:custClr name="Collaboration-25">
      <a:srgbClr val="DCC9DB"/>
    </a:custClr>
    <a:custClr name="ClientSuccess-25">
      <a:srgbClr val="FCECCC"/>
    </a:custClr>
    <a:custClr name="Sustainability-25">
      <a:srgbClr val="BFDCDD"/>
    </a:custClr>
    <a:custClr name="Integrity-25">
      <a:srgbClr val="CCD8E5"/>
    </a:custClr>
    <a:custClr name="white">
      <a:srgbClr val="FFFFFF"/>
    </a:custClr>
    <a:custClr name="Confidence-10">
      <a:srgbClr val="E7E6E6"/>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Template_General_PowerPoint_Presentation" id="{AC829EF9-94DC-4E33-8277-EAB345C02528}" vid="{9F3F4D0D-701C-4A74-A93D-F1817019A1D1}"/>
    </a:ext>
  </a:extLst>
</a:theme>
</file>

<file path=ppt/theme/theme2.xml><?xml version="1.0" encoding="utf-8"?>
<a:theme xmlns:a="http://schemas.openxmlformats.org/drawingml/2006/main" name="Office Theme">
  <a:themeElements>
    <a:clrScheme name="Arcadis2015">
      <a:dk1>
        <a:sysClr val="windowText" lastClr="000000"/>
      </a:dk1>
      <a:lt1>
        <a:sysClr val="window" lastClr="FFFFFF"/>
      </a:lt1>
      <a:dk2>
        <a:srgbClr val="55575A"/>
      </a:dk2>
      <a:lt2>
        <a:srgbClr val="B3B3B3"/>
      </a:lt2>
      <a:accent1>
        <a:srgbClr val="E4610F"/>
      </a:accent1>
      <a:accent2>
        <a:srgbClr val="00A9E4"/>
      </a:accent2>
      <a:accent3>
        <a:srgbClr val="E41F13"/>
      </a:accent3>
      <a:accent4>
        <a:srgbClr val="0DA642"/>
      </a:accent4>
      <a:accent5>
        <a:srgbClr val="F8DA40"/>
      </a:accent5>
      <a:accent6>
        <a:srgbClr val="C3D200"/>
      </a:accent6>
      <a:hlink>
        <a:srgbClr val="2E75B5"/>
      </a:hlink>
      <a:folHlink>
        <a:srgbClr val="6F3B5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rcadis2015">
      <a:dk1>
        <a:sysClr val="windowText" lastClr="000000"/>
      </a:dk1>
      <a:lt1>
        <a:sysClr val="window" lastClr="FFFFFF"/>
      </a:lt1>
      <a:dk2>
        <a:srgbClr val="55575A"/>
      </a:dk2>
      <a:lt2>
        <a:srgbClr val="B3B3B3"/>
      </a:lt2>
      <a:accent1>
        <a:srgbClr val="E4610F"/>
      </a:accent1>
      <a:accent2>
        <a:srgbClr val="00A9E4"/>
      </a:accent2>
      <a:accent3>
        <a:srgbClr val="E41F13"/>
      </a:accent3>
      <a:accent4>
        <a:srgbClr val="0DA642"/>
      </a:accent4>
      <a:accent5>
        <a:srgbClr val="F8DA40"/>
      </a:accent5>
      <a:accent6>
        <a:srgbClr val="C3D200"/>
      </a:accent6>
      <a:hlink>
        <a:srgbClr val="2E75B5"/>
      </a:hlink>
      <a:folHlink>
        <a:srgbClr val="6F3B55"/>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8a79f3c-055f-4196-9473-220144898c37">
      <Terms xmlns="http://schemas.microsoft.com/office/infopath/2007/PartnerControls"/>
    </lcf76f155ced4ddcb4097134ff3c332f>
    <TaxCatchAll xmlns="53988904-37b6-4692-aadb-a8e442aabcc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CEE1A1A03A1FC4AA9C2EFE40178DD47" ma:contentTypeVersion="15" ma:contentTypeDescription="Create a new document." ma:contentTypeScope="" ma:versionID="d41f3aaf12da91a65b9eb9b8ff0ad4cf">
  <xsd:schema xmlns:xsd="http://www.w3.org/2001/XMLSchema" xmlns:xs="http://www.w3.org/2001/XMLSchema" xmlns:p="http://schemas.microsoft.com/office/2006/metadata/properties" xmlns:ns2="b8a79f3c-055f-4196-9473-220144898c37" xmlns:ns3="53988904-37b6-4692-aadb-a8e442aabcc9" targetNamespace="http://schemas.microsoft.com/office/2006/metadata/properties" ma:root="true" ma:fieldsID="577424379d323023d04891da5b36b7dc" ns2:_="" ns3:_="">
    <xsd:import namespace="b8a79f3c-055f-4196-9473-220144898c37"/>
    <xsd:import namespace="53988904-37b6-4692-aadb-a8e442aabcc9"/>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bjectDetectorVersions" minOccurs="0"/>
                <xsd:element ref="ns2:lcf76f155ced4ddcb4097134ff3c332f" minOccurs="0"/>
                <xsd:element ref="ns3:TaxCatchAll"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a79f3c-055f-4196-9473-220144898c37"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GenerationTime" ma:index="6" nillable="true" ma:displayName="MediaServiceGenerationTime" ma:hidden="true" ma:internalName="MediaServiceGenerationTime" ma:readOnly="true">
      <xsd:simpleType>
        <xsd:restriction base="dms:Text"/>
      </xsd:simpleType>
    </xsd:element>
    <xsd:element name="MediaServiceEventHashCode" ma:index="7" nillable="true" ma:displayName="MediaServiceEventHashCode" ma:hidden="true" ma:internalName="MediaServiceEventHashCode" ma:readOnly="true">
      <xsd:simpleType>
        <xsd:restriction base="dms:Text"/>
      </xsd:simpleType>
    </xsd:element>
    <xsd:element name="MediaServiceDateTaken" ma:index="8" nillable="true" ma:displayName="MediaServiceDateTaken" ma:hidden="true" ma:indexed="true" ma:internalName="MediaServiceDateTaken" ma:readOnly="true">
      <xsd:simpleType>
        <xsd:restriction base="dms:Text"/>
      </xsd:simpleType>
    </xsd:element>
    <xsd:element name="MediaServiceObjectDetectorVersions" ma:index="9" nillable="true" ma:displayName="MediaServiceObjectDetectorVersions" ma:hidden="true" ma:indexed="true" ma:internalName="MediaServiceObjectDetectorVersions" ma:readOnly="true">
      <xsd:simpleType>
        <xsd:restriction base="dms:Text"/>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35aeea7-e848-442f-a6c3-04e7a31ee3df" ma:termSetId="09814cd3-568e-fe90-9814-8d621ff8fb84" ma:anchorId="fba54fb3-c3e1-fe81-a776-ca4b69148c4d" ma:open="true" ma:isKeyword="false">
      <xsd:complexType>
        <xsd:sequence>
          <xsd:element ref="pc:Terms" minOccurs="0" maxOccurs="1"/>
        </xsd:sequence>
      </xsd:complex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988904-37b6-4692-aadb-a8e442aabcc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3996980-5a82-4268-aa2a-e97a16885a75}" ma:internalName="TaxCatchAll" ma:showField="CatchAllData" ma:web="53988904-37b6-4692-aadb-a8e442aabc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A26A4F-F5AF-48CE-B804-2330B744A85D}">
  <ds:schemaRefs>
    <ds:schemaRef ds:uri="http://www.w3.org/XML/1998/namespace"/>
    <ds:schemaRef ds:uri="http://schemas.microsoft.com/office/infopath/2007/PartnerControls"/>
    <ds:schemaRef ds:uri="http://purl.org/dc/terms/"/>
    <ds:schemaRef ds:uri="http://schemas.microsoft.com/office/2006/documentManagement/types"/>
    <ds:schemaRef ds:uri="b8a79f3c-055f-4196-9473-220144898c37"/>
    <ds:schemaRef ds:uri="http://purl.org/dc/elements/1.1/"/>
    <ds:schemaRef ds:uri="http://schemas.microsoft.com/office/2006/metadata/properties"/>
    <ds:schemaRef ds:uri="http://schemas.openxmlformats.org/package/2006/metadata/core-properties"/>
    <ds:schemaRef ds:uri="53988904-37b6-4692-aadb-a8e442aabcc9"/>
    <ds:schemaRef ds:uri="http://purl.org/dc/dcmitype/"/>
  </ds:schemaRefs>
</ds:datastoreItem>
</file>

<file path=customXml/itemProps2.xml><?xml version="1.0" encoding="utf-8"?>
<ds:datastoreItem xmlns:ds="http://schemas.openxmlformats.org/officeDocument/2006/customXml" ds:itemID="{4AD4B532-0017-4C7C-BFF8-FF9459B33F95}">
  <ds:schemaRefs>
    <ds:schemaRef ds:uri="http://schemas.microsoft.com/sharepoint/v3/contenttype/forms"/>
  </ds:schemaRefs>
</ds:datastoreItem>
</file>

<file path=customXml/itemProps3.xml><?xml version="1.0" encoding="utf-8"?>
<ds:datastoreItem xmlns:ds="http://schemas.openxmlformats.org/officeDocument/2006/customXml" ds:itemID="{00768EF5-D3DA-406F-B8AF-E15851746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a79f3c-055f-4196-9473-220144898c37"/>
    <ds:schemaRef ds:uri="53988904-37b6-4692-aadb-a8e442aabc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Arcadis Master w Kicker</Template>
  <TotalTime>6713</TotalTime>
  <Words>1654</Words>
  <Application>Microsoft Office PowerPoint</Application>
  <PresentationFormat>Widescreen</PresentationFormat>
  <Paragraphs>217</Paragraphs>
  <Slides>17</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Courier New</vt:lpstr>
      <vt:lpstr>Open Sans</vt:lpstr>
      <vt:lpstr>Wingdings</vt:lpstr>
      <vt:lpstr>Arcadis Master w Kicker</vt:lpstr>
      <vt:lpstr>PowerPoint Presentation</vt:lpstr>
      <vt:lpstr>Presentation Outline</vt:lpstr>
      <vt:lpstr>1. Planning Hierarchy</vt:lpstr>
      <vt:lpstr>PowerPoint Presentation</vt:lpstr>
      <vt:lpstr>3. Public Consultation and Engagement</vt:lpstr>
      <vt:lpstr>3. Public Consultation and Engagement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Arcadis color use</dc:title>
  <dc:creator>Jeffery, Jason</dc:creator>
  <cp:keywords/>
  <cp:lastModifiedBy>Marg Underhill</cp:lastModifiedBy>
  <cp:revision>2</cp:revision>
  <dcterms:created xsi:type="dcterms:W3CDTF">2023-05-02T16:07:17Z</dcterms:created>
  <dcterms:modified xsi:type="dcterms:W3CDTF">2026-02-27T15:21:02Z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0x010100DCEE1A1A03A1FC4AA9C2EFE40178DD47</vt:lpwstr>
  </property>
  <property fmtid="{D5CDD505-2E9C-101B-9397-08002B2CF9AE}" pid="3" name="ComplianceAssetId">
    <vt:lpwstr/>
  </property>
  <property fmtid="{D5CDD505-2E9C-101B-9397-08002B2CF9AE}" pid="4" name="_ExtendedDescription">
    <vt:lpwstr/>
  </property>
  <property fmtid="{D5CDD505-2E9C-101B-9397-08002B2CF9AE}" pid="5" name="ArticulateGUID">
    <vt:lpwstr>9DCC7E6F-8A23-4DB6-BDC1-F40DAA52443B</vt:lpwstr>
  </property>
  <property fmtid="{D5CDD505-2E9C-101B-9397-08002B2CF9AE}" pid="6" name="ArticulatePath">
    <vt:lpwstr>Template_General_PowerPoint_Presentation_v1</vt:lpwstr>
  </property>
  <property fmtid="{D5CDD505-2E9C-101B-9397-08002B2CF9AE}" pid="7" name="MediaServiceImageTags">
    <vt:lpwstr/>
  </property>
  <property fmtid="{D5CDD505-2E9C-101B-9397-08002B2CF9AE}" pid="8" name="Order">
    <vt:r8>1908500</vt:r8>
  </property>
</Properties>
</file>